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notesSlides/notesSlide4.xml" ContentType="application/vnd.openxmlformats-officedocument.presentationml.notesSlide+xml"/>
  <Override PartName="/ppt/ink/ink3.xml" ContentType="application/inkml+xml"/>
  <Override PartName="/ppt/ink/ink4.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image91.jpg" ContentType="image/jpeg"/>
  <Override PartName="/ppt/notesSlides/notesSlide11.xml" ContentType="application/vnd.openxmlformats-officedocument.presentationml.notesSlide+xml"/>
  <Override PartName="/ppt/media/image92.jpg" ContentType="image/jpeg"/>
  <Override PartName="/ppt/notesSlides/notesSlide12.xml" ContentType="application/vnd.openxmlformats-officedocument.presentationml.notesSlide+xml"/>
  <Override PartName="/ppt/media/image93.jp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media/image120.jpg" ContentType="image/jpeg"/>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121.jpg" ContentType="image/jpe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133.jpg" ContentType="image/jpeg"/>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150.jpg" ContentType="image/jpeg"/>
  <Override PartName="/ppt/notesSlides/notesSlide3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0" r:id="rId1"/>
  </p:sldMasterIdLst>
  <p:notesMasterIdLst>
    <p:notesMasterId r:id="rId57"/>
  </p:notesMasterIdLst>
  <p:handoutMasterIdLst>
    <p:handoutMasterId r:id="rId58"/>
  </p:handoutMasterIdLst>
  <p:sldIdLst>
    <p:sldId id="1012" r:id="rId2"/>
    <p:sldId id="1786" r:id="rId3"/>
    <p:sldId id="1791" r:id="rId4"/>
    <p:sldId id="1751" r:id="rId5"/>
    <p:sldId id="1169" r:id="rId6"/>
    <p:sldId id="2600" r:id="rId7"/>
    <p:sldId id="1178" r:id="rId8"/>
    <p:sldId id="1177" r:id="rId9"/>
    <p:sldId id="2619" r:id="rId10"/>
    <p:sldId id="1748" r:id="rId11"/>
    <p:sldId id="1754" r:id="rId12"/>
    <p:sldId id="289" r:id="rId13"/>
    <p:sldId id="2652" r:id="rId14"/>
    <p:sldId id="2653" r:id="rId15"/>
    <p:sldId id="2654" r:id="rId16"/>
    <p:sldId id="1229" r:id="rId17"/>
    <p:sldId id="1123" r:id="rId18"/>
    <p:sldId id="2631" r:id="rId19"/>
    <p:sldId id="339" r:id="rId20"/>
    <p:sldId id="2613" r:id="rId21"/>
    <p:sldId id="2607" r:id="rId22"/>
    <p:sldId id="1843" r:id="rId23"/>
    <p:sldId id="1884" r:id="rId24"/>
    <p:sldId id="333" r:id="rId25"/>
    <p:sldId id="2634" r:id="rId26"/>
    <p:sldId id="1899" r:id="rId27"/>
    <p:sldId id="1913" r:id="rId28"/>
    <p:sldId id="1686" r:id="rId29"/>
    <p:sldId id="2644" r:id="rId30"/>
    <p:sldId id="2645" r:id="rId31"/>
    <p:sldId id="2646" r:id="rId32"/>
    <p:sldId id="2647" r:id="rId33"/>
    <p:sldId id="2649" r:id="rId34"/>
    <p:sldId id="2650" r:id="rId35"/>
    <p:sldId id="2651" r:id="rId36"/>
    <p:sldId id="2636" r:id="rId37"/>
    <p:sldId id="662" r:id="rId38"/>
    <p:sldId id="2625" r:id="rId39"/>
    <p:sldId id="1764" r:id="rId40"/>
    <p:sldId id="2637" r:id="rId41"/>
    <p:sldId id="2638" r:id="rId42"/>
    <p:sldId id="2639" r:id="rId43"/>
    <p:sldId id="1907" r:id="rId44"/>
    <p:sldId id="2632" r:id="rId45"/>
    <p:sldId id="2621" r:id="rId46"/>
    <p:sldId id="2627" r:id="rId47"/>
    <p:sldId id="2623" r:id="rId48"/>
    <p:sldId id="2592" r:id="rId49"/>
    <p:sldId id="2606" r:id="rId50"/>
    <p:sldId id="2620" r:id="rId51"/>
    <p:sldId id="457" r:id="rId52"/>
    <p:sldId id="409" r:id="rId53"/>
    <p:sldId id="437" r:id="rId54"/>
    <p:sldId id="445" r:id="rId55"/>
    <p:sldId id="2633" r:id="rId5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8625C83-FDB1-4367-B368-9DFC7243C897}">
          <p14:sldIdLst>
            <p14:sldId id="1012"/>
            <p14:sldId id="1786"/>
            <p14:sldId id="1791"/>
            <p14:sldId id="1751"/>
            <p14:sldId id="1169"/>
            <p14:sldId id="2600"/>
            <p14:sldId id="1178"/>
            <p14:sldId id="1177"/>
            <p14:sldId id="2619"/>
            <p14:sldId id="1748"/>
            <p14:sldId id="1754"/>
            <p14:sldId id="289"/>
            <p14:sldId id="2652"/>
            <p14:sldId id="2653"/>
            <p14:sldId id="2654"/>
            <p14:sldId id="1229"/>
            <p14:sldId id="1123"/>
            <p14:sldId id="2631"/>
            <p14:sldId id="339"/>
            <p14:sldId id="2613"/>
            <p14:sldId id="2607"/>
            <p14:sldId id="1843"/>
            <p14:sldId id="1884"/>
            <p14:sldId id="333"/>
            <p14:sldId id="2634"/>
            <p14:sldId id="1899"/>
            <p14:sldId id="1913"/>
            <p14:sldId id="1686"/>
            <p14:sldId id="2644"/>
            <p14:sldId id="2645"/>
            <p14:sldId id="2646"/>
            <p14:sldId id="2647"/>
            <p14:sldId id="2649"/>
            <p14:sldId id="2650"/>
            <p14:sldId id="2651"/>
            <p14:sldId id="2636"/>
            <p14:sldId id="662"/>
            <p14:sldId id="2625"/>
            <p14:sldId id="1764"/>
            <p14:sldId id="2637"/>
            <p14:sldId id="2638"/>
            <p14:sldId id="2639"/>
            <p14:sldId id="1907"/>
            <p14:sldId id="2632"/>
            <p14:sldId id="2621"/>
            <p14:sldId id="2627"/>
            <p14:sldId id="2623"/>
            <p14:sldId id="2592"/>
            <p14:sldId id="2606"/>
            <p14:sldId id="2620"/>
            <p14:sldId id="457"/>
            <p14:sldId id="409"/>
            <p14:sldId id="437"/>
            <p14:sldId id="445"/>
            <p14:sldId id="263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viewer" initials="X" lastIdx="15" clrIdx="0">
    <p:extLst>
      <p:ext uri="{19B8F6BF-5375-455C-9EA6-DF929625EA0E}">
        <p15:presenceInfo xmlns:p15="http://schemas.microsoft.com/office/powerpoint/2012/main" userId="reviewer" providerId="None"/>
      </p:ext>
    </p:extLst>
  </p:cmAuthor>
  <p:cmAuthor id="2" name="Katie Mahoney" initials="KM" lastIdx="3" clrIdx="1">
    <p:extLst>
      <p:ext uri="{19B8F6BF-5375-455C-9EA6-DF929625EA0E}">
        <p15:presenceInfo xmlns:p15="http://schemas.microsoft.com/office/powerpoint/2012/main" userId="4600a2df2b2e76e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6F30"/>
    <a:srgbClr val="32761F"/>
    <a:srgbClr val="C000A9"/>
    <a:srgbClr val="E05500"/>
    <a:srgbClr val="C5FFDF"/>
    <a:srgbClr val="B3DEFF"/>
    <a:srgbClr val="263894"/>
    <a:srgbClr val="F68922"/>
    <a:srgbClr val="002367"/>
    <a:srgbClr val="1D5A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13EE7E-3D3F-4EC8-9E13-95FE76F4FF55}" v="2" dt="2023-04-28T13:48:30.546"/>
    <p1510:client id="{E6842F92-61EA-48D8-9254-53139B6221D7}" v="11" dt="2023-04-27T19:37:12.1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252" autoAdjust="0"/>
    <p:restoredTop sz="94660"/>
  </p:normalViewPr>
  <p:slideViewPr>
    <p:cSldViewPr snapToGrid="0">
      <p:cViewPr varScale="1">
        <p:scale>
          <a:sx n="86" d="100"/>
          <a:sy n="86" d="100"/>
        </p:scale>
        <p:origin x="1044" y="60"/>
      </p:cViewPr>
      <p:guideLst/>
    </p:cSldViewPr>
  </p:slideViewPr>
  <p:notesTextViewPr>
    <p:cViewPr>
      <p:scale>
        <a:sx n="1" d="1"/>
        <a:sy n="1" d="1"/>
      </p:scale>
      <p:origin x="0" y="0"/>
    </p:cViewPr>
  </p:notesTextViewPr>
  <p:sorterViewPr>
    <p:cViewPr>
      <p:scale>
        <a:sx n="80" d="100"/>
        <a:sy n="80" d="100"/>
      </p:scale>
      <p:origin x="0" y="-79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Mahoney" userId="4600a2df2b2e76e8" providerId="LiveId" clId="{E6842F92-61EA-48D8-9254-53139B6221D7}"/>
    <pc:docChg chg="undo custSel addSld delSld modSld sldOrd delMainMaster modMainMaster modSection">
      <pc:chgData name="Katie Mahoney" userId="4600a2df2b2e76e8" providerId="LiveId" clId="{E6842F92-61EA-48D8-9254-53139B6221D7}" dt="2023-04-27T19:49:27.999" v="3480" actId="478"/>
      <pc:docMkLst>
        <pc:docMk/>
      </pc:docMkLst>
      <pc:sldChg chg="addSp delSp modSp mod modClrScheme chgLayout">
        <pc:chgData name="Katie Mahoney" userId="4600a2df2b2e76e8" providerId="LiveId" clId="{E6842F92-61EA-48D8-9254-53139B6221D7}" dt="2023-04-24T14:56:52.200" v="1427" actId="404"/>
        <pc:sldMkLst>
          <pc:docMk/>
          <pc:sldMk cId="3336672976" sldId="289"/>
        </pc:sldMkLst>
        <pc:spChg chg="mod ord">
          <ac:chgData name="Katie Mahoney" userId="4600a2df2b2e76e8" providerId="LiveId" clId="{E6842F92-61EA-48D8-9254-53139B6221D7}" dt="2023-04-24T14:46:19.021" v="1255" actId="113"/>
          <ac:spMkLst>
            <pc:docMk/>
            <pc:sldMk cId="3336672976" sldId="289"/>
            <ac:spMk id="2" creationId="{3686A9F8-805E-470D-80E1-4C081AD0C0AC}"/>
          </ac:spMkLst>
        </pc:spChg>
        <pc:spChg chg="del mod">
          <ac:chgData name="Katie Mahoney" userId="4600a2df2b2e76e8" providerId="LiveId" clId="{E6842F92-61EA-48D8-9254-53139B6221D7}" dt="2023-04-24T14:19:46.702" v="886" actId="478"/>
          <ac:spMkLst>
            <pc:docMk/>
            <pc:sldMk cId="3336672976" sldId="289"/>
            <ac:spMk id="4" creationId="{8FE56FAF-DD36-40D6-954B-70836EBD5F25}"/>
          </ac:spMkLst>
        </pc:spChg>
        <pc:spChg chg="mod ord">
          <ac:chgData name="Katie Mahoney" userId="4600a2df2b2e76e8" providerId="LiveId" clId="{E6842F92-61EA-48D8-9254-53139B6221D7}" dt="2023-04-24T14:19:32.798" v="882" actId="700"/>
          <ac:spMkLst>
            <pc:docMk/>
            <pc:sldMk cId="3336672976" sldId="289"/>
            <ac:spMk id="6" creationId="{50E9F5D6-4517-67B7-AF99-515B8E557A2C}"/>
          </ac:spMkLst>
        </pc:spChg>
        <pc:spChg chg="del">
          <ac:chgData name="Katie Mahoney" userId="4600a2df2b2e76e8" providerId="LiveId" clId="{E6842F92-61EA-48D8-9254-53139B6221D7}" dt="2023-04-24T14:11:20.682" v="760" actId="478"/>
          <ac:spMkLst>
            <pc:docMk/>
            <pc:sldMk cId="3336672976" sldId="289"/>
            <ac:spMk id="7" creationId="{6BD2CEC8-A8C6-45DB-DE30-C800538BA86C}"/>
          </ac:spMkLst>
        </pc:spChg>
        <pc:spChg chg="mod">
          <ac:chgData name="Katie Mahoney" userId="4600a2df2b2e76e8" providerId="LiveId" clId="{E6842F92-61EA-48D8-9254-53139B6221D7}" dt="2023-04-24T14:56:33.262" v="1403" actId="1035"/>
          <ac:spMkLst>
            <pc:docMk/>
            <pc:sldMk cId="3336672976" sldId="289"/>
            <ac:spMk id="9" creationId="{DF2DB9C1-7D58-4FBB-8FD8-4B778B64310A}"/>
          </ac:spMkLst>
        </pc:spChg>
        <pc:spChg chg="mod">
          <ac:chgData name="Katie Mahoney" userId="4600a2df2b2e76e8" providerId="LiveId" clId="{E6842F92-61EA-48D8-9254-53139B6221D7}" dt="2023-04-24T14:56:52.200" v="1427" actId="404"/>
          <ac:spMkLst>
            <pc:docMk/>
            <pc:sldMk cId="3336672976" sldId="289"/>
            <ac:spMk id="10" creationId="{C44E13A7-585E-4C44-AE8C-454BF96225D6}"/>
          </ac:spMkLst>
        </pc:spChg>
        <pc:spChg chg="add mod ord">
          <ac:chgData name="Katie Mahoney" userId="4600a2df2b2e76e8" providerId="LiveId" clId="{E6842F92-61EA-48D8-9254-53139B6221D7}" dt="2023-04-24T14:19:32.798" v="882" actId="700"/>
          <ac:spMkLst>
            <pc:docMk/>
            <pc:sldMk cId="3336672976" sldId="289"/>
            <ac:spMk id="15" creationId="{B1F7B88C-6FC7-70D2-ADF3-AEDED41E2467}"/>
          </ac:spMkLst>
        </pc:spChg>
        <pc:spChg chg="add del mod ord">
          <ac:chgData name="Katie Mahoney" userId="4600a2df2b2e76e8" providerId="LiveId" clId="{E6842F92-61EA-48D8-9254-53139B6221D7}" dt="2023-04-24T14:19:36.518" v="884" actId="478"/>
          <ac:spMkLst>
            <pc:docMk/>
            <pc:sldMk cId="3336672976" sldId="289"/>
            <ac:spMk id="16" creationId="{05A2762A-7CDE-1DBA-E28D-29382B2E5BB0}"/>
          </ac:spMkLst>
        </pc:spChg>
        <pc:grpChg chg="mod">
          <ac:chgData name="Katie Mahoney" userId="4600a2df2b2e76e8" providerId="LiveId" clId="{E6842F92-61EA-48D8-9254-53139B6221D7}" dt="2023-04-24T14:20:16.308" v="890" actId="14100"/>
          <ac:grpSpMkLst>
            <pc:docMk/>
            <pc:sldMk cId="3336672976" sldId="289"/>
            <ac:grpSpMk id="5" creationId="{11067A39-5428-4163-9E94-E6DF2F0116C4}"/>
          </ac:grpSpMkLst>
        </pc:grpChg>
      </pc:sldChg>
      <pc:sldChg chg="addSp delSp modSp mod">
        <pc:chgData name="Katie Mahoney" userId="4600a2df2b2e76e8" providerId="LiveId" clId="{E6842F92-61EA-48D8-9254-53139B6221D7}" dt="2023-04-24T15:02:56.405" v="1498" actId="1076"/>
        <pc:sldMkLst>
          <pc:docMk/>
          <pc:sldMk cId="765965307" sldId="333"/>
        </pc:sldMkLst>
        <pc:spChg chg="mod">
          <ac:chgData name="Katie Mahoney" userId="4600a2df2b2e76e8" providerId="LiveId" clId="{E6842F92-61EA-48D8-9254-53139B6221D7}" dt="2023-04-24T14:44:49.471" v="1241" actId="113"/>
          <ac:spMkLst>
            <pc:docMk/>
            <pc:sldMk cId="765965307" sldId="333"/>
            <ac:spMk id="2" creationId="{1EF8FBEC-C1BA-4953-8817-029AEF083789}"/>
          </ac:spMkLst>
        </pc:spChg>
        <pc:spChg chg="del">
          <ac:chgData name="Katie Mahoney" userId="4600a2df2b2e76e8" providerId="LiveId" clId="{E6842F92-61EA-48D8-9254-53139B6221D7}" dt="2023-04-24T14:13:06.973" v="784" actId="478"/>
          <ac:spMkLst>
            <pc:docMk/>
            <pc:sldMk cId="765965307" sldId="333"/>
            <ac:spMk id="4" creationId="{E5C2EB60-7F7D-8184-C5B0-C672AA18486D}"/>
          </ac:spMkLst>
        </pc:spChg>
        <pc:spChg chg="add mod">
          <ac:chgData name="Katie Mahoney" userId="4600a2df2b2e76e8" providerId="LiveId" clId="{E6842F92-61EA-48D8-9254-53139B6221D7}" dt="2023-04-24T14:13:07.381" v="785"/>
          <ac:spMkLst>
            <pc:docMk/>
            <pc:sldMk cId="765965307" sldId="333"/>
            <ac:spMk id="5" creationId="{DA75128C-B720-AD1D-B21F-7A0EDBD7B267}"/>
          </ac:spMkLst>
        </pc:spChg>
        <pc:picChg chg="mod">
          <ac:chgData name="Katie Mahoney" userId="4600a2df2b2e76e8" providerId="LiveId" clId="{E6842F92-61EA-48D8-9254-53139B6221D7}" dt="2023-04-24T15:02:56.405" v="1498" actId="1076"/>
          <ac:picMkLst>
            <pc:docMk/>
            <pc:sldMk cId="765965307" sldId="333"/>
            <ac:picMk id="6" creationId="{3D1D8B1D-E45D-41FD-BA62-AAFBE77DFB77}"/>
          </ac:picMkLst>
        </pc:picChg>
      </pc:sldChg>
      <pc:sldChg chg="addSp delSp modSp mod">
        <pc:chgData name="Katie Mahoney" userId="4600a2df2b2e76e8" providerId="LiveId" clId="{E6842F92-61EA-48D8-9254-53139B6221D7}" dt="2023-04-24T14:45:48.822" v="1249" actId="113"/>
        <pc:sldMkLst>
          <pc:docMk/>
          <pc:sldMk cId="852290060" sldId="339"/>
        </pc:sldMkLst>
        <pc:spChg chg="mod">
          <ac:chgData name="Katie Mahoney" userId="4600a2df2b2e76e8" providerId="LiveId" clId="{E6842F92-61EA-48D8-9254-53139B6221D7}" dt="2023-04-24T14:45:48.822" v="1249" actId="113"/>
          <ac:spMkLst>
            <pc:docMk/>
            <pc:sldMk cId="852290060" sldId="339"/>
            <ac:spMk id="2" creationId="{E86CC692-661D-49F6-A0EF-D8802EFDABFC}"/>
          </ac:spMkLst>
        </pc:spChg>
        <pc:spChg chg="del">
          <ac:chgData name="Katie Mahoney" userId="4600a2df2b2e76e8" providerId="LiveId" clId="{E6842F92-61EA-48D8-9254-53139B6221D7}" dt="2023-04-24T14:12:36.709" v="774" actId="478"/>
          <ac:spMkLst>
            <pc:docMk/>
            <pc:sldMk cId="852290060" sldId="339"/>
            <ac:spMk id="4" creationId="{606739AD-C2E8-F7ED-D521-6568D3DDE1AB}"/>
          </ac:spMkLst>
        </pc:spChg>
        <pc:spChg chg="add mod">
          <ac:chgData name="Katie Mahoney" userId="4600a2df2b2e76e8" providerId="LiveId" clId="{E6842F92-61EA-48D8-9254-53139B6221D7}" dt="2023-04-24T14:12:37.079" v="775"/>
          <ac:spMkLst>
            <pc:docMk/>
            <pc:sldMk cId="852290060" sldId="339"/>
            <ac:spMk id="5" creationId="{FE41022D-7BDB-AA3D-4A0D-7BA88EA7CC8D}"/>
          </ac:spMkLst>
        </pc:spChg>
        <pc:picChg chg="mod">
          <ac:chgData name="Katie Mahoney" userId="4600a2df2b2e76e8" providerId="LiveId" clId="{E6842F92-61EA-48D8-9254-53139B6221D7}" dt="2023-04-24T14:22:01.714" v="909" actId="1076"/>
          <ac:picMkLst>
            <pc:docMk/>
            <pc:sldMk cId="852290060" sldId="339"/>
            <ac:picMk id="6" creationId="{1BA6F5CC-BBA9-4999-ACAF-0770E1A7C3DC}"/>
          </ac:picMkLst>
        </pc:picChg>
      </pc:sldChg>
      <pc:sldChg chg="addSp delSp modSp del mod">
        <pc:chgData name="Katie Mahoney" userId="4600a2df2b2e76e8" providerId="LiveId" clId="{E6842F92-61EA-48D8-9254-53139B6221D7}" dt="2023-04-24T15:34:09.057" v="1974" actId="2696"/>
        <pc:sldMkLst>
          <pc:docMk/>
          <pc:sldMk cId="2331607451" sldId="343"/>
        </pc:sldMkLst>
        <pc:spChg chg="mod">
          <ac:chgData name="Katie Mahoney" userId="4600a2df2b2e76e8" providerId="LiveId" clId="{E6842F92-61EA-48D8-9254-53139B6221D7}" dt="2023-04-24T14:42:21.517" v="1172" actId="113"/>
          <ac:spMkLst>
            <pc:docMk/>
            <pc:sldMk cId="2331607451" sldId="343"/>
            <ac:spMk id="2" creationId="{C469A283-3964-40B4-AAA1-C4B335C696C5}"/>
          </ac:spMkLst>
        </pc:spChg>
        <pc:spChg chg="del">
          <ac:chgData name="Katie Mahoney" userId="4600a2df2b2e76e8" providerId="LiveId" clId="{E6842F92-61EA-48D8-9254-53139B6221D7}" dt="2023-04-24T14:14:20.500" v="813" actId="478"/>
          <ac:spMkLst>
            <pc:docMk/>
            <pc:sldMk cId="2331607451" sldId="343"/>
            <ac:spMk id="5" creationId="{D50E1F8E-117F-F18F-1B0A-237414C8ADDD}"/>
          </ac:spMkLst>
        </pc:spChg>
        <pc:spChg chg="add mod">
          <ac:chgData name="Katie Mahoney" userId="4600a2df2b2e76e8" providerId="LiveId" clId="{E6842F92-61EA-48D8-9254-53139B6221D7}" dt="2023-04-24T14:14:20.892" v="814"/>
          <ac:spMkLst>
            <pc:docMk/>
            <pc:sldMk cId="2331607451" sldId="343"/>
            <ac:spMk id="6" creationId="{539F0690-B242-A114-B535-7487446053CF}"/>
          </ac:spMkLst>
        </pc:spChg>
        <pc:spChg chg="mod">
          <ac:chgData name="Katie Mahoney" userId="4600a2df2b2e76e8" providerId="LiveId" clId="{E6842F92-61EA-48D8-9254-53139B6221D7}" dt="2023-04-24T15:10:47.606" v="1593" actId="14100"/>
          <ac:spMkLst>
            <pc:docMk/>
            <pc:sldMk cId="2331607451" sldId="343"/>
            <ac:spMk id="7" creationId="{DB6E95E5-DAFD-6F6F-9C6D-86709BEBAD36}"/>
          </ac:spMkLst>
        </pc:spChg>
        <pc:spChg chg="add mod">
          <ac:chgData name="Katie Mahoney" userId="4600a2df2b2e76e8" providerId="LiveId" clId="{E6842F92-61EA-48D8-9254-53139B6221D7}" dt="2023-04-24T15:33:53.982" v="1973"/>
          <ac:spMkLst>
            <pc:docMk/>
            <pc:sldMk cId="2331607451" sldId="343"/>
            <ac:spMk id="9" creationId="{A27269AC-D1C8-093F-331D-5F01FF2266DF}"/>
          </ac:spMkLst>
        </pc:spChg>
        <pc:spChg chg="mod">
          <ac:chgData name="Katie Mahoney" userId="4600a2df2b2e76e8" providerId="LiveId" clId="{E6842F92-61EA-48D8-9254-53139B6221D7}" dt="2023-04-24T15:10:59.085" v="1596" actId="14100"/>
          <ac:spMkLst>
            <pc:docMk/>
            <pc:sldMk cId="2331607451" sldId="343"/>
            <ac:spMk id="10" creationId="{6C51BE2B-8126-AA81-4F5F-F95ED506D314}"/>
          </ac:spMkLst>
        </pc:spChg>
        <pc:picChg chg="mod">
          <ac:chgData name="Katie Mahoney" userId="4600a2df2b2e76e8" providerId="LiveId" clId="{E6842F92-61EA-48D8-9254-53139B6221D7}" dt="2023-04-24T15:11:10.376" v="1609" actId="1440"/>
          <ac:picMkLst>
            <pc:docMk/>
            <pc:sldMk cId="2331607451" sldId="343"/>
            <ac:picMk id="3" creationId="{E3B16B9E-9348-862F-CE4E-9166631ADAC4}"/>
          </ac:picMkLst>
        </pc:picChg>
        <pc:picChg chg="mod">
          <ac:chgData name="Katie Mahoney" userId="4600a2df2b2e76e8" providerId="LiveId" clId="{E6842F92-61EA-48D8-9254-53139B6221D7}" dt="2023-04-24T15:11:10.376" v="1609" actId="1440"/>
          <ac:picMkLst>
            <pc:docMk/>
            <pc:sldMk cId="2331607451" sldId="343"/>
            <ac:picMk id="8" creationId="{ED583D25-6AE4-5926-EA2B-11F0BFB264F4}"/>
          </ac:picMkLst>
        </pc:picChg>
      </pc:sldChg>
      <pc:sldChg chg="addSp delSp modSp mod modClrScheme chgLayout">
        <pc:chgData name="Katie Mahoney" userId="4600a2df2b2e76e8" providerId="LiveId" clId="{E6842F92-61EA-48D8-9254-53139B6221D7}" dt="2023-04-24T16:32:59.742" v="3315"/>
        <pc:sldMkLst>
          <pc:docMk/>
          <pc:sldMk cId="894136054" sldId="409"/>
        </pc:sldMkLst>
        <pc:spChg chg="mod ord">
          <ac:chgData name="Katie Mahoney" userId="4600a2df2b2e76e8" providerId="LiveId" clId="{E6842F92-61EA-48D8-9254-53139B6221D7}" dt="2023-04-24T14:38:09.013" v="1072" actId="20577"/>
          <ac:spMkLst>
            <pc:docMk/>
            <pc:sldMk cId="894136054" sldId="409"/>
            <ac:spMk id="2" creationId="{4AE21E35-EB7F-5AB7-B690-FE01BD25FA02}"/>
          </ac:spMkLst>
        </pc:spChg>
        <pc:spChg chg="add del mod ord">
          <ac:chgData name="Katie Mahoney" userId="4600a2df2b2e76e8" providerId="LiveId" clId="{E6842F92-61EA-48D8-9254-53139B6221D7}" dt="2023-04-24T14:03:26.902" v="720" actId="478"/>
          <ac:spMkLst>
            <pc:docMk/>
            <pc:sldMk cId="894136054" sldId="409"/>
            <ac:spMk id="3" creationId="{1FEDDA7E-6FEC-18AE-7069-65077C35AA1A}"/>
          </ac:spMkLst>
        </pc:spChg>
        <pc:spChg chg="mod">
          <ac:chgData name="Katie Mahoney" userId="4600a2df2b2e76e8" providerId="LiveId" clId="{E6842F92-61EA-48D8-9254-53139B6221D7}" dt="2023-04-24T15:25:46.643" v="1832" actId="207"/>
          <ac:spMkLst>
            <pc:docMk/>
            <pc:sldMk cId="894136054" sldId="409"/>
            <ac:spMk id="6" creationId="{4374DC44-D19E-94AA-0573-6E5AE394B5DD}"/>
          </ac:spMkLst>
        </pc:spChg>
        <pc:spChg chg="add mod">
          <ac:chgData name="Katie Mahoney" userId="4600a2df2b2e76e8" providerId="LiveId" clId="{E6842F92-61EA-48D8-9254-53139B6221D7}" dt="2023-04-24T13:59:30.801" v="717"/>
          <ac:spMkLst>
            <pc:docMk/>
            <pc:sldMk cId="894136054" sldId="409"/>
            <ac:spMk id="10" creationId="{D81C3814-7C21-7E6C-338D-2512BE1DF716}"/>
          </ac:spMkLst>
        </pc:spChg>
        <pc:spChg chg="add del mod">
          <ac:chgData name="Katie Mahoney" userId="4600a2df2b2e76e8" providerId="LiveId" clId="{E6842F92-61EA-48D8-9254-53139B6221D7}" dt="2023-04-24T14:15:07.818" v="833" actId="478"/>
          <ac:spMkLst>
            <pc:docMk/>
            <pc:sldMk cId="894136054" sldId="409"/>
            <ac:spMk id="12" creationId="{7D23152E-E507-B167-67AD-80E4A103F2C9}"/>
          </ac:spMkLst>
        </pc:spChg>
        <pc:spChg chg="add mod">
          <ac:chgData name="Katie Mahoney" userId="4600a2df2b2e76e8" providerId="LiveId" clId="{E6842F92-61EA-48D8-9254-53139B6221D7}" dt="2023-04-24T14:15:08.205" v="834"/>
          <ac:spMkLst>
            <pc:docMk/>
            <pc:sldMk cId="894136054" sldId="409"/>
            <ac:spMk id="13" creationId="{E77BC4E7-6CEB-708B-0E51-0FB2E70ECE5A}"/>
          </ac:spMkLst>
        </pc:spChg>
        <pc:spChg chg="add mod">
          <ac:chgData name="Katie Mahoney" userId="4600a2df2b2e76e8" providerId="LiveId" clId="{E6842F92-61EA-48D8-9254-53139B6221D7}" dt="2023-04-24T15:25:41.607" v="1831" actId="207"/>
          <ac:spMkLst>
            <pc:docMk/>
            <pc:sldMk cId="894136054" sldId="409"/>
            <ac:spMk id="14" creationId="{1F9EA29A-E0E8-6CCF-6E5F-0056AC01F296}"/>
          </ac:spMkLst>
        </pc:spChg>
        <pc:graphicFrameChg chg="mod">
          <ac:chgData name="Katie Mahoney" userId="4600a2df2b2e76e8" providerId="LiveId" clId="{E6842F92-61EA-48D8-9254-53139B6221D7}" dt="2023-04-24T16:32:59.742" v="3315"/>
          <ac:graphicFrameMkLst>
            <pc:docMk/>
            <pc:sldMk cId="894136054" sldId="409"/>
            <ac:graphicFrameMk id="4" creationId="{B16FD830-9077-F3FB-5612-B0C33A7920D3}"/>
          </ac:graphicFrameMkLst>
        </pc:graphicFrameChg>
      </pc:sldChg>
      <pc:sldChg chg="addSp delSp modSp mod modClrScheme chgLayout">
        <pc:chgData name="Katie Mahoney" userId="4600a2df2b2e76e8" providerId="LiveId" clId="{E6842F92-61EA-48D8-9254-53139B6221D7}" dt="2023-04-24T15:26:17.355" v="1837"/>
        <pc:sldMkLst>
          <pc:docMk/>
          <pc:sldMk cId="2111494243" sldId="437"/>
        </pc:sldMkLst>
        <pc:spChg chg="mod ord">
          <ac:chgData name="Katie Mahoney" userId="4600a2df2b2e76e8" providerId="LiveId" clId="{E6842F92-61EA-48D8-9254-53139B6221D7}" dt="2023-04-24T14:38:56.195" v="1084" actId="114"/>
          <ac:spMkLst>
            <pc:docMk/>
            <pc:sldMk cId="2111494243" sldId="437"/>
            <ac:spMk id="2" creationId="{323E501C-FF89-DA3D-8406-90408816AAAB}"/>
          </ac:spMkLst>
        </pc:spChg>
        <pc:spChg chg="mod ord">
          <ac:chgData name="Katie Mahoney" userId="4600a2df2b2e76e8" providerId="LiveId" clId="{E6842F92-61EA-48D8-9254-53139B6221D7}" dt="2023-04-24T15:26:17.355" v="1837"/>
          <ac:spMkLst>
            <pc:docMk/>
            <pc:sldMk cId="2111494243" sldId="437"/>
            <ac:spMk id="3" creationId="{710592DC-6F49-BDD1-5E5B-2A3A313AD6D5}"/>
          </ac:spMkLst>
        </pc:spChg>
        <pc:spChg chg="add mod">
          <ac:chgData name="Katie Mahoney" userId="4600a2df2b2e76e8" providerId="LiveId" clId="{E6842F92-61EA-48D8-9254-53139B6221D7}" dt="2023-04-24T13:59:28.885" v="716"/>
          <ac:spMkLst>
            <pc:docMk/>
            <pc:sldMk cId="2111494243" sldId="437"/>
            <ac:spMk id="4" creationId="{24EC576A-456F-8DB7-5E1E-3F55EF0BF949}"/>
          </ac:spMkLst>
        </pc:spChg>
        <pc:spChg chg="add del mod">
          <ac:chgData name="Katie Mahoney" userId="4600a2df2b2e76e8" providerId="LiveId" clId="{E6842F92-61EA-48D8-9254-53139B6221D7}" dt="2023-04-24T14:15:12.432" v="835" actId="478"/>
          <ac:spMkLst>
            <pc:docMk/>
            <pc:sldMk cId="2111494243" sldId="437"/>
            <ac:spMk id="9" creationId="{4896A4B0-01A1-DA3B-C234-5731FE50434E}"/>
          </ac:spMkLst>
        </pc:spChg>
        <pc:spChg chg="add mod">
          <ac:chgData name="Katie Mahoney" userId="4600a2df2b2e76e8" providerId="LiveId" clId="{E6842F92-61EA-48D8-9254-53139B6221D7}" dt="2023-04-24T14:15:12.966" v="836"/>
          <ac:spMkLst>
            <pc:docMk/>
            <pc:sldMk cId="2111494243" sldId="437"/>
            <ac:spMk id="11" creationId="{82B50ECA-CD50-314B-1138-3FE0FC564F36}"/>
          </ac:spMkLst>
        </pc:spChg>
        <pc:spChg chg="mod">
          <ac:chgData name="Katie Mahoney" userId="4600a2df2b2e76e8" providerId="LiveId" clId="{E6842F92-61EA-48D8-9254-53139B6221D7}" dt="2023-04-24T15:26:09.392" v="1836" actId="1076"/>
          <ac:spMkLst>
            <pc:docMk/>
            <pc:sldMk cId="2111494243" sldId="437"/>
            <ac:spMk id="16" creationId="{DC29FDC6-B582-2827-84B9-86DA16E4345F}"/>
          </ac:spMkLst>
        </pc:spChg>
      </pc:sldChg>
      <pc:sldChg chg="addSp modSp mod modClrScheme chgLayout">
        <pc:chgData name="Katie Mahoney" userId="4600a2df2b2e76e8" providerId="LiveId" clId="{E6842F92-61EA-48D8-9254-53139B6221D7}" dt="2023-04-24T15:28:05.271" v="1935" actId="14100"/>
        <pc:sldMkLst>
          <pc:docMk/>
          <pc:sldMk cId="2812391502" sldId="445"/>
        </pc:sldMkLst>
        <pc:spChg chg="mod ord">
          <ac:chgData name="Katie Mahoney" userId="4600a2df2b2e76e8" providerId="LiveId" clId="{E6842F92-61EA-48D8-9254-53139B6221D7}" dt="2023-04-24T14:38:45.585" v="1083" actId="114"/>
          <ac:spMkLst>
            <pc:docMk/>
            <pc:sldMk cId="2812391502" sldId="445"/>
            <ac:spMk id="2" creationId="{DDBA95A9-9884-40A9-F040-1B9ECDC90DE9}"/>
          </ac:spMkLst>
        </pc:spChg>
        <pc:spChg chg="mod ord">
          <ac:chgData name="Katie Mahoney" userId="4600a2df2b2e76e8" providerId="LiveId" clId="{E6842F92-61EA-48D8-9254-53139B6221D7}" dt="2023-04-24T15:27:54.552" v="1934" actId="404"/>
          <ac:spMkLst>
            <pc:docMk/>
            <pc:sldMk cId="2812391502" sldId="445"/>
            <ac:spMk id="3" creationId="{C8B45D30-B2C3-9C6A-3B8A-B7D37AB2DA9A}"/>
          </ac:spMkLst>
        </pc:spChg>
        <pc:spChg chg="mod">
          <ac:chgData name="Katie Mahoney" userId="4600a2df2b2e76e8" providerId="LiveId" clId="{E6842F92-61EA-48D8-9254-53139B6221D7}" dt="2023-04-24T15:27:42.863" v="1929" actId="21"/>
          <ac:spMkLst>
            <pc:docMk/>
            <pc:sldMk cId="2812391502" sldId="445"/>
            <ac:spMk id="4" creationId="{D2E210CC-E52F-5964-DC84-5EE2110D9068}"/>
          </ac:spMkLst>
        </pc:spChg>
        <pc:spChg chg="add mod">
          <ac:chgData name="Katie Mahoney" userId="4600a2df2b2e76e8" providerId="LiveId" clId="{E6842F92-61EA-48D8-9254-53139B6221D7}" dt="2023-04-24T13:59:26.808" v="715"/>
          <ac:spMkLst>
            <pc:docMk/>
            <pc:sldMk cId="2812391502" sldId="445"/>
            <ac:spMk id="5" creationId="{8A394EBA-2D54-80DF-8710-339F1E96F4B7}"/>
          </ac:spMkLst>
        </pc:spChg>
        <pc:spChg chg="add mod">
          <ac:chgData name="Katie Mahoney" userId="4600a2df2b2e76e8" providerId="LiveId" clId="{E6842F92-61EA-48D8-9254-53139B6221D7}" dt="2023-04-24T13:59:26.808" v="715"/>
          <ac:spMkLst>
            <pc:docMk/>
            <pc:sldMk cId="2812391502" sldId="445"/>
            <ac:spMk id="6" creationId="{91926100-D47D-9031-9DFA-BA3272C31E0C}"/>
          </ac:spMkLst>
        </pc:spChg>
        <pc:spChg chg="mod">
          <ac:chgData name="Katie Mahoney" userId="4600a2df2b2e76e8" providerId="LiveId" clId="{E6842F92-61EA-48D8-9254-53139B6221D7}" dt="2023-04-24T15:27:48.841" v="1932" actId="1076"/>
          <ac:spMkLst>
            <pc:docMk/>
            <pc:sldMk cId="2812391502" sldId="445"/>
            <ac:spMk id="7" creationId="{B72D10D5-F241-86E2-3506-9B3FC57D6381}"/>
          </ac:spMkLst>
        </pc:spChg>
        <pc:picChg chg="mod ord">
          <ac:chgData name="Katie Mahoney" userId="4600a2df2b2e76e8" providerId="LiveId" clId="{E6842F92-61EA-48D8-9254-53139B6221D7}" dt="2023-04-24T15:28:05.271" v="1935" actId="14100"/>
          <ac:picMkLst>
            <pc:docMk/>
            <pc:sldMk cId="2812391502" sldId="445"/>
            <ac:picMk id="13" creationId="{9DA927F2-A058-589B-4841-174BEB2EA961}"/>
          </ac:picMkLst>
        </pc:picChg>
      </pc:sldChg>
      <pc:sldChg chg="addSp delSp modSp mod modClrScheme chgLayout">
        <pc:chgData name="Katie Mahoney" userId="4600a2df2b2e76e8" providerId="LiveId" clId="{E6842F92-61EA-48D8-9254-53139B6221D7}" dt="2023-04-24T16:32:45.272" v="3313" actId="313"/>
        <pc:sldMkLst>
          <pc:docMk/>
          <pc:sldMk cId="4098990892" sldId="457"/>
        </pc:sldMkLst>
        <pc:spChg chg="mod ord">
          <ac:chgData name="Katie Mahoney" userId="4600a2df2b2e76e8" providerId="LiveId" clId="{E6842F92-61EA-48D8-9254-53139B6221D7}" dt="2023-04-24T14:38:27.873" v="1081" actId="113"/>
          <ac:spMkLst>
            <pc:docMk/>
            <pc:sldMk cId="4098990892" sldId="457"/>
            <ac:spMk id="2" creationId="{07705B52-9140-E771-5F84-0228ABBE200B}"/>
          </ac:spMkLst>
        </pc:spChg>
        <pc:spChg chg="add del mod ord">
          <ac:chgData name="Katie Mahoney" userId="4600a2df2b2e76e8" providerId="LiveId" clId="{E6842F92-61EA-48D8-9254-53139B6221D7}" dt="2023-04-24T15:23:30.612" v="1816" actId="478"/>
          <ac:spMkLst>
            <pc:docMk/>
            <pc:sldMk cId="4098990892" sldId="457"/>
            <ac:spMk id="3" creationId="{56A08A49-D8C7-A87E-0E1E-120E0F8AB442}"/>
          </ac:spMkLst>
        </pc:spChg>
        <pc:spChg chg="add mod">
          <ac:chgData name="Katie Mahoney" userId="4600a2df2b2e76e8" providerId="LiveId" clId="{E6842F92-61EA-48D8-9254-53139B6221D7}" dt="2023-04-24T13:59:32.715" v="718"/>
          <ac:spMkLst>
            <pc:docMk/>
            <pc:sldMk cId="4098990892" sldId="457"/>
            <ac:spMk id="4" creationId="{E2994869-A6C7-C275-FA05-1E3F918DB444}"/>
          </ac:spMkLst>
        </pc:spChg>
        <pc:spChg chg="mod">
          <ac:chgData name="Katie Mahoney" userId="4600a2df2b2e76e8" providerId="LiveId" clId="{E6842F92-61EA-48D8-9254-53139B6221D7}" dt="2023-04-24T16:32:45.272" v="3313" actId="313"/>
          <ac:spMkLst>
            <pc:docMk/>
            <pc:sldMk cId="4098990892" sldId="457"/>
            <ac:spMk id="5" creationId="{CD187730-9DFF-BF53-192E-A78E59F37DEF}"/>
          </ac:spMkLst>
        </pc:spChg>
        <pc:spChg chg="mod">
          <ac:chgData name="Katie Mahoney" userId="4600a2df2b2e76e8" providerId="LiveId" clId="{E6842F92-61EA-48D8-9254-53139B6221D7}" dt="2023-04-24T15:24:08.438" v="1818" actId="207"/>
          <ac:spMkLst>
            <pc:docMk/>
            <pc:sldMk cId="4098990892" sldId="457"/>
            <ac:spMk id="6" creationId="{63F6BDAA-293D-431A-E621-EAC63ABD591C}"/>
          </ac:spMkLst>
        </pc:spChg>
        <pc:spChg chg="add del mod">
          <ac:chgData name="Katie Mahoney" userId="4600a2df2b2e76e8" providerId="LiveId" clId="{E6842F92-61EA-48D8-9254-53139B6221D7}" dt="2023-04-24T14:15:02.800" v="831" actId="478"/>
          <ac:spMkLst>
            <pc:docMk/>
            <pc:sldMk cId="4098990892" sldId="457"/>
            <ac:spMk id="7" creationId="{55F9DED2-4978-F328-5DEE-CD007774FBA3}"/>
          </ac:spMkLst>
        </pc:spChg>
        <pc:spChg chg="mod">
          <ac:chgData name="Katie Mahoney" userId="4600a2df2b2e76e8" providerId="LiveId" clId="{E6842F92-61EA-48D8-9254-53139B6221D7}" dt="2023-04-24T15:24:03.487" v="1817" actId="207"/>
          <ac:spMkLst>
            <pc:docMk/>
            <pc:sldMk cId="4098990892" sldId="457"/>
            <ac:spMk id="8" creationId="{9EA9E386-45F2-4350-92C1-108A70F3A35A}"/>
          </ac:spMkLst>
        </pc:spChg>
        <pc:spChg chg="mod">
          <ac:chgData name="Katie Mahoney" userId="4600a2df2b2e76e8" providerId="LiveId" clId="{E6842F92-61EA-48D8-9254-53139B6221D7}" dt="2023-04-24T15:24:27.781" v="1819" actId="207"/>
          <ac:spMkLst>
            <pc:docMk/>
            <pc:sldMk cId="4098990892" sldId="457"/>
            <ac:spMk id="13" creationId="{72270DBE-4FB4-26B2-96F0-20150B168637}"/>
          </ac:spMkLst>
        </pc:spChg>
        <pc:spChg chg="mod">
          <ac:chgData name="Katie Mahoney" userId="4600a2df2b2e76e8" providerId="LiveId" clId="{E6842F92-61EA-48D8-9254-53139B6221D7}" dt="2023-04-24T15:25:08.244" v="1825" actId="14100"/>
          <ac:spMkLst>
            <pc:docMk/>
            <pc:sldMk cId="4098990892" sldId="457"/>
            <ac:spMk id="17" creationId="{4CF1E678-4BC7-0495-1905-02116828896C}"/>
          </ac:spMkLst>
        </pc:spChg>
        <pc:spChg chg="add mod">
          <ac:chgData name="Katie Mahoney" userId="4600a2df2b2e76e8" providerId="LiveId" clId="{E6842F92-61EA-48D8-9254-53139B6221D7}" dt="2023-04-24T14:15:03.196" v="832"/>
          <ac:spMkLst>
            <pc:docMk/>
            <pc:sldMk cId="4098990892" sldId="457"/>
            <ac:spMk id="18" creationId="{894FE17F-45C6-15D1-C63D-5AC0F0B0C8C0}"/>
          </ac:spMkLst>
        </pc:spChg>
        <pc:spChg chg="mod">
          <ac:chgData name="Katie Mahoney" userId="4600a2df2b2e76e8" providerId="LiveId" clId="{E6842F92-61EA-48D8-9254-53139B6221D7}" dt="2023-04-24T15:25:17.652" v="1827" actId="14100"/>
          <ac:spMkLst>
            <pc:docMk/>
            <pc:sldMk cId="4098990892" sldId="457"/>
            <ac:spMk id="19" creationId="{E7151C40-02E5-13E3-18A3-DAD61DD63697}"/>
          </ac:spMkLst>
        </pc:spChg>
      </pc:sldChg>
      <pc:sldChg chg="addSp delSp modSp del mod">
        <pc:chgData name="Katie Mahoney" userId="4600a2df2b2e76e8" providerId="LiveId" clId="{E6842F92-61EA-48D8-9254-53139B6221D7}" dt="2023-04-27T19:49:10.139" v="3474" actId="2696"/>
        <pc:sldMkLst>
          <pc:docMk/>
          <pc:sldMk cId="3762914040" sldId="608"/>
        </pc:sldMkLst>
        <pc:spChg chg="mod">
          <ac:chgData name="Katie Mahoney" userId="4600a2df2b2e76e8" providerId="LiveId" clId="{E6842F92-61EA-48D8-9254-53139B6221D7}" dt="2023-04-24T14:46:08.736" v="1253" actId="113"/>
          <ac:spMkLst>
            <pc:docMk/>
            <pc:sldMk cId="3762914040" sldId="608"/>
            <ac:spMk id="19" creationId="{3F98AC45-547B-4000-92E1-16AE35589105}"/>
          </ac:spMkLst>
        </pc:spChg>
        <pc:spChg chg="del">
          <ac:chgData name="Katie Mahoney" userId="4600a2df2b2e76e8" providerId="LiveId" clId="{E6842F92-61EA-48D8-9254-53139B6221D7}" dt="2023-04-24T14:11:54.434" v="766" actId="478"/>
          <ac:spMkLst>
            <pc:docMk/>
            <pc:sldMk cId="3762914040" sldId="608"/>
            <ac:spMk id="20" creationId="{157135EE-750A-2905-EAE5-C70F42989D47}"/>
          </ac:spMkLst>
        </pc:spChg>
        <pc:spChg chg="add mod">
          <ac:chgData name="Katie Mahoney" userId="4600a2df2b2e76e8" providerId="LiveId" clId="{E6842F92-61EA-48D8-9254-53139B6221D7}" dt="2023-04-27T19:33:39.520" v="3364" actId="1076"/>
          <ac:spMkLst>
            <pc:docMk/>
            <pc:sldMk cId="3762914040" sldId="608"/>
            <ac:spMk id="20" creationId="{779AF655-909D-7653-3425-6B0ADC4DD04B}"/>
          </ac:spMkLst>
        </pc:spChg>
        <pc:spChg chg="add mod">
          <ac:chgData name="Katie Mahoney" userId="4600a2df2b2e76e8" providerId="LiveId" clId="{E6842F92-61EA-48D8-9254-53139B6221D7}" dt="2023-04-24T14:11:54.825" v="767"/>
          <ac:spMkLst>
            <pc:docMk/>
            <pc:sldMk cId="3762914040" sldId="608"/>
            <ac:spMk id="21" creationId="{D028F053-EE28-51D5-DDDA-AC3C61262DE9}"/>
          </ac:spMkLst>
        </pc:spChg>
      </pc:sldChg>
      <pc:sldChg chg="addSp delSp modSp del mod">
        <pc:chgData name="Katie Mahoney" userId="4600a2df2b2e76e8" providerId="LiveId" clId="{E6842F92-61EA-48D8-9254-53139B6221D7}" dt="2023-04-27T19:49:18.626" v="3476" actId="2696"/>
        <pc:sldMkLst>
          <pc:docMk/>
          <pc:sldMk cId="58816991" sldId="609"/>
        </pc:sldMkLst>
        <pc:spChg chg="mod">
          <ac:chgData name="Katie Mahoney" userId="4600a2df2b2e76e8" providerId="LiveId" clId="{E6842F92-61EA-48D8-9254-53139B6221D7}" dt="2023-04-24T14:45:58.654" v="1251" actId="113"/>
          <ac:spMkLst>
            <pc:docMk/>
            <pc:sldMk cId="58816991" sldId="609"/>
            <ac:spMk id="18" creationId="{6BDE6D77-D932-480C-BABC-0B105F2676C0}"/>
          </ac:spMkLst>
        </pc:spChg>
        <pc:spChg chg="del">
          <ac:chgData name="Katie Mahoney" userId="4600a2df2b2e76e8" providerId="LiveId" clId="{E6842F92-61EA-48D8-9254-53139B6221D7}" dt="2023-04-24T14:12:24.965" v="770" actId="478"/>
          <ac:spMkLst>
            <pc:docMk/>
            <pc:sldMk cId="58816991" sldId="609"/>
            <ac:spMk id="19" creationId="{512EA7F1-E048-09D3-C664-0EC000DCDB9B}"/>
          </ac:spMkLst>
        </pc:spChg>
        <pc:spChg chg="add mod">
          <ac:chgData name="Katie Mahoney" userId="4600a2df2b2e76e8" providerId="LiveId" clId="{E6842F92-61EA-48D8-9254-53139B6221D7}" dt="2023-04-27T19:33:42.635" v="3366"/>
          <ac:spMkLst>
            <pc:docMk/>
            <pc:sldMk cId="58816991" sldId="609"/>
            <ac:spMk id="19" creationId="{661AB10B-724B-C8E6-F68E-CE64994C286C}"/>
          </ac:spMkLst>
        </pc:spChg>
        <pc:spChg chg="add mod">
          <ac:chgData name="Katie Mahoney" userId="4600a2df2b2e76e8" providerId="LiveId" clId="{E6842F92-61EA-48D8-9254-53139B6221D7}" dt="2023-04-24T14:12:25.408" v="771"/>
          <ac:spMkLst>
            <pc:docMk/>
            <pc:sldMk cId="58816991" sldId="609"/>
            <ac:spMk id="20" creationId="{0DABF47F-F99E-8EE1-6FDE-536042BBBB53}"/>
          </ac:spMkLst>
        </pc:spChg>
      </pc:sldChg>
      <pc:sldChg chg="addSp delSp modSp del mod">
        <pc:chgData name="Katie Mahoney" userId="4600a2df2b2e76e8" providerId="LiveId" clId="{E6842F92-61EA-48D8-9254-53139B6221D7}" dt="2023-04-27T19:49:14.397" v="3475" actId="2696"/>
        <pc:sldMkLst>
          <pc:docMk/>
          <pc:sldMk cId="3505963191" sldId="610"/>
        </pc:sldMkLst>
        <pc:spChg chg="mod">
          <ac:chgData name="Katie Mahoney" userId="4600a2df2b2e76e8" providerId="LiveId" clId="{E6842F92-61EA-48D8-9254-53139B6221D7}" dt="2023-04-24T14:46:03.750" v="1252" actId="113"/>
          <ac:spMkLst>
            <pc:docMk/>
            <pc:sldMk cId="3505963191" sldId="610"/>
            <ac:spMk id="21" creationId="{543D620C-7E36-44C0-962E-F160DB63D440}"/>
          </ac:spMkLst>
        </pc:spChg>
        <pc:spChg chg="add mod">
          <ac:chgData name="Katie Mahoney" userId="4600a2df2b2e76e8" providerId="LiveId" clId="{E6842F92-61EA-48D8-9254-53139B6221D7}" dt="2023-04-27T19:33:41.444" v="3365"/>
          <ac:spMkLst>
            <pc:docMk/>
            <pc:sldMk cId="3505963191" sldId="610"/>
            <ac:spMk id="22" creationId="{8DC4C25E-0128-1988-9B99-416124AB7F0B}"/>
          </ac:spMkLst>
        </pc:spChg>
        <pc:spChg chg="del">
          <ac:chgData name="Katie Mahoney" userId="4600a2df2b2e76e8" providerId="LiveId" clId="{E6842F92-61EA-48D8-9254-53139B6221D7}" dt="2023-04-24T14:12:13.377" v="768" actId="478"/>
          <ac:spMkLst>
            <pc:docMk/>
            <pc:sldMk cId="3505963191" sldId="610"/>
            <ac:spMk id="22" creationId="{A1C1DE17-BD3D-96FC-878A-A74AE822C709}"/>
          </ac:spMkLst>
        </pc:spChg>
        <pc:spChg chg="add mod">
          <ac:chgData name="Katie Mahoney" userId="4600a2df2b2e76e8" providerId="LiveId" clId="{E6842F92-61EA-48D8-9254-53139B6221D7}" dt="2023-04-24T14:12:13.841" v="769"/>
          <ac:spMkLst>
            <pc:docMk/>
            <pc:sldMk cId="3505963191" sldId="610"/>
            <ac:spMk id="23" creationId="{7CFAA4DF-9294-A069-F76E-57DA8DF1BF0C}"/>
          </ac:spMkLst>
        </pc:spChg>
      </pc:sldChg>
      <pc:sldChg chg="addSp delSp modSp mod">
        <pc:chgData name="Katie Mahoney" userId="4600a2df2b2e76e8" providerId="LiveId" clId="{E6842F92-61EA-48D8-9254-53139B6221D7}" dt="2023-04-24T15:04:20.720" v="1508" actId="1076"/>
        <pc:sldMkLst>
          <pc:docMk/>
          <pc:sldMk cId="2796194376" sldId="662"/>
        </pc:sldMkLst>
        <pc:spChg chg="mod">
          <ac:chgData name="Katie Mahoney" userId="4600a2df2b2e76e8" providerId="LiveId" clId="{E6842F92-61EA-48D8-9254-53139B6221D7}" dt="2023-04-24T14:43:32.922" v="1190" actId="20577"/>
          <ac:spMkLst>
            <pc:docMk/>
            <pc:sldMk cId="2796194376" sldId="662"/>
            <ac:spMk id="2" creationId="{B9BBB6D9-E493-D3C8-7180-510396E31D2C}"/>
          </ac:spMkLst>
        </pc:spChg>
        <pc:spChg chg="del">
          <ac:chgData name="Katie Mahoney" userId="4600a2df2b2e76e8" providerId="LiveId" clId="{E6842F92-61EA-48D8-9254-53139B6221D7}" dt="2023-04-24T14:13:41.423" v="795" actId="478"/>
          <ac:spMkLst>
            <pc:docMk/>
            <pc:sldMk cId="2796194376" sldId="662"/>
            <ac:spMk id="4" creationId="{1758F55D-6CD5-0FB8-8327-63D08C7E1101}"/>
          </ac:spMkLst>
        </pc:spChg>
        <pc:spChg chg="add mod">
          <ac:chgData name="Katie Mahoney" userId="4600a2df2b2e76e8" providerId="LiveId" clId="{E6842F92-61EA-48D8-9254-53139B6221D7}" dt="2023-04-24T14:13:41.806" v="796"/>
          <ac:spMkLst>
            <pc:docMk/>
            <pc:sldMk cId="2796194376" sldId="662"/>
            <ac:spMk id="5" creationId="{2F10524F-F662-8BFF-2A25-7EF7B49FCCFF}"/>
          </ac:spMkLst>
        </pc:spChg>
        <pc:spChg chg="mod">
          <ac:chgData name="Katie Mahoney" userId="4600a2df2b2e76e8" providerId="LiveId" clId="{E6842F92-61EA-48D8-9254-53139B6221D7}" dt="2023-04-24T15:04:15.324" v="1507" actId="403"/>
          <ac:spMkLst>
            <pc:docMk/>
            <pc:sldMk cId="2796194376" sldId="662"/>
            <ac:spMk id="15" creationId="{CF5E4F10-84C4-456D-A72D-9B2388DE9602}"/>
          </ac:spMkLst>
        </pc:spChg>
        <pc:picChg chg="mod">
          <ac:chgData name="Katie Mahoney" userId="4600a2df2b2e76e8" providerId="LiveId" clId="{E6842F92-61EA-48D8-9254-53139B6221D7}" dt="2023-04-24T15:04:20.720" v="1508" actId="1076"/>
          <ac:picMkLst>
            <pc:docMk/>
            <pc:sldMk cId="2796194376" sldId="662"/>
            <ac:picMk id="13" creationId="{715BC778-A24F-486C-B0F0-221C5C697FE3}"/>
          </ac:picMkLst>
        </pc:picChg>
      </pc:sldChg>
      <pc:sldChg chg="addSp delSp modSp add mod modClrScheme chgLayout">
        <pc:chgData name="Katie Mahoney" userId="4600a2df2b2e76e8" providerId="LiveId" clId="{E6842F92-61EA-48D8-9254-53139B6221D7}" dt="2023-04-24T14:29:42.549" v="941" actId="14100"/>
        <pc:sldMkLst>
          <pc:docMk/>
          <pc:sldMk cId="110223623" sldId="1012"/>
        </pc:sldMkLst>
        <pc:spChg chg="del mod">
          <ac:chgData name="Katie Mahoney" userId="4600a2df2b2e76e8" providerId="LiveId" clId="{E6842F92-61EA-48D8-9254-53139B6221D7}" dt="2023-04-24T13:25:04.164" v="386" actId="478"/>
          <ac:spMkLst>
            <pc:docMk/>
            <pc:sldMk cId="110223623" sldId="1012"/>
            <ac:spMk id="2" creationId="{CF328FE0-5088-4EBA-8DC1-AEE76D8FCEF6}"/>
          </ac:spMkLst>
        </pc:spChg>
        <pc:spChg chg="del">
          <ac:chgData name="Katie Mahoney" userId="4600a2df2b2e76e8" providerId="LiveId" clId="{E6842F92-61EA-48D8-9254-53139B6221D7}" dt="2023-04-24T13:25:07.248" v="387" actId="478"/>
          <ac:spMkLst>
            <pc:docMk/>
            <pc:sldMk cId="110223623" sldId="1012"/>
            <ac:spMk id="3" creationId="{7AEFE121-60D1-4B4D-887E-5BB9164C0B1D}"/>
          </ac:spMkLst>
        </pc:spChg>
        <pc:spChg chg="add del mod">
          <ac:chgData name="Katie Mahoney" userId="4600a2df2b2e76e8" providerId="LiveId" clId="{E6842F92-61EA-48D8-9254-53139B6221D7}" dt="2023-04-24T13:43:09.666" v="499" actId="478"/>
          <ac:spMkLst>
            <pc:docMk/>
            <pc:sldMk cId="110223623" sldId="1012"/>
            <ac:spMk id="5" creationId="{AD538E63-7E10-1251-1DE7-618659039A18}"/>
          </ac:spMkLst>
        </pc:spChg>
        <pc:spChg chg="mod ord">
          <ac:chgData name="Katie Mahoney" userId="4600a2df2b2e76e8" providerId="LiveId" clId="{E6842F92-61EA-48D8-9254-53139B6221D7}" dt="2023-04-24T14:29:42.549" v="941" actId="14100"/>
          <ac:spMkLst>
            <pc:docMk/>
            <pc:sldMk cId="110223623" sldId="1012"/>
            <ac:spMk id="6" creationId="{9DEA77FE-AA12-49F4-BEB8-141EF629355A}"/>
          </ac:spMkLst>
        </pc:spChg>
        <pc:spChg chg="mod">
          <ac:chgData name="Katie Mahoney" userId="4600a2df2b2e76e8" providerId="LiveId" clId="{E6842F92-61EA-48D8-9254-53139B6221D7}" dt="2023-04-24T14:29:39.003" v="940" actId="1037"/>
          <ac:spMkLst>
            <pc:docMk/>
            <pc:sldMk cId="110223623" sldId="1012"/>
            <ac:spMk id="7" creationId="{C0B66EB9-9B65-4732-86A9-71E19A0F7AFF}"/>
          </ac:spMkLst>
        </pc:spChg>
        <pc:spChg chg="add del mod ord">
          <ac:chgData name="Katie Mahoney" userId="4600a2df2b2e76e8" providerId="LiveId" clId="{E6842F92-61EA-48D8-9254-53139B6221D7}" dt="2023-04-24T13:26:07.932" v="392" actId="700"/>
          <ac:spMkLst>
            <pc:docMk/>
            <pc:sldMk cId="110223623" sldId="1012"/>
            <ac:spMk id="8" creationId="{8089620F-AAE7-DCE5-DF5A-1E01C2D97FFC}"/>
          </ac:spMkLst>
        </pc:spChg>
        <pc:spChg chg="mod ord">
          <ac:chgData name="Katie Mahoney" userId="4600a2df2b2e76e8" providerId="LiveId" clId="{E6842F92-61EA-48D8-9254-53139B6221D7}" dt="2023-04-24T13:42:50.961" v="489" actId="700"/>
          <ac:spMkLst>
            <pc:docMk/>
            <pc:sldMk cId="110223623" sldId="1012"/>
            <ac:spMk id="9" creationId="{7D4E0AFD-9A15-FCAB-8A69-136EACEB7177}"/>
          </ac:spMkLst>
        </pc:spChg>
        <pc:spChg chg="mod ord">
          <ac:chgData name="Katie Mahoney" userId="4600a2df2b2e76e8" providerId="LiveId" clId="{E6842F92-61EA-48D8-9254-53139B6221D7}" dt="2023-04-24T13:42:50.961" v="489" actId="700"/>
          <ac:spMkLst>
            <pc:docMk/>
            <pc:sldMk cId="110223623" sldId="1012"/>
            <ac:spMk id="10" creationId="{7A3F598B-32CF-D850-943F-F06CA5C477FF}"/>
          </ac:spMkLst>
        </pc:spChg>
        <pc:spChg chg="add mod ord">
          <ac:chgData name="Katie Mahoney" userId="4600a2df2b2e76e8" providerId="LiveId" clId="{E6842F92-61EA-48D8-9254-53139B6221D7}" dt="2023-04-24T13:43:16.884" v="500" actId="1076"/>
          <ac:spMkLst>
            <pc:docMk/>
            <pc:sldMk cId="110223623" sldId="1012"/>
            <ac:spMk id="11" creationId="{B636571F-5A76-903A-0708-98CD4CF0FCA1}"/>
          </ac:spMkLst>
        </pc:spChg>
        <pc:picChg chg="add mod">
          <ac:chgData name="Katie Mahoney" userId="4600a2df2b2e76e8" providerId="LiveId" clId="{E6842F92-61EA-48D8-9254-53139B6221D7}" dt="2023-04-24T13:11:18.857" v="4" actId="1076"/>
          <ac:picMkLst>
            <pc:docMk/>
            <pc:sldMk cId="110223623" sldId="1012"/>
            <ac:picMk id="4" creationId="{B6CA06B0-63AF-7863-EA2B-F59423DA86E0}"/>
          </ac:picMkLst>
        </pc:picChg>
      </pc:sldChg>
      <pc:sldChg chg="addSp delSp modSp mod">
        <pc:chgData name="Katie Mahoney" userId="4600a2df2b2e76e8" providerId="LiveId" clId="{E6842F92-61EA-48D8-9254-53139B6221D7}" dt="2023-04-24T16:32:55.861" v="3314" actId="20577"/>
        <pc:sldMkLst>
          <pc:docMk/>
          <pc:sldMk cId="1741584856" sldId="1123"/>
        </pc:sldMkLst>
        <pc:spChg chg="mod">
          <ac:chgData name="Katie Mahoney" userId="4600a2df2b2e76e8" providerId="LiveId" clId="{E6842F92-61EA-48D8-9254-53139B6221D7}" dt="2023-04-24T13:54:01.436" v="644" actId="14100"/>
          <ac:spMkLst>
            <pc:docMk/>
            <pc:sldMk cId="1741584856" sldId="1123"/>
            <ac:spMk id="3" creationId="{E532F292-7B54-E561-7F5C-1D0CA448946A}"/>
          </ac:spMkLst>
        </pc:spChg>
        <pc:spChg chg="mod">
          <ac:chgData name="Katie Mahoney" userId="4600a2df2b2e76e8" providerId="LiveId" clId="{E6842F92-61EA-48D8-9254-53139B6221D7}" dt="2023-04-24T14:46:13.107" v="1254" actId="113"/>
          <ac:spMkLst>
            <pc:docMk/>
            <pc:sldMk cId="1741584856" sldId="1123"/>
            <ac:spMk id="4" creationId="{E0C1EE67-8FE9-4A24-B5A5-C89ED2979B6F}"/>
          </ac:spMkLst>
        </pc:spChg>
        <pc:spChg chg="mod">
          <ac:chgData name="Katie Mahoney" userId="4600a2df2b2e76e8" providerId="LiveId" clId="{E6842F92-61EA-48D8-9254-53139B6221D7}" dt="2023-04-24T14:59:08.456" v="1478" actId="1076"/>
          <ac:spMkLst>
            <pc:docMk/>
            <pc:sldMk cId="1741584856" sldId="1123"/>
            <ac:spMk id="5" creationId="{93C042E8-FB4A-4504-970E-F4609CBA9B83}"/>
          </ac:spMkLst>
        </pc:spChg>
        <pc:spChg chg="mod">
          <ac:chgData name="Katie Mahoney" userId="4600a2df2b2e76e8" providerId="LiveId" clId="{E6842F92-61EA-48D8-9254-53139B6221D7}" dt="2023-04-24T14:59:45.234" v="1489" actId="1076"/>
          <ac:spMkLst>
            <pc:docMk/>
            <pc:sldMk cId="1741584856" sldId="1123"/>
            <ac:spMk id="6" creationId="{77AADBE5-EBD1-4937-8682-7D5F5DC6EDF1}"/>
          </ac:spMkLst>
        </pc:spChg>
        <pc:spChg chg="del mod">
          <ac:chgData name="Katie Mahoney" userId="4600a2df2b2e76e8" providerId="LiveId" clId="{E6842F92-61EA-48D8-9254-53139B6221D7}" dt="2023-04-24T14:11:45.951" v="764" actId="478"/>
          <ac:spMkLst>
            <pc:docMk/>
            <pc:sldMk cId="1741584856" sldId="1123"/>
            <ac:spMk id="8" creationId="{AD1DFD63-9159-0C25-2F89-84C266916D81}"/>
          </ac:spMkLst>
        </pc:spChg>
        <pc:spChg chg="mod">
          <ac:chgData name="Katie Mahoney" userId="4600a2df2b2e76e8" providerId="LiveId" clId="{E6842F92-61EA-48D8-9254-53139B6221D7}" dt="2023-04-24T14:59:00.691" v="1477" actId="403"/>
          <ac:spMkLst>
            <pc:docMk/>
            <pc:sldMk cId="1741584856" sldId="1123"/>
            <ac:spMk id="11" creationId="{5C986F24-70D5-427F-A6E3-B94DCC882572}"/>
          </ac:spMkLst>
        </pc:spChg>
        <pc:spChg chg="add mod">
          <ac:chgData name="Katie Mahoney" userId="4600a2df2b2e76e8" providerId="LiveId" clId="{E6842F92-61EA-48D8-9254-53139B6221D7}" dt="2023-04-24T14:11:46.326" v="765"/>
          <ac:spMkLst>
            <pc:docMk/>
            <pc:sldMk cId="1741584856" sldId="1123"/>
            <ac:spMk id="12" creationId="{923BB969-B49A-F465-E7D1-A614FC727BC3}"/>
          </ac:spMkLst>
        </pc:spChg>
        <pc:spChg chg="mod">
          <ac:chgData name="Katie Mahoney" userId="4600a2df2b2e76e8" providerId="LiveId" clId="{E6842F92-61EA-48D8-9254-53139B6221D7}" dt="2023-04-24T14:59:00.691" v="1477" actId="403"/>
          <ac:spMkLst>
            <pc:docMk/>
            <pc:sldMk cId="1741584856" sldId="1123"/>
            <ac:spMk id="13" creationId="{FF06E741-5D25-42BE-A26D-BF21014BDE3E}"/>
          </ac:spMkLst>
        </pc:spChg>
        <pc:spChg chg="mod">
          <ac:chgData name="Katie Mahoney" userId="4600a2df2b2e76e8" providerId="LiveId" clId="{E6842F92-61EA-48D8-9254-53139B6221D7}" dt="2023-04-24T14:59:14.592" v="1480" actId="14100"/>
          <ac:spMkLst>
            <pc:docMk/>
            <pc:sldMk cId="1741584856" sldId="1123"/>
            <ac:spMk id="14" creationId="{2B9251EF-3967-4F3C-AF0F-01647BF5D1D5}"/>
          </ac:spMkLst>
        </pc:spChg>
        <pc:spChg chg="mod">
          <ac:chgData name="Katie Mahoney" userId="4600a2df2b2e76e8" providerId="LiveId" clId="{E6842F92-61EA-48D8-9254-53139B6221D7}" dt="2023-04-24T14:59:18.367" v="1482" actId="14100"/>
          <ac:spMkLst>
            <pc:docMk/>
            <pc:sldMk cId="1741584856" sldId="1123"/>
            <ac:spMk id="15" creationId="{58CD5959-29E7-4DD1-B9E5-C3F5D5C96AA4}"/>
          </ac:spMkLst>
        </pc:spChg>
        <pc:spChg chg="mod">
          <ac:chgData name="Katie Mahoney" userId="4600a2df2b2e76e8" providerId="LiveId" clId="{E6842F92-61EA-48D8-9254-53139B6221D7}" dt="2023-04-24T14:59:00.691" v="1477" actId="403"/>
          <ac:spMkLst>
            <pc:docMk/>
            <pc:sldMk cId="1741584856" sldId="1123"/>
            <ac:spMk id="16" creationId="{2D07A8F4-8171-417A-A8E1-28E31AF295F1}"/>
          </ac:spMkLst>
        </pc:spChg>
        <pc:spChg chg="mod">
          <ac:chgData name="Katie Mahoney" userId="4600a2df2b2e76e8" providerId="LiveId" clId="{E6842F92-61EA-48D8-9254-53139B6221D7}" dt="2023-04-24T14:59:00.691" v="1477" actId="403"/>
          <ac:spMkLst>
            <pc:docMk/>
            <pc:sldMk cId="1741584856" sldId="1123"/>
            <ac:spMk id="17" creationId="{54066637-8D43-4B51-9D4D-43C3051CFFF1}"/>
          </ac:spMkLst>
        </pc:spChg>
        <pc:spChg chg="mod">
          <ac:chgData name="Katie Mahoney" userId="4600a2df2b2e76e8" providerId="LiveId" clId="{E6842F92-61EA-48D8-9254-53139B6221D7}" dt="2023-04-24T14:59:29.022" v="1484" actId="14100"/>
          <ac:spMkLst>
            <pc:docMk/>
            <pc:sldMk cId="1741584856" sldId="1123"/>
            <ac:spMk id="18" creationId="{208D5EBB-84AB-41F8-B33B-E086905100C1}"/>
          </ac:spMkLst>
        </pc:spChg>
        <pc:spChg chg="mod">
          <ac:chgData name="Katie Mahoney" userId="4600a2df2b2e76e8" providerId="LiveId" clId="{E6842F92-61EA-48D8-9254-53139B6221D7}" dt="2023-04-24T14:59:00.691" v="1477" actId="403"/>
          <ac:spMkLst>
            <pc:docMk/>
            <pc:sldMk cId="1741584856" sldId="1123"/>
            <ac:spMk id="20" creationId="{22C4FE55-AF07-4447-8606-39F682B079B1}"/>
          </ac:spMkLst>
        </pc:spChg>
        <pc:spChg chg="mod">
          <ac:chgData name="Katie Mahoney" userId="4600a2df2b2e76e8" providerId="LiveId" clId="{E6842F92-61EA-48D8-9254-53139B6221D7}" dt="2023-04-24T14:59:37.313" v="1487" actId="14100"/>
          <ac:spMkLst>
            <pc:docMk/>
            <pc:sldMk cId="1741584856" sldId="1123"/>
            <ac:spMk id="22" creationId="{5C4BECC4-6530-4FD6-9B6D-2D12B897E0B5}"/>
          </ac:spMkLst>
        </pc:spChg>
        <pc:spChg chg="mod">
          <ac:chgData name="Katie Mahoney" userId="4600a2df2b2e76e8" providerId="LiveId" clId="{E6842F92-61EA-48D8-9254-53139B6221D7}" dt="2023-04-24T14:59:34.737" v="1486" actId="1076"/>
          <ac:spMkLst>
            <pc:docMk/>
            <pc:sldMk cId="1741584856" sldId="1123"/>
            <ac:spMk id="23" creationId="{BAFD7B81-1CC3-47F3-9FB3-494DA772B2CA}"/>
          </ac:spMkLst>
        </pc:spChg>
        <pc:spChg chg="mod">
          <ac:chgData name="Katie Mahoney" userId="4600a2df2b2e76e8" providerId="LiveId" clId="{E6842F92-61EA-48D8-9254-53139B6221D7}" dt="2023-04-24T14:59:24.346" v="1483" actId="14100"/>
          <ac:spMkLst>
            <pc:docMk/>
            <pc:sldMk cId="1741584856" sldId="1123"/>
            <ac:spMk id="25" creationId="{1EAA42C4-353A-4E30-90E7-091D52936BF3}"/>
          </ac:spMkLst>
        </pc:spChg>
        <pc:spChg chg="mod">
          <ac:chgData name="Katie Mahoney" userId="4600a2df2b2e76e8" providerId="LiveId" clId="{E6842F92-61EA-48D8-9254-53139B6221D7}" dt="2023-04-24T14:59:00.691" v="1477" actId="403"/>
          <ac:spMkLst>
            <pc:docMk/>
            <pc:sldMk cId="1741584856" sldId="1123"/>
            <ac:spMk id="28" creationId="{1805E922-A279-482B-A00D-02622FA07FBB}"/>
          </ac:spMkLst>
        </pc:spChg>
        <pc:spChg chg="mod">
          <ac:chgData name="Katie Mahoney" userId="4600a2df2b2e76e8" providerId="LiveId" clId="{E6842F92-61EA-48D8-9254-53139B6221D7}" dt="2023-04-24T14:59:00.691" v="1477" actId="403"/>
          <ac:spMkLst>
            <pc:docMk/>
            <pc:sldMk cId="1741584856" sldId="1123"/>
            <ac:spMk id="29" creationId="{EBC6902E-4981-4516-9626-26F6828A7EB9}"/>
          </ac:spMkLst>
        </pc:spChg>
        <pc:spChg chg="mod">
          <ac:chgData name="Katie Mahoney" userId="4600a2df2b2e76e8" providerId="LiveId" clId="{E6842F92-61EA-48D8-9254-53139B6221D7}" dt="2023-04-24T14:59:00.691" v="1477" actId="403"/>
          <ac:spMkLst>
            <pc:docMk/>
            <pc:sldMk cId="1741584856" sldId="1123"/>
            <ac:spMk id="30" creationId="{8DBAE647-BAC2-4747-AC9D-EB1CA43F2015}"/>
          </ac:spMkLst>
        </pc:spChg>
        <pc:spChg chg="mod">
          <ac:chgData name="Katie Mahoney" userId="4600a2df2b2e76e8" providerId="LiveId" clId="{E6842F92-61EA-48D8-9254-53139B6221D7}" dt="2023-04-24T14:59:00.691" v="1477" actId="403"/>
          <ac:spMkLst>
            <pc:docMk/>
            <pc:sldMk cId="1741584856" sldId="1123"/>
            <ac:spMk id="31" creationId="{D76FA4CF-B2F3-4E1D-94C7-8A10DF934DE2}"/>
          </ac:spMkLst>
        </pc:spChg>
        <pc:spChg chg="mod">
          <ac:chgData name="Katie Mahoney" userId="4600a2df2b2e76e8" providerId="LiveId" clId="{E6842F92-61EA-48D8-9254-53139B6221D7}" dt="2023-04-24T16:32:55.861" v="3314" actId="20577"/>
          <ac:spMkLst>
            <pc:docMk/>
            <pc:sldMk cId="1741584856" sldId="1123"/>
            <ac:spMk id="32" creationId="{88DFAA81-7D88-4A4C-8B32-96F716D0CD89}"/>
          </ac:spMkLst>
        </pc:spChg>
      </pc:sldChg>
      <pc:sldChg chg="del">
        <pc:chgData name="Katie Mahoney" userId="4600a2df2b2e76e8" providerId="LiveId" clId="{E6842F92-61EA-48D8-9254-53139B6221D7}" dt="2023-04-24T13:15:50.322" v="156" actId="2696"/>
        <pc:sldMkLst>
          <pc:docMk/>
          <pc:sldMk cId="1599671607" sldId="1168"/>
        </pc:sldMkLst>
      </pc:sldChg>
      <pc:sldChg chg="delSp modSp mod">
        <pc:chgData name="Katie Mahoney" userId="4600a2df2b2e76e8" providerId="LiveId" clId="{E6842F92-61EA-48D8-9254-53139B6221D7}" dt="2023-04-24T14:47:24.024" v="1263" actId="113"/>
        <pc:sldMkLst>
          <pc:docMk/>
          <pc:sldMk cId="1720027975" sldId="1169"/>
        </pc:sldMkLst>
        <pc:spChg chg="mod">
          <ac:chgData name="Katie Mahoney" userId="4600a2df2b2e76e8" providerId="LiveId" clId="{E6842F92-61EA-48D8-9254-53139B6221D7}" dt="2023-04-24T14:47:24.024" v="1263" actId="113"/>
          <ac:spMkLst>
            <pc:docMk/>
            <pc:sldMk cId="1720027975" sldId="1169"/>
            <ac:spMk id="2" creationId="{82057447-650E-46D9-AC69-2EBBCCC4514F}"/>
          </ac:spMkLst>
        </pc:spChg>
        <pc:spChg chg="mod">
          <ac:chgData name="Katie Mahoney" userId="4600a2df2b2e76e8" providerId="LiveId" clId="{E6842F92-61EA-48D8-9254-53139B6221D7}" dt="2023-04-24T14:10:06.692" v="751" actId="1076"/>
          <ac:spMkLst>
            <pc:docMk/>
            <pc:sldMk cId="1720027975" sldId="1169"/>
            <ac:spMk id="14" creationId="{F7A4A4FD-50D6-C0DF-6F49-011F217E6467}"/>
          </ac:spMkLst>
        </pc:spChg>
        <pc:spChg chg="del">
          <ac:chgData name="Katie Mahoney" userId="4600a2df2b2e76e8" providerId="LiveId" clId="{E6842F92-61EA-48D8-9254-53139B6221D7}" dt="2023-04-24T13:51:05.716" v="617" actId="478"/>
          <ac:spMkLst>
            <pc:docMk/>
            <pc:sldMk cId="1720027975" sldId="1169"/>
            <ac:spMk id="42" creationId="{318056AA-6F30-4BED-ACE6-C0049B72A44C}"/>
          </ac:spMkLst>
        </pc:spChg>
      </pc:sldChg>
      <pc:sldChg chg="addSp delSp modSp mod">
        <pc:chgData name="Katie Mahoney" userId="4600a2df2b2e76e8" providerId="LiveId" clId="{E6842F92-61EA-48D8-9254-53139B6221D7}" dt="2023-04-24T14:47:08.567" v="1260" actId="113"/>
        <pc:sldMkLst>
          <pc:docMk/>
          <pc:sldMk cId="2550512242" sldId="1177"/>
        </pc:sldMkLst>
        <pc:spChg chg="del mod">
          <ac:chgData name="Katie Mahoney" userId="4600a2df2b2e76e8" providerId="LiveId" clId="{E6842F92-61EA-48D8-9254-53139B6221D7}" dt="2023-04-24T14:17:44.663" v="866" actId="478"/>
          <ac:spMkLst>
            <pc:docMk/>
            <pc:sldMk cId="2550512242" sldId="1177"/>
            <ac:spMk id="2" creationId="{F0CF143E-6E85-1E3F-387C-2C6CFA13CEC7}"/>
          </ac:spMkLst>
        </pc:spChg>
        <pc:spChg chg="mod">
          <ac:chgData name="Katie Mahoney" userId="4600a2df2b2e76e8" providerId="LiveId" clId="{E6842F92-61EA-48D8-9254-53139B6221D7}" dt="2023-04-24T14:47:08.567" v="1260" actId="113"/>
          <ac:spMkLst>
            <pc:docMk/>
            <pc:sldMk cId="2550512242" sldId="1177"/>
            <ac:spMk id="3" creationId="{B0EA39BE-20DD-456F-867E-DEF01E6EEB8D}"/>
          </ac:spMkLst>
        </pc:spChg>
        <pc:spChg chg="del">
          <ac:chgData name="Katie Mahoney" userId="4600a2df2b2e76e8" providerId="LiveId" clId="{E6842F92-61EA-48D8-9254-53139B6221D7}" dt="2023-04-24T14:10:35.076" v="754" actId="478"/>
          <ac:spMkLst>
            <pc:docMk/>
            <pc:sldMk cId="2550512242" sldId="1177"/>
            <ac:spMk id="4" creationId="{00A48FB1-CA26-2EF9-5F90-EDEA3334CB9B}"/>
          </ac:spMkLst>
        </pc:spChg>
        <pc:spChg chg="add del mod">
          <ac:chgData name="Katie Mahoney" userId="4600a2df2b2e76e8" providerId="LiveId" clId="{E6842F92-61EA-48D8-9254-53139B6221D7}" dt="2023-04-24T14:17:51.301" v="867" actId="478"/>
          <ac:spMkLst>
            <pc:docMk/>
            <pc:sldMk cId="2550512242" sldId="1177"/>
            <ac:spMk id="5" creationId="{7968BA0C-4A88-EA42-7405-A3C1A3CB2C74}"/>
          </ac:spMkLst>
        </pc:spChg>
        <pc:spChg chg="add mod">
          <ac:chgData name="Katie Mahoney" userId="4600a2df2b2e76e8" providerId="LiveId" clId="{E6842F92-61EA-48D8-9254-53139B6221D7}" dt="2023-04-24T14:17:51.800" v="868"/>
          <ac:spMkLst>
            <pc:docMk/>
            <pc:sldMk cId="2550512242" sldId="1177"/>
            <ac:spMk id="6" creationId="{E310AE63-E27B-679C-80D2-042BD28D23D0}"/>
          </ac:spMkLst>
        </pc:spChg>
        <pc:spChg chg="add mod">
          <ac:chgData name="Katie Mahoney" userId="4600a2df2b2e76e8" providerId="LiveId" clId="{E6842F92-61EA-48D8-9254-53139B6221D7}" dt="2023-04-24T14:17:51.800" v="868"/>
          <ac:spMkLst>
            <pc:docMk/>
            <pc:sldMk cId="2550512242" sldId="1177"/>
            <ac:spMk id="7" creationId="{56331318-16A3-7AC5-B6F9-E2F26CE7237B}"/>
          </ac:spMkLst>
        </pc:spChg>
        <pc:spChg chg="del">
          <ac:chgData name="Katie Mahoney" userId="4600a2df2b2e76e8" providerId="LiveId" clId="{E6842F92-61EA-48D8-9254-53139B6221D7}" dt="2023-04-24T13:52:51.847" v="634" actId="478"/>
          <ac:spMkLst>
            <pc:docMk/>
            <pc:sldMk cId="2550512242" sldId="1177"/>
            <ac:spMk id="81" creationId="{A8116E23-66DD-4C3C-A95F-6B404E2216D5}"/>
          </ac:spMkLst>
        </pc:spChg>
      </pc:sldChg>
      <pc:sldChg chg="addSp delSp modSp mod modClrScheme chgLayout">
        <pc:chgData name="Katie Mahoney" userId="4600a2df2b2e76e8" providerId="LiveId" clId="{E6842F92-61EA-48D8-9254-53139B6221D7}" dt="2023-04-24T14:49:47.464" v="1318" actId="1036"/>
        <pc:sldMkLst>
          <pc:docMk/>
          <pc:sldMk cId="3859444909" sldId="1178"/>
        </pc:sldMkLst>
        <pc:spChg chg="mod ord">
          <ac:chgData name="Katie Mahoney" userId="4600a2df2b2e76e8" providerId="LiveId" clId="{E6842F92-61EA-48D8-9254-53139B6221D7}" dt="2023-04-24T14:47:17.722" v="1262" actId="113"/>
          <ac:spMkLst>
            <pc:docMk/>
            <pc:sldMk cId="3859444909" sldId="1178"/>
            <ac:spMk id="2" creationId="{5C8F33A8-C714-0A36-BF2C-D9B2F998A76F}"/>
          </ac:spMkLst>
        </pc:spChg>
        <pc:spChg chg="del mod">
          <ac:chgData name="Katie Mahoney" userId="4600a2df2b2e76e8" providerId="LiveId" clId="{E6842F92-61EA-48D8-9254-53139B6221D7}" dt="2023-04-24T14:07:22.299" v="737" actId="478"/>
          <ac:spMkLst>
            <pc:docMk/>
            <pc:sldMk cId="3859444909" sldId="1178"/>
            <ac:spMk id="3" creationId="{05320DF3-B923-A625-003C-61B9BBD9BB89}"/>
          </ac:spMkLst>
        </pc:spChg>
        <pc:spChg chg="del mod">
          <ac:chgData name="Katie Mahoney" userId="4600a2df2b2e76e8" providerId="LiveId" clId="{E6842F92-61EA-48D8-9254-53139B6221D7}" dt="2023-04-24T14:10:18.029" v="752" actId="478"/>
          <ac:spMkLst>
            <pc:docMk/>
            <pc:sldMk cId="3859444909" sldId="1178"/>
            <ac:spMk id="4" creationId="{B9E85794-CF76-DAE1-5E89-2AF8B1B7A5C5}"/>
          </ac:spMkLst>
        </pc:spChg>
        <pc:spChg chg="add mod ord">
          <ac:chgData name="Katie Mahoney" userId="4600a2df2b2e76e8" providerId="LiveId" clId="{E6842F92-61EA-48D8-9254-53139B6221D7}" dt="2023-04-24T14:30:38.437" v="942" actId="700"/>
          <ac:spMkLst>
            <pc:docMk/>
            <pc:sldMk cId="3859444909" sldId="1178"/>
            <ac:spMk id="5" creationId="{29254097-AF95-0E3B-1C7C-4C2F45E36222}"/>
          </ac:spMkLst>
        </pc:spChg>
        <pc:spChg chg="add del mod ord">
          <ac:chgData name="Katie Mahoney" userId="4600a2df2b2e76e8" providerId="LiveId" clId="{E6842F92-61EA-48D8-9254-53139B6221D7}" dt="2023-04-24T14:31:21.185" v="943" actId="478"/>
          <ac:spMkLst>
            <pc:docMk/>
            <pc:sldMk cId="3859444909" sldId="1178"/>
            <ac:spMk id="6" creationId="{C429F8D0-1EC7-BF9F-D3FB-B32278288924}"/>
          </ac:spMkLst>
        </pc:spChg>
        <pc:spChg chg="add del mod ord">
          <ac:chgData name="Katie Mahoney" userId="4600a2df2b2e76e8" providerId="LiveId" clId="{E6842F92-61EA-48D8-9254-53139B6221D7}" dt="2023-04-24T14:15:59.746" v="840" actId="478"/>
          <ac:spMkLst>
            <pc:docMk/>
            <pc:sldMk cId="3859444909" sldId="1178"/>
            <ac:spMk id="7" creationId="{06B14DE5-FA31-B184-7974-9D3AA8FFD236}"/>
          </ac:spMkLst>
        </pc:spChg>
        <pc:spChg chg="add mod">
          <ac:chgData name="Katie Mahoney" userId="4600a2df2b2e76e8" providerId="LiveId" clId="{E6842F92-61EA-48D8-9254-53139B6221D7}" dt="2023-04-24T14:31:29.140" v="944"/>
          <ac:spMkLst>
            <pc:docMk/>
            <pc:sldMk cId="3859444909" sldId="1178"/>
            <ac:spMk id="8" creationId="{17651DD6-4AFE-430C-9A2F-7E391E4E9D0E}"/>
          </ac:spMkLst>
        </pc:spChg>
        <pc:spChg chg="mod">
          <ac:chgData name="Katie Mahoney" userId="4600a2df2b2e76e8" providerId="LiveId" clId="{E6842F92-61EA-48D8-9254-53139B6221D7}" dt="2023-04-24T14:32:07.444" v="955" actId="403"/>
          <ac:spMkLst>
            <pc:docMk/>
            <pc:sldMk cId="3859444909" sldId="1178"/>
            <ac:spMk id="11" creationId="{484CAA75-9B24-4EB4-815D-F6D5D193BB69}"/>
          </ac:spMkLst>
        </pc:spChg>
        <pc:spChg chg="mod">
          <ac:chgData name="Katie Mahoney" userId="4600a2df2b2e76e8" providerId="LiveId" clId="{E6842F92-61EA-48D8-9254-53139B6221D7}" dt="2023-04-24T14:49:47.464" v="1318" actId="1036"/>
          <ac:spMkLst>
            <pc:docMk/>
            <pc:sldMk cId="3859444909" sldId="1178"/>
            <ac:spMk id="28" creationId="{CEF44D2B-C26E-4875-AD8D-C174D69D2E23}"/>
          </ac:spMkLst>
        </pc:spChg>
        <pc:spChg chg="del">
          <ac:chgData name="Katie Mahoney" userId="4600a2df2b2e76e8" providerId="LiveId" clId="{E6842F92-61EA-48D8-9254-53139B6221D7}" dt="2023-04-24T13:51:34.810" v="619" actId="478"/>
          <ac:spMkLst>
            <pc:docMk/>
            <pc:sldMk cId="3859444909" sldId="1178"/>
            <ac:spMk id="42" creationId="{A0542D65-1264-40A8-AC9C-3B708377026C}"/>
          </ac:spMkLst>
        </pc:spChg>
        <pc:spChg chg="mod">
          <ac:chgData name="Katie Mahoney" userId="4600a2df2b2e76e8" providerId="LiveId" clId="{E6842F92-61EA-48D8-9254-53139B6221D7}" dt="2023-04-24T14:49:47.464" v="1318" actId="1036"/>
          <ac:spMkLst>
            <pc:docMk/>
            <pc:sldMk cId="3859444909" sldId="1178"/>
            <ac:spMk id="43" creationId="{B0F99EEC-0A6E-4E5F-A217-138C4823C631}"/>
          </ac:spMkLst>
        </pc:spChg>
        <pc:spChg chg="mod">
          <ac:chgData name="Katie Mahoney" userId="4600a2df2b2e76e8" providerId="LiveId" clId="{E6842F92-61EA-48D8-9254-53139B6221D7}" dt="2023-04-24T14:49:47.464" v="1318" actId="1036"/>
          <ac:spMkLst>
            <pc:docMk/>
            <pc:sldMk cId="3859444909" sldId="1178"/>
            <ac:spMk id="44" creationId="{C6C92635-638E-44F6-9610-5E66AEA5DC27}"/>
          </ac:spMkLst>
        </pc:spChg>
        <pc:spChg chg="mod">
          <ac:chgData name="Katie Mahoney" userId="4600a2df2b2e76e8" providerId="LiveId" clId="{E6842F92-61EA-48D8-9254-53139B6221D7}" dt="2023-04-24T14:16:16.677" v="841" actId="207"/>
          <ac:spMkLst>
            <pc:docMk/>
            <pc:sldMk cId="3859444909" sldId="1178"/>
            <ac:spMk id="47" creationId="{4872440F-0FDD-4340-8BCD-26A12CF218CA}"/>
          </ac:spMkLst>
        </pc:spChg>
        <pc:grpChg chg="mod">
          <ac:chgData name="Katie Mahoney" userId="4600a2df2b2e76e8" providerId="LiveId" clId="{E6842F92-61EA-48D8-9254-53139B6221D7}" dt="2023-04-24T14:16:49.427" v="858" actId="1036"/>
          <ac:grpSpMkLst>
            <pc:docMk/>
            <pc:sldMk cId="3859444909" sldId="1178"/>
            <ac:grpSpMk id="29" creationId="{105BE6A1-B7CD-4AE5-A21E-7FD7211D7B35}"/>
          </ac:grpSpMkLst>
        </pc:grpChg>
        <pc:picChg chg="add mod">
          <ac:chgData name="Katie Mahoney" userId="4600a2df2b2e76e8" providerId="LiveId" clId="{E6842F92-61EA-48D8-9254-53139B6221D7}" dt="2023-04-24T14:49:47.464" v="1318" actId="1036"/>
          <ac:picMkLst>
            <pc:docMk/>
            <pc:sldMk cId="3859444909" sldId="1178"/>
            <ac:picMk id="10" creationId="{E6158E3B-1A5B-41B5-ABE0-C5D11F27F525}"/>
          </ac:picMkLst>
        </pc:picChg>
        <pc:picChg chg="mod">
          <ac:chgData name="Katie Mahoney" userId="4600a2df2b2e76e8" providerId="LiveId" clId="{E6842F92-61EA-48D8-9254-53139B6221D7}" dt="2023-04-24T14:49:47.464" v="1318" actId="1036"/>
          <ac:picMkLst>
            <pc:docMk/>
            <pc:sldMk cId="3859444909" sldId="1178"/>
            <ac:picMk id="24" creationId="{F0D85B03-9C11-44F9-B419-B7CF80D9A2FA}"/>
          </ac:picMkLst>
        </pc:picChg>
        <pc:picChg chg="mod">
          <ac:chgData name="Katie Mahoney" userId="4600a2df2b2e76e8" providerId="LiveId" clId="{E6842F92-61EA-48D8-9254-53139B6221D7}" dt="2023-04-24T14:49:47.464" v="1318" actId="1036"/>
          <ac:picMkLst>
            <pc:docMk/>
            <pc:sldMk cId="3859444909" sldId="1178"/>
            <ac:picMk id="35" creationId="{0B5395B3-4D83-46FA-9E9D-9882D8FA1686}"/>
          </ac:picMkLst>
        </pc:picChg>
      </pc:sldChg>
      <pc:sldChg chg="addSp delSp modSp mod">
        <pc:chgData name="Katie Mahoney" userId="4600a2df2b2e76e8" providerId="LiveId" clId="{E6842F92-61EA-48D8-9254-53139B6221D7}" dt="2023-04-24T14:57:24.553" v="1430" actId="1076"/>
        <pc:sldMkLst>
          <pc:docMk/>
          <pc:sldMk cId="240086753" sldId="1229"/>
        </pc:sldMkLst>
        <pc:spChg chg="del">
          <ac:chgData name="Katie Mahoney" userId="4600a2df2b2e76e8" providerId="LiveId" clId="{E6842F92-61EA-48D8-9254-53139B6221D7}" dt="2023-04-24T14:11:32.361" v="762" actId="478"/>
          <ac:spMkLst>
            <pc:docMk/>
            <pc:sldMk cId="240086753" sldId="1229"/>
            <ac:spMk id="3" creationId="{94D5469F-2219-1C3F-0DF9-BFBB1EBD8C1B}"/>
          </ac:spMkLst>
        </pc:spChg>
        <pc:spChg chg="mod">
          <ac:chgData name="Katie Mahoney" userId="4600a2df2b2e76e8" providerId="LiveId" clId="{E6842F92-61EA-48D8-9254-53139B6221D7}" dt="2023-04-24T14:20:51.099" v="899" actId="404"/>
          <ac:spMkLst>
            <pc:docMk/>
            <pc:sldMk cId="240086753" sldId="1229"/>
            <ac:spMk id="4" creationId="{113DDC51-91BE-4E3A-B8D0-03A05BC6F228}"/>
          </ac:spMkLst>
        </pc:spChg>
        <pc:spChg chg="add mod">
          <ac:chgData name="Katie Mahoney" userId="4600a2df2b2e76e8" providerId="LiveId" clId="{E6842F92-61EA-48D8-9254-53139B6221D7}" dt="2023-04-24T14:11:32.815" v="763"/>
          <ac:spMkLst>
            <pc:docMk/>
            <pc:sldMk cId="240086753" sldId="1229"/>
            <ac:spMk id="5" creationId="{28AA226B-00F0-06E1-4CBE-0024747BF7C5}"/>
          </ac:spMkLst>
        </pc:spChg>
        <pc:picChg chg="mod">
          <ac:chgData name="Katie Mahoney" userId="4600a2df2b2e76e8" providerId="LiveId" clId="{E6842F92-61EA-48D8-9254-53139B6221D7}" dt="2023-04-24T14:57:24.553" v="1430" actId="1076"/>
          <ac:picMkLst>
            <pc:docMk/>
            <pc:sldMk cId="240086753" sldId="1229"/>
            <ac:picMk id="7" creationId="{705728EA-BA5E-4063-A1A1-8B4B2988D01B}"/>
          </ac:picMkLst>
        </pc:picChg>
      </pc:sldChg>
      <pc:sldChg chg="addSp delSp modSp mod">
        <pc:chgData name="Katie Mahoney" userId="4600a2df2b2e76e8" providerId="LiveId" clId="{E6842F92-61EA-48D8-9254-53139B6221D7}" dt="2023-04-24T15:31:35.402" v="1949"/>
        <pc:sldMkLst>
          <pc:docMk/>
          <pc:sldMk cId="2612137624" sldId="1682"/>
        </pc:sldMkLst>
        <pc:spChg chg="mod">
          <ac:chgData name="Katie Mahoney" userId="4600a2df2b2e76e8" providerId="LiveId" clId="{E6842F92-61EA-48D8-9254-53139B6221D7}" dt="2023-04-24T13:55:19.433" v="670" actId="1076"/>
          <ac:spMkLst>
            <pc:docMk/>
            <pc:sldMk cId="2612137624" sldId="1682"/>
            <ac:spMk id="2" creationId="{003F8A18-0C45-B02A-2594-0A1C4EF0780B}"/>
          </ac:spMkLst>
        </pc:spChg>
        <pc:spChg chg="del mod">
          <ac:chgData name="Katie Mahoney" userId="4600a2df2b2e76e8" providerId="LiveId" clId="{E6842F92-61EA-48D8-9254-53139B6221D7}" dt="2023-04-24T14:13:46.171" v="798" actId="478"/>
          <ac:spMkLst>
            <pc:docMk/>
            <pc:sldMk cId="2612137624" sldId="1682"/>
            <ac:spMk id="3" creationId="{4190B23C-3CAC-F15C-ED9A-4ADBECF88320}"/>
          </ac:spMkLst>
        </pc:spChg>
        <pc:spChg chg="add mod">
          <ac:chgData name="Katie Mahoney" userId="4600a2df2b2e76e8" providerId="LiveId" clId="{E6842F92-61EA-48D8-9254-53139B6221D7}" dt="2023-04-24T14:13:46.576" v="799"/>
          <ac:spMkLst>
            <pc:docMk/>
            <pc:sldMk cId="2612137624" sldId="1682"/>
            <ac:spMk id="4" creationId="{5229DDB5-6960-17BD-B1D7-CDB32E44FA88}"/>
          </ac:spMkLst>
        </pc:spChg>
        <pc:spChg chg="add mod">
          <ac:chgData name="Katie Mahoney" userId="4600a2df2b2e76e8" providerId="LiveId" clId="{E6842F92-61EA-48D8-9254-53139B6221D7}" dt="2023-04-24T15:31:35.402" v="1949"/>
          <ac:spMkLst>
            <pc:docMk/>
            <pc:sldMk cId="2612137624" sldId="1682"/>
            <ac:spMk id="5" creationId="{DAF73601-3773-CD3F-22B5-E50C1C6481FF}"/>
          </ac:spMkLst>
        </pc:spChg>
        <pc:spChg chg="mod">
          <ac:chgData name="Katie Mahoney" userId="4600a2df2b2e76e8" providerId="LiveId" clId="{E6842F92-61EA-48D8-9254-53139B6221D7}" dt="2023-04-24T14:43:25.877" v="1187" actId="113"/>
          <ac:spMkLst>
            <pc:docMk/>
            <pc:sldMk cId="2612137624" sldId="1682"/>
            <ac:spMk id="8" creationId="{92110031-9707-463C-83DE-E960E3097277}"/>
          </ac:spMkLst>
        </pc:spChg>
        <pc:spChg chg="del mod">
          <ac:chgData name="Katie Mahoney" userId="4600a2df2b2e76e8" providerId="LiveId" clId="{E6842F92-61EA-48D8-9254-53139B6221D7}" dt="2023-04-24T13:55:14.432" v="669" actId="478"/>
          <ac:spMkLst>
            <pc:docMk/>
            <pc:sldMk cId="2612137624" sldId="1682"/>
            <ac:spMk id="9" creationId="{86B09FD1-63AA-4F93-A64E-003EC7ADDBE8}"/>
          </ac:spMkLst>
        </pc:spChg>
        <pc:picChg chg="mod modCrop">
          <ac:chgData name="Katie Mahoney" userId="4600a2df2b2e76e8" providerId="LiveId" clId="{E6842F92-61EA-48D8-9254-53139B6221D7}" dt="2023-04-24T15:05:20.944" v="1528" actId="1037"/>
          <ac:picMkLst>
            <pc:docMk/>
            <pc:sldMk cId="2612137624" sldId="1682"/>
            <ac:picMk id="7" creationId="{AFBE22A8-16C2-450B-BEF0-CF181720E366}"/>
          </ac:picMkLst>
        </pc:picChg>
      </pc:sldChg>
      <pc:sldChg chg="addSp delSp modSp mod">
        <pc:chgData name="Katie Mahoney" userId="4600a2df2b2e76e8" providerId="LiveId" clId="{E6842F92-61EA-48D8-9254-53139B6221D7}" dt="2023-04-24T15:50:07.685" v="2235" actId="1076"/>
        <pc:sldMkLst>
          <pc:docMk/>
          <pc:sldMk cId="3820170835" sldId="1686"/>
        </pc:sldMkLst>
        <pc:spChg chg="mod">
          <ac:chgData name="Katie Mahoney" userId="4600a2df2b2e76e8" providerId="LiveId" clId="{E6842F92-61EA-48D8-9254-53139B6221D7}" dt="2023-04-24T14:43:37.367" v="1191" actId="113"/>
          <ac:spMkLst>
            <pc:docMk/>
            <pc:sldMk cId="3820170835" sldId="1686"/>
            <ac:spMk id="2" creationId="{7FB149CB-276F-136E-BC0B-4D87BF555656}"/>
          </ac:spMkLst>
        </pc:spChg>
        <pc:spChg chg="del">
          <ac:chgData name="Katie Mahoney" userId="4600a2df2b2e76e8" providerId="LiveId" clId="{E6842F92-61EA-48D8-9254-53139B6221D7}" dt="2023-04-24T14:13:34.470" v="793" actId="478"/>
          <ac:spMkLst>
            <pc:docMk/>
            <pc:sldMk cId="3820170835" sldId="1686"/>
            <ac:spMk id="4" creationId="{1CACA4C1-3421-F121-54D6-28637F9EA6BF}"/>
          </ac:spMkLst>
        </pc:spChg>
        <pc:spChg chg="add mod">
          <ac:chgData name="Katie Mahoney" userId="4600a2df2b2e76e8" providerId="LiveId" clId="{E6842F92-61EA-48D8-9254-53139B6221D7}" dt="2023-04-24T14:13:34.899" v="794"/>
          <ac:spMkLst>
            <pc:docMk/>
            <pc:sldMk cId="3820170835" sldId="1686"/>
            <ac:spMk id="5" creationId="{46AB6FFE-93A3-C277-4C51-4D2FCBC287E2}"/>
          </ac:spMkLst>
        </pc:spChg>
        <pc:picChg chg="mod">
          <ac:chgData name="Katie Mahoney" userId="4600a2df2b2e76e8" providerId="LiveId" clId="{E6842F92-61EA-48D8-9254-53139B6221D7}" dt="2023-04-24T15:50:07.685" v="2235" actId="1076"/>
          <ac:picMkLst>
            <pc:docMk/>
            <pc:sldMk cId="3820170835" sldId="1686"/>
            <ac:picMk id="7" creationId="{9FB0C0B5-D57B-4670-907F-5772080F8469}"/>
          </ac:picMkLst>
        </pc:picChg>
      </pc:sldChg>
      <pc:sldChg chg="delSp modSp mod">
        <pc:chgData name="Katie Mahoney" userId="4600a2df2b2e76e8" providerId="LiveId" clId="{E6842F92-61EA-48D8-9254-53139B6221D7}" dt="2023-04-24T14:54:11.352" v="1337" actId="1036"/>
        <pc:sldMkLst>
          <pc:docMk/>
          <pc:sldMk cId="3171882656" sldId="1748"/>
        </pc:sldMkLst>
        <pc:spChg chg="mod">
          <ac:chgData name="Katie Mahoney" userId="4600a2df2b2e76e8" providerId="LiveId" clId="{E6842F92-61EA-48D8-9254-53139B6221D7}" dt="2023-04-24T14:33:29.282" v="962" actId="255"/>
          <ac:spMkLst>
            <pc:docMk/>
            <pc:sldMk cId="3171882656" sldId="1748"/>
            <ac:spMk id="2" creationId="{6D49507D-B0C6-4310-A306-A4BA2CC186E9}"/>
          </ac:spMkLst>
        </pc:spChg>
        <pc:spChg chg="mod">
          <ac:chgData name="Katie Mahoney" userId="4600a2df2b2e76e8" providerId="LiveId" clId="{E6842F92-61EA-48D8-9254-53139B6221D7}" dt="2023-04-24T14:54:11.352" v="1337" actId="1036"/>
          <ac:spMkLst>
            <pc:docMk/>
            <pc:sldMk cId="3171882656" sldId="1748"/>
            <ac:spMk id="6" creationId="{EDDB5E50-767D-4C3E-AE21-6AAF511441B7}"/>
          </ac:spMkLst>
        </pc:spChg>
        <pc:spChg chg="mod">
          <ac:chgData name="Katie Mahoney" userId="4600a2df2b2e76e8" providerId="LiveId" clId="{E6842F92-61EA-48D8-9254-53139B6221D7}" dt="2023-04-24T13:53:18.877" v="638" actId="14100"/>
          <ac:spMkLst>
            <pc:docMk/>
            <pc:sldMk cId="3171882656" sldId="1748"/>
            <ac:spMk id="8" creationId="{8E928561-F8E1-50B7-6AF2-910EB603D5A6}"/>
          </ac:spMkLst>
        </pc:spChg>
        <pc:spChg chg="mod">
          <ac:chgData name="Katie Mahoney" userId="4600a2df2b2e76e8" providerId="LiveId" clId="{E6842F92-61EA-48D8-9254-53139B6221D7}" dt="2023-04-24T14:11:04.079" v="758" actId="1076"/>
          <ac:spMkLst>
            <pc:docMk/>
            <pc:sldMk cId="3171882656" sldId="1748"/>
            <ac:spMk id="10" creationId="{2D13F2FF-8C61-1CB4-50B8-7B702F4C1C2C}"/>
          </ac:spMkLst>
        </pc:spChg>
        <pc:spChg chg="mod">
          <ac:chgData name="Katie Mahoney" userId="4600a2df2b2e76e8" providerId="LiveId" clId="{E6842F92-61EA-48D8-9254-53139B6221D7}" dt="2023-04-24T14:53:49.628" v="1326" actId="403"/>
          <ac:spMkLst>
            <pc:docMk/>
            <pc:sldMk cId="3171882656" sldId="1748"/>
            <ac:spMk id="13" creationId="{D86CB565-FBF3-4611-BC9F-596D5D08B082}"/>
          </ac:spMkLst>
        </pc:spChg>
        <pc:spChg chg="del">
          <ac:chgData name="Katie Mahoney" userId="4600a2df2b2e76e8" providerId="LiveId" clId="{E6842F92-61EA-48D8-9254-53139B6221D7}" dt="2023-04-24T13:53:12.120" v="636" actId="478"/>
          <ac:spMkLst>
            <pc:docMk/>
            <pc:sldMk cId="3171882656" sldId="1748"/>
            <ac:spMk id="18" creationId="{1E10C3D7-5A11-4221-B1E9-F2DFE34083E3}"/>
          </ac:spMkLst>
        </pc:spChg>
        <pc:grpChg chg="mod ord">
          <ac:chgData name="Katie Mahoney" userId="4600a2df2b2e76e8" providerId="LiveId" clId="{E6842F92-61EA-48D8-9254-53139B6221D7}" dt="2023-04-24T14:54:11.352" v="1337" actId="1036"/>
          <ac:grpSpMkLst>
            <pc:docMk/>
            <pc:sldMk cId="3171882656" sldId="1748"/>
            <ac:grpSpMk id="5" creationId="{1F940B2B-271E-46BF-BF1E-31EAA87408B0}"/>
          </ac:grpSpMkLst>
        </pc:grpChg>
      </pc:sldChg>
      <pc:sldChg chg="delSp modSp mod">
        <pc:chgData name="Katie Mahoney" userId="4600a2df2b2e76e8" providerId="LiveId" clId="{E6842F92-61EA-48D8-9254-53139B6221D7}" dt="2023-04-27T19:33:30.532" v="3361" actId="27636"/>
        <pc:sldMkLst>
          <pc:docMk/>
          <pc:sldMk cId="560015735" sldId="1751"/>
        </pc:sldMkLst>
        <pc:spChg chg="mod">
          <ac:chgData name="Katie Mahoney" userId="4600a2df2b2e76e8" providerId="LiveId" clId="{E6842F92-61EA-48D8-9254-53139B6221D7}" dt="2023-04-24T14:47:29.305" v="1264" actId="113"/>
          <ac:spMkLst>
            <pc:docMk/>
            <pc:sldMk cId="560015735" sldId="1751"/>
            <ac:spMk id="2" creationId="{C26C8A62-45E9-4820-9D3F-FB3C8E5E1823}"/>
          </ac:spMkLst>
        </pc:spChg>
        <pc:spChg chg="mod">
          <ac:chgData name="Katie Mahoney" userId="4600a2df2b2e76e8" providerId="LiveId" clId="{E6842F92-61EA-48D8-9254-53139B6221D7}" dt="2023-04-27T19:33:30.532" v="3361" actId="27636"/>
          <ac:spMkLst>
            <pc:docMk/>
            <pc:sldMk cId="560015735" sldId="1751"/>
            <ac:spMk id="9" creationId="{F7128D65-238B-4764-96F4-E406CE4A12E7}"/>
          </ac:spMkLst>
        </pc:spChg>
        <pc:spChg chg="mod">
          <ac:chgData name="Katie Mahoney" userId="4600a2df2b2e76e8" providerId="LiveId" clId="{E6842F92-61EA-48D8-9254-53139B6221D7}" dt="2023-04-24T14:08:54.887" v="744" actId="1076"/>
          <ac:spMkLst>
            <pc:docMk/>
            <pc:sldMk cId="560015735" sldId="1751"/>
            <ac:spMk id="12" creationId="{DF6F4986-462D-E221-2BB3-742BD077A885}"/>
          </ac:spMkLst>
        </pc:spChg>
        <pc:spChg chg="mod">
          <ac:chgData name="Katie Mahoney" userId="4600a2df2b2e76e8" providerId="LiveId" clId="{E6842F92-61EA-48D8-9254-53139B6221D7}" dt="2023-04-24T13:50:28.750" v="609" actId="14100"/>
          <ac:spMkLst>
            <pc:docMk/>
            <pc:sldMk cId="560015735" sldId="1751"/>
            <ac:spMk id="19" creationId="{672EF67A-31AA-40B7-1E71-E451907DE664}"/>
          </ac:spMkLst>
        </pc:spChg>
        <pc:spChg chg="del">
          <ac:chgData name="Katie Mahoney" userId="4600a2df2b2e76e8" providerId="LiveId" clId="{E6842F92-61EA-48D8-9254-53139B6221D7}" dt="2023-04-24T13:50:22.005" v="607" actId="478"/>
          <ac:spMkLst>
            <pc:docMk/>
            <pc:sldMk cId="560015735" sldId="1751"/>
            <ac:spMk id="40" creationId="{4D446AB5-FED9-4E96-978A-0DA95D696E4C}"/>
          </ac:spMkLst>
        </pc:spChg>
      </pc:sldChg>
      <pc:sldChg chg="addSp delSp modSp mod modClrScheme chgLayout">
        <pc:chgData name="Katie Mahoney" userId="4600a2df2b2e76e8" providerId="LiveId" clId="{E6842F92-61EA-48D8-9254-53139B6221D7}" dt="2023-04-24T14:58:29.672" v="1475" actId="1035"/>
        <pc:sldMkLst>
          <pc:docMk/>
          <pc:sldMk cId="272012803" sldId="1754"/>
        </pc:sldMkLst>
        <pc:spChg chg="mod ord">
          <ac:chgData name="Katie Mahoney" userId="4600a2df2b2e76e8" providerId="LiveId" clId="{E6842F92-61EA-48D8-9254-53139B6221D7}" dt="2023-04-24T14:46:41.210" v="1257" actId="700"/>
          <ac:spMkLst>
            <pc:docMk/>
            <pc:sldMk cId="272012803" sldId="1754"/>
            <ac:spMk id="2" creationId="{6D49507D-B0C6-4310-A306-A4BA2CC186E9}"/>
          </ac:spMkLst>
        </pc:spChg>
        <pc:spChg chg="mod ord">
          <ac:chgData name="Katie Mahoney" userId="4600a2df2b2e76e8" providerId="LiveId" clId="{E6842F92-61EA-48D8-9254-53139B6221D7}" dt="2023-04-24T14:46:41.210" v="1257" actId="700"/>
          <ac:spMkLst>
            <pc:docMk/>
            <pc:sldMk cId="272012803" sldId="1754"/>
            <ac:spMk id="3" creationId="{0FC358CD-7094-E18F-D2D8-0566596EF6CF}"/>
          </ac:spMkLst>
        </pc:spChg>
        <pc:spChg chg="mod ord">
          <ac:chgData name="Katie Mahoney" userId="4600a2df2b2e76e8" providerId="LiveId" clId="{E6842F92-61EA-48D8-9254-53139B6221D7}" dt="2023-04-24T14:46:41.210" v="1257" actId="700"/>
          <ac:spMkLst>
            <pc:docMk/>
            <pc:sldMk cId="272012803" sldId="1754"/>
            <ac:spMk id="4" creationId="{D3FAA899-ECC9-0C83-4878-209D261B5016}"/>
          </ac:spMkLst>
        </pc:spChg>
        <pc:spChg chg="add mod">
          <ac:chgData name="Katie Mahoney" userId="4600a2df2b2e76e8" providerId="LiveId" clId="{E6842F92-61EA-48D8-9254-53139B6221D7}" dt="2023-04-24T14:58:29.672" v="1475" actId="1035"/>
          <ac:spMkLst>
            <pc:docMk/>
            <pc:sldMk cId="272012803" sldId="1754"/>
            <ac:spMk id="6" creationId="{4ABDB76A-2899-54C6-FA6E-682BBB80200E}"/>
          </ac:spMkLst>
        </pc:spChg>
        <pc:spChg chg="mod ord">
          <ac:chgData name="Katie Mahoney" userId="4600a2df2b2e76e8" providerId="LiveId" clId="{E6842F92-61EA-48D8-9254-53139B6221D7}" dt="2023-04-24T14:46:41.210" v="1257" actId="700"/>
          <ac:spMkLst>
            <pc:docMk/>
            <pc:sldMk cId="272012803" sldId="1754"/>
            <ac:spMk id="9" creationId="{150DBBE3-03C8-4160-ACF4-86DFDC9F2FD5}"/>
          </ac:spMkLst>
        </pc:spChg>
        <pc:spChg chg="del">
          <ac:chgData name="Katie Mahoney" userId="4600a2df2b2e76e8" providerId="LiveId" clId="{E6842F92-61EA-48D8-9254-53139B6221D7}" dt="2023-04-24T13:53:26.543" v="639" actId="478"/>
          <ac:spMkLst>
            <pc:docMk/>
            <pc:sldMk cId="272012803" sldId="1754"/>
            <ac:spMk id="18" creationId="{1E10C3D7-5A11-4221-B1E9-F2DFE34083E3}"/>
          </ac:spMkLst>
        </pc:spChg>
        <pc:picChg chg="add mod modCrop">
          <ac:chgData name="Katie Mahoney" userId="4600a2df2b2e76e8" providerId="LiveId" clId="{E6842F92-61EA-48D8-9254-53139B6221D7}" dt="2023-04-24T14:55:49.895" v="1387" actId="14100"/>
          <ac:picMkLst>
            <pc:docMk/>
            <pc:sldMk cId="272012803" sldId="1754"/>
            <ac:picMk id="5" creationId="{FBC5E1D1-B571-0218-C8E9-AFDF828423EE}"/>
          </ac:picMkLst>
        </pc:picChg>
        <pc:picChg chg="mod modCrop">
          <ac:chgData name="Katie Mahoney" userId="4600a2df2b2e76e8" providerId="LiveId" clId="{E6842F92-61EA-48D8-9254-53139B6221D7}" dt="2023-04-24T14:54:59.990" v="1344" actId="1076"/>
          <ac:picMkLst>
            <pc:docMk/>
            <pc:sldMk cId="272012803" sldId="1754"/>
            <ac:picMk id="19" creationId="{BBE2445D-90C7-4280-9E4E-D306142B8697}"/>
          </ac:picMkLst>
        </pc:picChg>
      </pc:sldChg>
      <pc:sldChg chg="addSp delSp modSp mod">
        <pc:chgData name="Katie Mahoney" userId="4600a2df2b2e76e8" providerId="LiveId" clId="{E6842F92-61EA-48D8-9254-53139B6221D7}" dt="2023-04-24T14:43:11.478" v="1184" actId="1036"/>
        <pc:sldMkLst>
          <pc:docMk/>
          <pc:sldMk cId="788810934" sldId="1764"/>
        </pc:sldMkLst>
        <pc:spChg chg="mod">
          <ac:chgData name="Katie Mahoney" userId="4600a2df2b2e76e8" providerId="LiveId" clId="{E6842F92-61EA-48D8-9254-53139B6221D7}" dt="2023-04-24T13:55:33.047" v="672" actId="14100"/>
          <ac:spMkLst>
            <pc:docMk/>
            <pc:sldMk cId="788810934" sldId="1764"/>
            <ac:spMk id="3" creationId="{24BC4450-BDF9-ADB5-BA28-666D13855C29}"/>
          </ac:spMkLst>
        </pc:spChg>
        <pc:spChg chg="del mod">
          <ac:chgData name="Katie Mahoney" userId="4600a2df2b2e76e8" providerId="LiveId" clId="{E6842F92-61EA-48D8-9254-53139B6221D7}" dt="2023-04-24T14:13:56.741" v="802" actId="478"/>
          <ac:spMkLst>
            <pc:docMk/>
            <pc:sldMk cId="788810934" sldId="1764"/>
            <ac:spMk id="5" creationId="{BB8EAFDF-F582-A256-7727-15069D88E9D1}"/>
          </ac:spMkLst>
        </pc:spChg>
        <pc:spChg chg="add mod">
          <ac:chgData name="Katie Mahoney" userId="4600a2df2b2e76e8" providerId="LiveId" clId="{E6842F92-61EA-48D8-9254-53139B6221D7}" dt="2023-04-24T14:13:57.143" v="803"/>
          <ac:spMkLst>
            <pc:docMk/>
            <pc:sldMk cId="788810934" sldId="1764"/>
            <ac:spMk id="6" creationId="{864817E9-0F8F-B786-62E9-828CFD18196C}"/>
          </ac:spMkLst>
        </pc:spChg>
        <pc:picChg chg="mod">
          <ac:chgData name="Katie Mahoney" userId="4600a2df2b2e76e8" providerId="LiveId" clId="{E6842F92-61EA-48D8-9254-53139B6221D7}" dt="2023-04-24T14:43:11.478" v="1184" actId="1036"/>
          <ac:picMkLst>
            <pc:docMk/>
            <pc:sldMk cId="788810934" sldId="1764"/>
            <ac:picMk id="4" creationId="{4E84370F-8E78-C200-52A4-84AB6F86FAC1}"/>
          </ac:picMkLst>
        </pc:picChg>
      </pc:sldChg>
      <pc:sldChg chg="delSp modSp mod">
        <pc:chgData name="Katie Mahoney" userId="4600a2df2b2e76e8" providerId="LiveId" clId="{E6842F92-61EA-48D8-9254-53139B6221D7}" dt="2023-04-24T14:47:41.188" v="1266" actId="113"/>
        <pc:sldMkLst>
          <pc:docMk/>
          <pc:sldMk cId="1311821966" sldId="1786"/>
        </pc:sldMkLst>
        <pc:spChg chg="del mod">
          <ac:chgData name="Katie Mahoney" userId="4600a2df2b2e76e8" providerId="LiveId" clId="{E6842F92-61EA-48D8-9254-53139B6221D7}" dt="2023-04-24T13:49:48.902" v="603" actId="478"/>
          <ac:spMkLst>
            <pc:docMk/>
            <pc:sldMk cId="1311821966" sldId="1786"/>
            <ac:spMk id="2" creationId="{26C4E803-0A2B-4381-B8A0-AE1EE24F3A56}"/>
          </ac:spMkLst>
        </pc:spChg>
        <pc:spChg chg="mod ord">
          <ac:chgData name="Katie Mahoney" userId="4600a2df2b2e76e8" providerId="LiveId" clId="{E6842F92-61EA-48D8-9254-53139B6221D7}" dt="2023-04-24T14:08:17.693" v="740" actId="1076"/>
          <ac:spMkLst>
            <pc:docMk/>
            <pc:sldMk cId="1311821966" sldId="1786"/>
            <ac:spMk id="4" creationId="{9405D1DE-AF2B-45F1-B831-1D94008413B6}"/>
          </ac:spMkLst>
        </pc:spChg>
        <pc:spChg chg="mod">
          <ac:chgData name="Katie Mahoney" userId="4600a2df2b2e76e8" providerId="LiveId" clId="{E6842F92-61EA-48D8-9254-53139B6221D7}" dt="2023-04-24T14:47:41.188" v="1266" actId="113"/>
          <ac:spMkLst>
            <pc:docMk/>
            <pc:sldMk cId="1311821966" sldId="1786"/>
            <ac:spMk id="13" creationId="{C5BA6AB5-E07D-41A5-A9D7-30A0A0539218}"/>
          </ac:spMkLst>
        </pc:spChg>
        <pc:spChg chg="del">
          <ac:chgData name="Katie Mahoney" userId="4600a2df2b2e76e8" providerId="LiveId" clId="{E6842F92-61EA-48D8-9254-53139B6221D7}" dt="2023-04-24T13:34:52.944" v="411" actId="478"/>
          <ac:spMkLst>
            <pc:docMk/>
            <pc:sldMk cId="1311821966" sldId="1786"/>
            <ac:spMk id="36" creationId="{114010CF-B882-4233-A7DB-4CEA04A5A1F0}"/>
          </ac:spMkLst>
        </pc:spChg>
      </pc:sldChg>
      <pc:sldChg chg="modSp mod">
        <pc:chgData name="Katie Mahoney" userId="4600a2df2b2e76e8" providerId="LiveId" clId="{E6842F92-61EA-48D8-9254-53139B6221D7}" dt="2023-04-24T14:47:34.555" v="1265" actId="113"/>
        <pc:sldMkLst>
          <pc:docMk/>
          <pc:sldMk cId="3401544135" sldId="1791"/>
        </pc:sldMkLst>
        <pc:spChg chg="mod">
          <ac:chgData name="Katie Mahoney" userId="4600a2df2b2e76e8" providerId="LiveId" clId="{E6842F92-61EA-48D8-9254-53139B6221D7}" dt="2023-04-24T14:47:34.555" v="1265" actId="113"/>
          <ac:spMkLst>
            <pc:docMk/>
            <pc:sldMk cId="3401544135" sldId="1791"/>
            <ac:spMk id="3" creationId="{B0EA39BE-20DD-456F-867E-DEF01E6EEB8D}"/>
          </ac:spMkLst>
        </pc:spChg>
        <pc:spChg chg="mod">
          <ac:chgData name="Katie Mahoney" userId="4600a2df2b2e76e8" providerId="LiveId" clId="{E6842F92-61EA-48D8-9254-53139B6221D7}" dt="2023-04-24T14:08:36.558" v="742" actId="1076"/>
          <ac:spMkLst>
            <pc:docMk/>
            <pc:sldMk cId="3401544135" sldId="1791"/>
            <ac:spMk id="4" creationId="{C95F9CB9-C2EE-0931-4090-5C5BC006C545}"/>
          </ac:spMkLst>
        </pc:spChg>
        <pc:spChg chg="mod">
          <ac:chgData name="Katie Mahoney" userId="4600a2df2b2e76e8" providerId="LiveId" clId="{E6842F92-61EA-48D8-9254-53139B6221D7}" dt="2023-04-24T13:50:01.490" v="605" actId="14100"/>
          <ac:spMkLst>
            <pc:docMk/>
            <pc:sldMk cId="3401544135" sldId="1791"/>
            <ac:spMk id="5" creationId="{489D269E-BC29-4576-10CE-477FB28655B6}"/>
          </ac:spMkLst>
        </pc:spChg>
      </pc:sldChg>
      <pc:sldChg chg="addSp delSp modSp mod">
        <pc:chgData name="Katie Mahoney" userId="4600a2df2b2e76e8" providerId="LiveId" clId="{E6842F92-61EA-48D8-9254-53139B6221D7}" dt="2023-04-24T14:44:58.618" v="1244" actId="113"/>
        <pc:sldMkLst>
          <pc:docMk/>
          <pc:sldMk cId="3205179565" sldId="1843"/>
        </pc:sldMkLst>
        <pc:spChg chg="mod">
          <ac:chgData name="Katie Mahoney" userId="4600a2df2b2e76e8" providerId="LiveId" clId="{E6842F92-61EA-48D8-9254-53139B6221D7}" dt="2023-04-24T14:44:58.618" v="1244" actId="113"/>
          <ac:spMkLst>
            <pc:docMk/>
            <pc:sldMk cId="3205179565" sldId="1843"/>
            <ac:spMk id="2" creationId="{F9CE668F-51B3-4658-ACC6-032D5C785E11}"/>
          </ac:spMkLst>
        </pc:spChg>
        <pc:spChg chg="del">
          <ac:chgData name="Katie Mahoney" userId="4600a2df2b2e76e8" providerId="LiveId" clId="{E6842F92-61EA-48D8-9254-53139B6221D7}" dt="2023-04-24T14:12:55.406" v="780" actId="478"/>
          <ac:spMkLst>
            <pc:docMk/>
            <pc:sldMk cId="3205179565" sldId="1843"/>
            <ac:spMk id="4" creationId="{65DB5772-2826-8290-E435-9D1E1DD0D528}"/>
          </ac:spMkLst>
        </pc:spChg>
        <pc:spChg chg="add mod">
          <ac:chgData name="Katie Mahoney" userId="4600a2df2b2e76e8" providerId="LiveId" clId="{E6842F92-61EA-48D8-9254-53139B6221D7}" dt="2023-04-24T14:12:55.812" v="781"/>
          <ac:spMkLst>
            <pc:docMk/>
            <pc:sldMk cId="3205179565" sldId="1843"/>
            <ac:spMk id="6" creationId="{8670EE6A-B677-BDB9-9378-720183B6B695}"/>
          </ac:spMkLst>
        </pc:spChg>
      </pc:sldChg>
      <pc:sldChg chg="addSp delSp modSp mod">
        <pc:chgData name="Katie Mahoney" userId="4600a2df2b2e76e8" providerId="LiveId" clId="{E6842F92-61EA-48D8-9254-53139B6221D7}" dt="2023-04-24T14:44:53.459" v="1242" actId="113"/>
        <pc:sldMkLst>
          <pc:docMk/>
          <pc:sldMk cId="828351395" sldId="1884"/>
        </pc:sldMkLst>
        <pc:spChg chg="mod">
          <ac:chgData name="Katie Mahoney" userId="4600a2df2b2e76e8" providerId="LiveId" clId="{E6842F92-61EA-48D8-9254-53139B6221D7}" dt="2023-04-24T14:44:53.459" v="1242" actId="113"/>
          <ac:spMkLst>
            <pc:docMk/>
            <pc:sldMk cId="828351395" sldId="1884"/>
            <ac:spMk id="2" creationId="{F9CE668F-51B3-4658-ACC6-032D5C785E11}"/>
          </ac:spMkLst>
        </pc:spChg>
        <pc:spChg chg="del">
          <ac:chgData name="Katie Mahoney" userId="4600a2df2b2e76e8" providerId="LiveId" clId="{E6842F92-61EA-48D8-9254-53139B6221D7}" dt="2023-04-24T14:13:02.428" v="782" actId="478"/>
          <ac:spMkLst>
            <pc:docMk/>
            <pc:sldMk cId="828351395" sldId="1884"/>
            <ac:spMk id="6" creationId="{5F41947B-43AE-18B1-9930-4D95229121F3}"/>
          </ac:spMkLst>
        </pc:spChg>
        <pc:spChg chg="add mod">
          <ac:chgData name="Katie Mahoney" userId="4600a2df2b2e76e8" providerId="LiveId" clId="{E6842F92-61EA-48D8-9254-53139B6221D7}" dt="2023-04-24T14:13:02.830" v="783"/>
          <ac:spMkLst>
            <pc:docMk/>
            <pc:sldMk cId="828351395" sldId="1884"/>
            <ac:spMk id="7" creationId="{D7982675-47DA-6496-3EDC-C358DD38604B}"/>
          </ac:spMkLst>
        </pc:spChg>
      </pc:sldChg>
      <pc:sldChg chg="addSp delSp modSp mod">
        <pc:chgData name="Katie Mahoney" userId="4600a2df2b2e76e8" providerId="LiveId" clId="{E6842F92-61EA-48D8-9254-53139B6221D7}" dt="2023-04-24T16:32:59.742" v="3315"/>
        <pc:sldMkLst>
          <pc:docMk/>
          <pc:sldMk cId="2399068956" sldId="1899"/>
        </pc:sldMkLst>
        <pc:spChg chg="mod">
          <ac:chgData name="Katie Mahoney" userId="4600a2df2b2e76e8" providerId="LiveId" clId="{E6842F92-61EA-48D8-9254-53139B6221D7}" dt="2023-04-24T14:44:38.979" v="1239" actId="20577"/>
          <ac:spMkLst>
            <pc:docMk/>
            <pc:sldMk cId="2399068956" sldId="1899"/>
            <ac:spMk id="3" creationId="{C16E52BE-011B-4B16-BD1C-6E09517ADFDF}"/>
          </ac:spMkLst>
        </pc:spChg>
        <pc:spChg chg="del">
          <ac:chgData name="Katie Mahoney" userId="4600a2df2b2e76e8" providerId="LiveId" clId="{E6842F92-61EA-48D8-9254-53139B6221D7}" dt="2023-04-24T14:13:17.257" v="788" actId="478"/>
          <ac:spMkLst>
            <pc:docMk/>
            <pc:sldMk cId="2399068956" sldId="1899"/>
            <ac:spMk id="4" creationId="{C4D0A674-09B9-CDEC-8D27-4E44E6CE9220}"/>
          </ac:spMkLst>
        </pc:spChg>
        <pc:spChg chg="add mod">
          <ac:chgData name="Katie Mahoney" userId="4600a2df2b2e76e8" providerId="LiveId" clId="{E6842F92-61EA-48D8-9254-53139B6221D7}" dt="2023-04-24T14:13:17.600" v="789"/>
          <ac:spMkLst>
            <pc:docMk/>
            <pc:sldMk cId="2399068956" sldId="1899"/>
            <ac:spMk id="5" creationId="{5578952C-7BEB-3CB1-0A2B-6E5F22A49611}"/>
          </ac:spMkLst>
        </pc:spChg>
        <pc:spChg chg="add mod">
          <ac:chgData name="Katie Mahoney" userId="4600a2df2b2e76e8" providerId="LiveId" clId="{E6842F92-61EA-48D8-9254-53139B6221D7}" dt="2023-04-24T15:31:25.101" v="1948"/>
          <ac:spMkLst>
            <pc:docMk/>
            <pc:sldMk cId="2399068956" sldId="1899"/>
            <ac:spMk id="6" creationId="{43E3D498-9BBE-52EF-D27F-1D93A2A2F7A8}"/>
          </ac:spMkLst>
        </pc:spChg>
        <pc:spChg chg="mod">
          <ac:chgData name="Katie Mahoney" userId="4600a2df2b2e76e8" providerId="LiveId" clId="{E6842F92-61EA-48D8-9254-53139B6221D7}" dt="2023-04-24T15:03:45.068" v="1503" actId="14100"/>
          <ac:spMkLst>
            <pc:docMk/>
            <pc:sldMk cId="2399068956" sldId="1899"/>
            <ac:spMk id="8" creationId="{F8F143E8-37FF-45F5-A7A2-B949517DB38B}"/>
          </ac:spMkLst>
        </pc:spChg>
        <pc:spChg chg="mod">
          <ac:chgData name="Katie Mahoney" userId="4600a2df2b2e76e8" providerId="LiveId" clId="{E6842F92-61EA-48D8-9254-53139B6221D7}" dt="2023-04-24T15:03:49.648" v="1504" actId="14100"/>
          <ac:spMkLst>
            <pc:docMk/>
            <pc:sldMk cId="2399068956" sldId="1899"/>
            <ac:spMk id="10" creationId="{98872E13-BE56-4687-847B-76D97CCF3FCA}"/>
          </ac:spMkLst>
        </pc:spChg>
        <pc:spChg chg="mod">
          <ac:chgData name="Katie Mahoney" userId="4600a2df2b2e76e8" providerId="LiveId" clId="{E6842F92-61EA-48D8-9254-53139B6221D7}" dt="2023-04-24T16:32:59.742" v="3315"/>
          <ac:spMkLst>
            <pc:docMk/>
            <pc:sldMk cId="2399068956" sldId="1899"/>
            <ac:spMk id="12" creationId="{517AF368-39DD-42F8-97C3-E81029FED45E}"/>
          </ac:spMkLst>
        </pc:spChg>
      </pc:sldChg>
      <pc:sldChg chg="addSp delSp modSp mod">
        <pc:chgData name="Katie Mahoney" userId="4600a2df2b2e76e8" providerId="LiveId" clId="{E6842F92-61EA-48D8-9254-53139B6221D7}" dt="2023-04-24T15:11:39.658" v="1615" actId="1076"/>
        <pc:sldMkLst>
          <pc:docMk/>
          <pc:sldMk cId="4015446741" sldId="1907"/>
        </pc:sldMkLst>
        <pc:spChg chg="mod">
          <ac:chgData name="Katie Mahoney" userId="4600a2df2b2e76e8" providerId="LiveId" clId="{E6842F92-61EA-48D8-9254-53139B6221D7}" dt="2023-04-24T14:42:31.568" v="1173" actId="113"/>
          <ac:spMkLst>
            <pc:docMk/>
            <pc:sldMk cId="4015446741" sldId="1907"/>
            <ac:spMk id="2" creationId="{EEB67129-53CA-9F5E-1016-7DFF41BD4033}"/>
          </ac:spMkLst>
        </pc:spChg>
        <pc:spChg chg="del">
          <ac:chgData name="Katie Mahoney" userId="4600a2df2b2e76e8" providerId="LiveId" clId="{E6842F92-61EA-48D8-9254-53139B6221D7}" dt="2023-04-24T14:14:24.798" v="815" actId="478"/>
          <ac:spMkLst>
            <pc:docMk/>
            <pc:sldMk cId="4015446741" sldId="1907"/>
            <ac:spMk id="6" creationId="{1585FFA5-4891-F863-5A53-DCE2026D300C}"/>
          </ac:spMkLst>
        </pc:spChg>
        <pc:spChg chg="add mod">
          <ac:chgData name="Katie Mahoney" userId="4600a2df2b2e76e8" providerId="LiveId" clId="{E6842F92-61EA-48D8-9254-53139B6221D7}" dt="2023-04-24T14:14:25.218" v="816"/>
          <ac:spMkLst>
            <pc:docMk/>
            <pc:sldMk cId="4015446741" sldId="1907"/>
            <ac:spMk id="8" creationId="{2FED4BFA-120F-687A-EF97-F6B97B88AA4D}"/>
          </ac:spMkLst>
        </pc:spChg>
        <pc:spChg chg="mod">
          <ac:chgData name="Katie Mahoney" userId="4600a2df2b2e76e8" providerId="LiveId" clId="{E6842F92-61EA-48D8-9254-53139B6221D7}" dt="2023-04-24T15:11:35.630" v="1613" actId="14100"/>
          <ac:spMkLst>
            <pc:docMk/>
            <pc:sldMk cId="4015446741" sldId="1907"/>
            <ac:spMk id="9" creationId="{D49AEC44-F4AF-4924-A6F6-6DD55B380E3B}"/>
          </ac:spMkLst>
        </pc:spChg>
        <pc:spChg chg="del">
          <ac:chgData name="Katie Mahoney" userId="4600a2df2b2e76e8" providerId="LiveId" clId="{E6842F92-61EA-48D8-9254-53139B6221D7}" dt="2023-04-24T13:55:43.386" v="673" actId="478"/>
          <ac:spMkLst>
            <pc:docMk/>
            <pc:sldMk cId="4015446741" sldId="1907"/>
            <ac:spMk id="10" creationId="{814C3DB8-DB79-4A92-A59C-DBE6C55A7870}"/>
          </ac:spMkLst>
        </pc:spChg>
        <pc:picChg chg="mod">
          <ac:chgData name="Katie Mahoney" userId="4600a2df2b2e76e8" providerId="LiveId" clId="{E6842F92-61EA-48D8-9254-53139B6221D7}" dt="2023-04-24T15:11:39.658" v="1615" actId="1076"/>
          <ac:picMkLst>
            <pc:docMk/>
            <pc:sldMk cId="4015446741" sldId="1907"/>
            <ac:picMk id="3" creationId="{AAB88F7D-D3BC-A01A-97F3-A51A6ADD5CEB}"/>
          </ac:picMkLst>
        </pc:picChg>
        <pc:picChg chg="mod">
          <ac:chgData name="Katie Mahoney" userId="4600a2df2b2e76e8" providerId="LiveId" clId="{E6842F92-61EA-48D8-9254-53139B6221D7}" dt="2023-04-24T15:11:38.499" v="1614" actId="1076"/>
          <ac:picMkLst>
            <pc:docMk/>
            <pc:sldMk cId="4015446741" sldId="1907"/>
            <ac:picMk id="4" creationId="{53929A1B-0363-4C1F-5EA8-45426F6FDDC7}"/>
          </ac:picMkLst>
        </pc:picChg>
      </pc:sldChg>
      <pc:sldChg chg="addSp delSp modSp mod">
        <pc:chgData name="Katie Mahoney" userId="4600a2df2b2e76e8" providerId="LiveId" clId="{E6842F92-61EA-48D8-9254-53139B6221D7}" dt="2023-04-24T14:44:16.986" v="1195" actId="207"/>
        <pc:sldMkLst>
          <pc:docMk/>
          <pc:sldMk cId="227486262" sldId="1913"/>
        </pc:sldMkLst>
        <pc:spChg chg="mod">
          <ac:chgData name="Katie Mahoney" userId="4600a2df2b2e76e8" providerId="LiveId" clId="{E6842F92-61EA-48D8-9254-53139B6221D7}" dt="2023-04-24T14:43:43.473" v="1193" actId="20577"/>
          <ac:spMkLst>
            <pc:docMk/>
            <pc:sldMk cId="227486262" sldId="1913"/>
            <ac:spMk id="3" creationId="{ACCE3A10-3D20-4EDE-8D93-749D983987A9}"/>
          </ac:spMkLst>
        </pc:spChg>
        <pc:spChg chg="del">
          <ac:chgData name="Katie Mahoney" userId="4600a2df2b2e76e8" providerId="LiveId" clId="{E6842F92-61EA-48D8-9254-53139B6221D7}" dt="2023-04-24T14:13:23.505" v="790" actId="478"/>
          <ac:spMkLst>
            <pc:docMk/>
            <pc:sldMk cId="227486262" sldId="1913"/>
            <ac:spMk id="4" creationId="{7271A475-9733-5774-99FF-1029BE45DE93}"/>
          </ac:spMkLst>
        </pc:spChg>
        <pc:spChg chg="add mod">
          <ac:chgData name="Katie Mahoney" userId="4600a2df2b2e76e8" providerId="LiveId" clId="{E6842F92-61EA-48D8-9254-53139B6221D7}" dt="2023-04-24T14:13:23.972" v="791"/>
          <ac:spMkLst>
            <pc:docMk/>
            <pc:sldMk cId="227486262" sldId="1913"/>
            <ac:spMk id="5" creationId="{A361E73E-8074-FA8B-2D96-1198B994662E}"/>
          </ac:spMkLst>
        </pc:spChg>
        <pc:spChg chg="mod">
          <ac:chgData name="Katie Mahoney" userId="4600a2df2b2e76e8" providerId="LiveId" clId="{E6842F92-61EA-48D8-9254-53139B6221D7}" dt="2023-04-24T14:44:01.602" v="1194" actId="207"/>
          <ac:spMkLst>
            <pc:docMk/>
            <pc:sldMk cId="227486262" sldId="1913"/>
            <ac:spMk id="7" creationId="{21074CB6-6BDC-4BC5-8A46-659C83668C0C}"/>
          </ac:spMkLst>
        </pc:spChg>
        <pc:spChg chg="mod">
          <ac:chgData name="Katie Mahoney" userId="4600a2df2b2e76e8" providerId="LiveId" clId="{E6842F92-61EA-48D8-9254-53139B6221D7}" dt="2023-04-24T14:44:16.986" v="1195" actId="207"/>
          <ac:spMkLst>
            <pc:docMk/>
            <pc:sldMk cId="227486262" sldId="1913"/>
            <ac:spMk id="9" creationId="{B8BF53E1-2719-4283-98DF-6D882B3B9E95}"/>
          </ac:spMkLst>
        </pc:spChg>
      </pc:sldChg>
      <pc:sldChg chg="addSp delSp modSp mod">
        <pc:chgData name="Katie Mahoney" userId="4600a2df2b2e76e8" providerId="LiveId" clId="{E6842F92-61EA-48D8-9254-53139B6221D7}" dt="2023-04-24T16:33:51.003" v="3319" actId="207"/>
        <pc:sldMkLst>
          <pc:docMk/>
          <pc:sldMk cId="2093266367" sldId="2592"/>
        </pc:sldMkLst>
        <pc:spChg chg="mod">
          <ac:chgData name="Katie Mahoney" userId="4600a2df2b2e76e8" providerId="LiveId" clId="{E6842F92-61EA-48D8-9254-53139B6221D7}" dt="2023-04-24T14:39:39.238" v="1105" actId="20577"/>
          <ac:spMkLst>
            <pc:docMk/>
            <pc:sldMk cId="2093266367" sldId="2592"/>
            <ac:spMk id="2" creationId="{38E84D96-CCDB-5705-2947-15FD702400AB}"/>
          </ac:spMkLst>
        </pc:spChg>
        <pc:spChg chg="mod">
          <ac:chgData name="Katie Mahoney" userId="4600a2df2b2e76e8" providerId="LiveId" clId="{E6842F92-61EA-48D8-9254-53139B6221D7}" dt="2023-04-24T15:16:42.250" v="1730" actId="21"/>
          <ac:spMkLst>
            <pc:docMk/>
            <pc:sldMk cId="2093266367" sldId="2592"/>
            <ac:spMk id="4" creationId="{5A9EBC15-A756-4F1E-A057-E48FDFBFBA8E}"/>
          </ac:spMkLst>
        </pc:spChg>
        <pc:spChg chg="del">
          <ac:chgData name="Katie Mahoney" userId="4600a2df2b2e76e8" providerId="LiveId" clId="{E6842F92-61EA-48D8-9254-53139B6221D7}" dt="2023-04-24T14:14:49.553" v="825" actId="478"/>
          <ac:spMkLst>
            <pc:docMk/>
            <pc:sldMk cId="2093266367" sldId="2592"/>
            <ac:spMk id="5" creationId="{56F05C8D-4371-5359-1BB2-650045BB13A2}"/>
          </ac:spMkLst>
        </pc:spChg>
        <pc:spChg chg="add mod">
          <ac:chgData name="Katie Mahoney" userId="4600a2df2b2e76e8" providerId="LiveId" clId="{E6842F92-61EA-48D8-9254-53139B6221D7}" dt="2023-04-24T14:14:50.170" v="826"/>
          <ac:spMkLst>
            <pc:docMk/>
            <pc:sldMk cId="2093266367" sldId="2592"/>
            <ac:spMk id="6" creationId="{E663A632-7A73-E21F-B084-CC4E8D59CA77}"/>
          </ac:spMkLst>
        </pc:spChg>
        <pc:spChg chg="del">
          <ac:chgData name="Katie Mahoney" userId="4600a2df2b2e76e8" providerId="LiveId" clId="{E6842F92-61EA-48D8-9254-53139B6221D7}" dt="2023-04-24T15:18:15.928" v="1757" actId="478"/>
          <ac:spMkLst>
            <pc:docMk/>
            <pc:sldMk cId="2093266367" sldId="2592"/>
            <ac:spMk id="8" creationId="{B6953ABF-3D75-EB4A-ADAF-50B10F7D2184}"/>
          </ac:spMkLst>
        </pc:spChg>
        <pc:graphicFrameChg chg="add del mod modGraphic">
          <ac:chgData name="Katie Mahoney" userId="4600a2df2b2e76e8" providerId="LiveId" clId="{E6842F92-61EA-48D8-9254-53139B6221D7}" dt="2023-04-24T15:19:25.199" v="1760"/>
          <ac:graphicFrameMkLst>
            <pc:docMk/>
            <pc:sldMk cId="2093266367" sldId="2592"/>
            <ac:graphicFrameMk id="7" creationId="{697B22EE-22DC-5309-56A8-BD701D4CF7E2}"/>
          </ac:graphicFrameMkLst>
        </pc:graphicFrameChg>
        <pc:graphicFrameChg chg="add mod ord modGraphic">
          <ac:chgData name="Katie Mahoney" userId="4600a2df2b2e76e8" providerId="LiveId" clId="{E6842F92-61EA-48D8-9254-53139B6221D7}" dt="2023-04-24T16:33:51.003" v="3319" actId="207"/>
          <ac:graphicFrameMkLst>
            <pc:docMk/>
            <pc:sldMk cId="2093266367" sldId="2592"/>
            <ac:graphicFrameMk id="9" creationId="{F62BA017-9EE6-37A1-28E9-286F1B13F47D}"/>
          </ac:graphicFrameMkLst>
        </pc:graphicFrameChg>
      </pc:sldChg>
      <pc:sldChg chg="delSp modSp mod">
        <pc:chgData name="Katie Mahoney" userId="4600a2df2b2e76e8" providerId="LiveId" clId="{E6842F92-61EA-48D8-9254-53139B6221D7}" dt="2023-04-24T14:47:12.374" v="1261" actId="113"/>
        <pc:sldMkLst>
          <pc:docMk/>
          <pc:sldMk cId="4229638110" sldId="2600"/>
        </pc:sldMkLst>
        <pc:spChg chg="mod">
          <ac:chgData name="Katie Mahoney" userId="4600a2df2b2e76e8" providerId="LiveId" clId="{E6842F92-61EA-48D8-9254-53139B6221D7}" dt="2023-04-24T13:52:27.004" v="629" actId="14100"/>
          <ac:spMkLst>
            <pc:docMk/>
            <pc:sldMk cId="4229638110" sldId="2600"/>
            <ac:spMk id="3" creationId="{BFDCEA85-B2CC-5916-F58D-A103B8CC95FC}"/>
          </ac:spMkLst>
        </pc:spChg>
        <pc:spChg chg="mod">
          <ac:chgData name="Katie Mahoney" userId="4600a2df2b2e76e8" providerId="LiveId" clId="{E6842F92-61EA-48D8-9254-53139B6221D7}" dt="2023-04-24T14:47:12.374" v="1261" actId="113"/>
          <ac:spMkLst>
            <pc:docMk/>
            <pc:sldMk cId="4229638110" sldId="2600"/>
            <ac:spMk id="4" creationId="{2619AD40-A2CA-4B57-AB37-BF8BDDEA86E9}"/>
          </ac:spMkLst>
        </pc:spChg>
        <pc:spChg chg="mod">
          <ac:chgData name="Katie Mahoney" userId="4600a2df2b2e76e8" providerId="LiveId" clId="{E6842F92-61EA-48D8-9254-53139B6221D7}" dt="2023-04-24T14:09:27.957" v="746" actId="1076"/>
          <ac:spMkLst>
            <pc:docMk/>
            <pc:sldMk cId="4229638110" sldId="2600"/>
            <ac:spMk id="5" creationId="{B05907D4-F38B-902C-8EBF-0D18055176FE}"/>
          </ac:spMkLst>
        </pc:spChg>
        <pc:spChg chg="del">
          <ac:chgData name="Katie Mahoney" userId="4600a2df2b2e76e8" providerId="LiveId" clId="{E6842F92-61EA-48D8-9254-53139B6221D7}" dt="2023-04-24T13:52:01.223" v="622" actId="478"/>
          <ac:spMkLst>
            <pc:docMk/>
            <pc:sldMk cId="4229638110" sldId="2600"/>
            <ac:spMk id="26" creationId="{7F616646-5340-417B-8D02-E3347D82C349}"/>
          </ac:spMkLst>
        </pc:spChg>
      </pc:sldChg>
      <pc:sldChg chg="addSp delSp modSp mod">
        <pc:chgData name="Katie Mahoney" userId="4600a2df2b2e76e8" providerId="LiveId" clId="{E6842F92-61EA-48D8-9254-53139B6221D7}" dt="2023-04-24T15:22:48.578" v="1808" actId="1076"/>
        <pc:sldMkLst>
          <pc:docMk/>
          <pc:sldMk cId="4027478662" sldId="2606"/>
        </pc:sldMkLst>
        <pc:spChg chg="mod">
          <ac:chgData name="Katie Mahoney" userId="4600a2df2b2e76e8" providerId="LiveId" clId="{E6842F92-61EA-48D8-9254-53139B6221D7}" dt="2023-04-24T14:39:20.765" v="1094" actId="20577"/>
          <ac:spMkLst>
            <pc:docMk/>
            <pc:sldMk cId="4027478662" sldId="2606"/>
            <ac:spMk id="2" creationId="{33D4B8D7-25FD-2ACA-7D18-F7DDB25F6D7D}"/>
          </ac:spMkLst>
        </pc:spChg>
        <pc:spChg chg="del">
          <ac:chgData name="Katie Mahoney" userId="4600a2df2b2e76e8" providerId="LiveId" clId="{E6842F92-61EA-48D8-9254-53139B6221D7}" dt="2023-04-24T14:14:53.778" v="827" actId="478"/>
          <ac:spMkLst>
            <pc:docMk/>
            <pc:sldMk cId="4027478662" sldId="2606"/>
            <ac:spMk id="5" creationId="{CDF8260F-6A86-BD45-9584-3DB0814CF650}"/>
          </ac:spMkLst>
        </pc:spChg>
        <pc:spChg chg="add mod">
          <ac:chgData name="Katie Mahoney" userId="4600a2df2b2e76e8" providerId="LiveId" clId="{E6842F92-61EA-48D8-9254-53139B6221D7}" dt="2023-04-24T14:14:54.213" v="828"/>
          <ac:spMkLst>
            <pc:docMk/>
            <pc:sldMk cId="4027478662" sldId="2606"/>
            <ac:spMk id="6" creationId="{CF90CBEE-F962-EEAD-1964-3DF1C9076E63}"/>
          </ac:spMkLst>
        </pc:spChg>
        <pc:spChg chg="mod">
          <ac:chgData name="Katie Mahoney" userId="4600a2df2b2e76e8" providerId="LiveId" clId="{E6842F92-61EA-48D8-9254-53139B6221D7}" dt="2023-04-24T15:21:41.937" v="1781" actId="14100"/>
          <ac:spMkLst>
            <pc:docMk/>
            <pc:sldMk cId="4027478662" sldId="2606"/>
            <ac:spMk id="11" creationId="{4907E044-ADAB-4572-8757-2F756E240F1E}"/>
          </ac:spMkLst>
        </pc:spChg>
        <pc:picChg chg="mod">
          <ac:chgData name="Katie Mahoney" userId="4600a2df2b2e76e8" providerId="LiveId" clId="{E6842F92-61EA-48D8-9254-53139B6221D7}" dt="2023-04-24T15:22:30.393" v="1796" actId="167"/>
          <ac:picMkLst>
            <pc:docMk/>
            <pc:sldMk cId="4027478662" sldId="2606"/>
            <ac:picMk id="4" creationId="{B84A8C4A-6343-2296-6603-D86E2A846102}"/>
          </ac:picMkLst>
        </pc:picChg>
        <pc:picChg chg="mod">
          <ac:chgData name="Katie Mahoney" userId="4600a2df2b2e76e8" providerId="LiveId" clId="{E6842F92-61EA-48D8-9254-53139B6221D7}" dt="2023-04-24T15:22:20.216" v="1793" actId="14100"/>
          <ac:picMkLst>
            <pc:docMk/>
            <pc:sldMk cId="4027478662" sldId="2606"/>
            <ac:picMk id="9" creationId="{8A551A34-67EE-4DB6-BB6A-DD4DA01330D9}"/>
          </ac:picMkLst>
        </pc:picChg>
        <pc:picChg chg="mod ord">
          <ac:chgData name="Katie Mahoney" userId="4600a2df2b2e76e8" providerId="LiveId" clId="{E6842F92-61EA-48D8-9254-53139B6221D7}" dt="2023-04-24T15:22:48.578" v="1808" actId="1076"/>
          <ac:picMkLst>
            <pc:docMk/>
            <pc:sldMk cId="4027478662" sldId="2606"/>
            <ac:picMk id="10" creationId="{4B19555A-2AD0-447C-A32F-B625E5DB0D0B}"/>
          </ac:picMkLst>
        </pc:picChg>
      </pc:sldChg>
      <pc:sldChg chg="addSp delSp modSp mod">
        <pc:chgData name="Katie Mahoney" userId="4600a2df2b2e76e8" providerId="LiveId" clId="{E6842F92-61EA-48D8-9254-53139B6221D7}" dt="2023-04-24T14:12:47.655" v="779"/>
        <pc:sldMkLst>
          <pc:docMk/>
          <pc:sldMk cId="2294389165" sldId="2607"/>
        </pc:sldMkLst>
        <pc:spChg chg="del">
          <ac:chgData name="Katie Mahoney" userId="4600a2df2b2e76e8" providerId="LiveId" clId="{E6842F92-61EA-48D8-9254-53139B6221D7}" dt="2023-04-24T14:12:47.194" v="778" actId="478"/>
          <ac:spMkLst>
            <pc:docMk/>
            <pc:sldMk cId="2294389165" sldId="2607"/>
            <ac:spMk id="5" creationId="{0A2D4446-7642-202C-ACDA-8DA5BB31185C}"/>
          </ac:spMkLst>
        </pc:spChg>
        <pc:spChg chg="add mod">
          <ac:chgData name="Katie Mahoney" userId="4600a2df2b2e76e8" providerId="LiveId" clId="{E6842F92-61EA-48D8-9254-53139B6221D7}" dt="2023-04-24T14:12:47.655" v="779"/>
          <ac:spMkLst>
            <pc:docMk/>
            <pc:sldMk cId="2294389165" sldId="2607"/>
            <ac:spMk id="6" creationId="{8892151B-C41B-CF3B-0955-CD62E45E2413}"/>
          </ac:spMkLst>
        </pc:spChg>
      </pc:sldChg>
      <pc:sldChg chg="addSp delSp modSp mod">
        <pc:chgData name="Katie Mahoney" userId="4600a2df2b2e76e8" providerId="LiveId" clId="{E6842F92-61EA-48D8-9254-53139B6221D7}" dt="2023-04-24T15:02:26.716" v="1494" actId="403"/>
        <pc:sldMkLst>
          <pc:docMk/>
          <pc:sldMk cId="1113369846" sldId="2613"/>
        </pc:sldMkLst>
        <pc:spChg chg="mod">
          <ac:chgData name="Katie Mahoney" userId="4600a2df2b2e76e8" providerId="LiveId" clId="{E6842F92-61EA-48D8-9254-53139B6221D7}" dt="2023-04-24T15:02:26.716" v="1494" actId="403"/>
          <ac:spMkLst>
            <pc:docMk/>
            <pc:sldMk cId="1113369846" sldId="2613"/>
            <ac:spMk id="2" creationId="{6B31A2F4-6C8D-4A66-A2EA-73FE947DB630}"/>
          </ac:spMkLst>
        </pc:spChg>
        <pc:spChg chg="del">
          <ac:chgData name="Katie Mahoney" userId="4600a2df2b2e76e8" providerId="LiveId" clId="{E6842F92-61EA-48D8-9254-53139B6221D7}" dt="2023-04-24T14:12:41.390" v="776" actId="478"/>
          <ac:spMkLst>
            <pc:docMk/>
            <pc:sldMk cId="1113369846" sldId="2613"/>
            <ac:spMk id="4" creationId="{14277FBF-06A3-BA6F-17F6-389C65FB4E75}"/>
          </ac:spMkLst>
        </pc:spChg>
        <pc:spChg chg="add mod">
          <ac:chgData name="Katie Mahoney" userId="4600a2df2b2e76e8" providerId="LiveId" clId="{E6842F92-61EA-48D8-9254-53139B6221D7}" dt="2023-04-24T14:12:41.793" v="777"/>
          <ac:spMkLst>
            <pc:docMk/>
            <pc:sldMk cId="1113369846" sldId="2613"/>
            <ac:spMk id="6" creationId="{19D36EE2-77B5-E146-D1A1-CD5BDA16F30A}"/>
          </ac:spMkLst>
        </pc:spChg>
        <pc:graphicFrameChg chg="mod">
          <ac:chgData name="Katie Mahoney" userId="4600a2df2b2e76e8" providerId="LiveId" clId="{E6842F92-61EA-48D8-9254-53139B6221D7}" dt="2023-04-24T15:02:08.742" v="1493" actId="20577"/>
          <ac:graphicFrameMkLst>
            <pc:docMk/>
            <pc:sldMk cId="1113369846" sldId="2613"/>
            <ac:graphicFrameMk id="5" creationId="{D7D0A213-FFBD-ACE6-C259-DC2A2463A311}"/>
          </ac:graphicFrameMkLst>
        </pc:graphicFrameChg>
      </pc:sldChg>
      <pc:sldChg chg="addSp delSp modSp mod">
        <pc:chgData name="Katie Mahoney" userId="4600a2df2b2e76e8" providerId="LiveId" clId="{E6842F92-61EA-48D8-9254-53139B6221D7}" dt="2023-04-24T15:31:21.846" v="1947" actId="13822"/>
        <pc:sldMkLst>
          <pc:docMk/>
          <pc:sldMk cId="2396785005" sldId="2614"/>
        </pc:sldMkLst>
        <pc:spChg chg="del">
          <ac:chgData name="Katie Mahoney" userId="4600a2df2b2e76e8" providerId="LiveId" clId="{E6842F92-61EA-48D8-9254-53139B6221D7}" dt="2023-04-24T14:13:12.439" v="786" actId="478"/>
          <ac:spMkLst>
            <pc:docMk/>
            <pc:sldMk cId="2396785005" sldId="2614"/>
            <ac:spMk id="3" creationId="{32159C2A-148E-9F6E-E713-99FD9AAFC167}"/>
          </ac:spMkLst>
        </pc:spChg>
        <pc:spChg chg="mod">
          <ac:chgData name="Katie Mahoney" userId="4600a2df2b2e76e8" providerId="LiveId" clId="{E6842F92-61EA-48D8-9254-53139B6221D7}" dt="2023-04-24T14:44:45.560" v="1240" actId="113"/>
          <ac:spMkLst>
            <pc:docMk/>
            <pc:sldMk cId="2396785005" sldId="2614"/>
            <ac:spMk id="4" creationId="{E1CA45E9-9F61-4629-A6CB-CB9F3C5A95A0}"/>
          </ac:spMkLst>
        </pc:spChg>
        <pc:spChg chg="add mod">
          <ac:chgData name="Katie Mahoney" userId="4600a2df2b2e76e8" providerId="LiveId" clId="{E6842F92-61EA-48D8-9254-53139B6221D7}" dt="2023-04-24T14:13:12.778" v="787"/>
          <ac:spMkLst>
            <pc:docMk/>
            <pc:sldMk cId="2396785005" sldId="2614"/>
            <ac:spMk id="5" creationId="{98A6CBD8-5679-504C-3ECE-4D15DB8356B8}"/>
          </ac:spMkLst>
        </pc:spChg>
        <pc:spChg chg="add mod">
          <ac:chgData name="Katie Mahoney" userId="4600a2df2b2e76e8" providerId="LiveId" clId="{E6842F92-61EA-48D8-9254-53139B6221D7}" dt="2023-04-24T15:31:21.846" v="1947" actId="13822"/>
          <ac:spMkLst>
            <pc:docMk/>
            <pc:sldMk cId="2396785005" sldId="2614"/>
            <ac:spMk id="6" creationId="{9105DB20-01BB-542C-CC7D-832361462AEA}"/>
          </ac:spMkLst>
        </pc:spChg>
        <pc:spChg chg="mod">
          <ac:chgData name="Katie Mahoney" userId="4600a2df2b2e76e8" providerId="LiveId" clId="{E6842F92-61EA-48D8-9254-53139B6221D7}" dt="2023-04-24T15:03:14.223" v="1501" actId="1076"/>
          <ac:spMkLst>
            <pc:docMk/>
            <pc:sldMk cId="2396785005" sldId="2614"/>
            <ac:spMk id="15" creationId="{94C7168A-1465-3C6D-67CB-F114190DCA34}"/>
          </ac:spMkLst>
        </pc:spChg>
        <pc:picChg chg="mod">
          <ac:chgData name="Katie Mahoney" userId="4600a2df2b2e76e8" providerId="LiveId" clId="{E6842F92-61EA-48D8-9254-53139B6221D7}" dt="2023-04-24T15:03:26.654" v="1502" actId="1076"/>
          <ac:picMkLst>
            <pc:docMk/>
            <pc:sldMk cId="2396785005" sldId="2614"/>
            <ac:picMk id="17" creationId="{46CFDB49-26B2-F4E8-AF43-091374E85C68}"/>
          </ac:picMkLst>
        </pc:picChg>
      </pc:sldChg>
      <pc:sldChg chg="addSp delSp modSp mod">
        <pc:chgData name="Katie Mahoney" userId="4600a2df2b2e76e8" providerId="LiveId" clId="{E6842F92-61EA-48D8-9254-53139B6221D7}" dt="2023-04-24T15:33:38.816" v="1970"/>
        <pc:sldMkLst>
          <pc:docMk/>
          <pc:sldMk cId="3392962288" sldId="2615"/>
        </pc:sldMkLst>
        <pc:spChg chg="mod">
          <ac:chgData name="Katie Mahoney" userId="4600a2df2b2e76e8" providerId="LiveId" clId="{E6842F92-61EA-48D8-9254-53139B6221D7}" dt="2023-04-24T14:42:49.589" v="1177" actId="113"/>
          <ac:spMkLst>
            <pc:docMk/>
            <pc:sldMk cId="3392962288" sldId="2615"/>
            <ac:spMk id="2" creationId="{C469A283-3964-40B4-AAA1-C4B335C696C5}"/>
          </ac:spMkLst>
        </pc:spChg>
        <pc:spChg chg="del">
          <ac:chgData name="Katie Mahoney" userId="4600a2df2b2e76e8" providerId="LiveId" clId="{E6842F92-61EA-48D8-9254-53139B6221D7}" dt="2023-04-24T14:14:02.345" v="804" actId="478"/>
          <ac:spMkLst>
            <pc:docMk/>
            <pc:sldMk cId="3392962288" sldId="2615"/>
            <ac:spMk id="4" creationId="{F137B2E1-0854-43E1-2AD1-BB378AA86F6C}"/>
          </ac:spMkLst>
        </pc:spChg>
        <pc:spChg chg="add mod">
          <ac:chgData name="Katie Mahoney" userId="4600a2df2b2e76e8" providerId="LiveId" clId="{E6842F92-61EA-48D8-9254-53139B6221D7}" dt="2023-04-24T14:14:02.757" v="805"/>
          <ac:spMkLst>
            <pc:docMk/>
            <pc:sldMk cId="3392962288" sldId="2615"/>
            <ac:spMk id="9" creationId="{3DD82149-0D12-7668-86E8-DF858D509ACC}"/>
          </ac:spMkLst>
        </pc:spChg>
        <pc:spChg chg="mod">
          <ac:chgData name="Katie Mahoney" userId="4600a2df2b2e76e8" providerId="LiveId" clId="{E6842F92-61EA-48D8-9254-53139B6221D7}" dt="2023-04-24T15:06:48.487" v="1534" actId="1076"/>
          <ac:spMkLst>
            <pc:docMk/>
            <pc:sldMk cId="3392962288" sldId="2615"/>
            <ac:spMk id="11" creationId="{AC998BF2-F740-C5F8-55DA-A3A61C01E568}"/>
          </ac:spMkLst>
        </pc:spChg>
        <pc:spChg chg="add mod">
          <ac:chgData name="Katie Mahoney" userId="4600a2df2b2e76e8" providerId="LiveId" clId="{E6842F92-61EA-48D8-9254-53139B6221D7}" dt="2023-04-24T15:33:38.816" v="1970"/>
          <ac:spMkLst>
            <pc:docMk/>
            <pc:sldMk cId="3392962288" sldId="2615"/>
            <ac:spMk id="12" creationId="{CCDCAB23-5B9B-5311-5A21-A3E8651DDBE5}"/>
          </ac:spMkLst>
        </pc:spChg>
        <pc:spChg chg="mod">
          <ac:chgData name="Katie Mahoney" userId="4600a2df2b2e76e8" providerId="LiveId" clId="{E6842F92-61EA-48D8-9254-53139B6221D7}" dt="2023-04-24T15:07:29.629" v="1541" actId="1076"/>
          <ac:spMkLst>
            <pc:docMk/>
            <pc:sldMk cId="3392962288" sldId="2615"/>
            <ac:spMk id="14" creationId="{8D5AB64C-9D91-C2D5-B2A1-461B82DF12F4}"/>
          </ac:spMkLst>
        </pc:spChg>
        <pc:spChg chg="mod">
          <ac:chgData name="Katie Mahoney" userId="4600a2df2b2e76e8" providerId="LiveId" clId="{E6842F92-61EA-48D8-9254-53139B6221D7}" dt="2023-04-24T15:07:39.809" v="1544" actId="1076"/>
          <ac:spMkLst>
            <pc:docMk/>
            <pc:sldMk cId="3392962288" sldId="2615"/>
            <ac:spMk id="16" creationId="{9651C8A1-624E-6D91-63B2-C0F556D0D58B}"/>
          </ac:spMkLst>
        </pc:spChg>
        <pc:spChg chg="mod">
          <ac:chgData name="Katie Mahoney" userId="4600a2df2b2e76e8" providerId="LiveId" clId="{E6842F92-61EA-48D8-9254-53139B6221D7}" dt="2023-04-24T15:07:19.058" v="1539" actId="403"/>
          <ac:spMkLst>
            <pc:docMk/>
            <pc:sldMk cId="3392962288" sldId="2615"/>
            <ac:spMk id="17" creationId="{F19AD8D5-9F67-732F-B395-DF778C0E85F6}"/>
          </ac:spMkLst>
        </pc:spChg>
        <pc:picChg chg="mod ord">
          <ac:chgData name="Katie Mahoney" userId="4600a2df2b2e76e8" providerId="LiveId" clId="{E6842F92-61EA-48D8-9254-53139B6221D7}" dt="2023-04-24T15:07:52.138" v="1548" actId="166"/>
          <ac:picMkLst>
            <pc:docMk/>
            <pc:sldMk cId="3392962288" sldId="2615"/>
            <ac:picMk id="5" creationId="{2236ADF2-D21C-219E-B7F2-CBE81223DF50}"/>
          </ac:picMkLst>
        </pc:picChg>
        <pc:picChg chg="mod">
          <ac:chgData name="Katie Mahoney" userId="4600a2df2b2e76e8" providerId="LiveId" clId="{E6842F92-61EA-48D8-9254-53139B6221D7}" dt="2023-04-24T15:07:36.921" v="1543" actId="1076"/>
          <ac:picMkLst>
            <pc:docMk/>
            <pc:sldMk cId="3392962288" sldId="2615"/>
            <ac:picMk id="7" creationId="{64DDE562-DD66-5C9D-2DE6-521E21A7D1F1}"/>
          </ac:picMkLst>
        </pc:picChg>
        <pc:picChg chg="mod">
          <ac:chgData name="Katie Mahoney" userId="4600a2df2b2e76e8" providerId="LiveId" clId="{E6842F92-61EA-48D8-9254-53139B6221D7}" dt="2023-04-24T15:07:34.026" v="1542" actId="1076"/>
          <ac:picMkLst>
            <pc:docMk/>
            <pc:sldMk cId="3392962288" sldId="2615"/>
            <ac:picMk id="8" creationId="{0B97E7E9-C71B-B545-909A-230258436CD4}"/>
          </ac:picMkLst>
        </pc:picChg>
        <pc:picChg chg="mod">
          <ac:chgData name="Katie Mahoney" userId="4600a2df2b2e76e8" providerId="LiveId" clId="{E6842F92-61EA-48D8-9254-53139B6221D7}" dt="2023-04-24T15:07:43.926" v="1545" actId="1076"/>
          <ac:picMkLst>
            <pc:docMk/>
            <pc:sldMk cId="3392962288" sldId="2615"/>
            <ac:picMk id="10" creationId="{9A4226BE-0099-D37C-933A-3D33385F1E79}"/>
          </ac:picMkLst>
        </pc:picChg>
      </pc:sldChg>
      <pc:sldChg chg="addSp delSp modSp mod">
        <pc:chgData name="Katie Mahoney" userId="4600a2df2b2e76e8" providerId="LiveId" clId="{E6842F92-61EA-48D8-9254-53139B6221D7}" dt="2023-04-24T15:33:48.309" v="1971"/>
        <pc:sldMkLst>
          <pc:docMk/>
          <pc:sldMk cId="2511175873" sldId="2618"/>
        </pc:sldMkLst>
        <pc:spChg chg="mod">
          <ac:chgData name="Katie Mahoney" userId="4600a2df2b2e76e8" providerId="LiveId" clId="{E6842F92-61EA-48D8-9254-53139B6221D7}" dt="2023-04-24T14:42:44.727" v="1176" actId="113"/>
          <ac:spMkLst>
            <pc:docMk/>
            <pc:sldMk cId="2511175873" sldId="2618"/>
            <ac:spMk id="2" creationId="{C469A283-3964-40B4-AAA1-C4B335C696C5}"/>
          </ac:spMkLst>
        </pc:spChg>
        <pc:spChg chg="del">
          <ac:chgData name="Katie Mahoney" userId="4600a2df2b2e76e8" providerId="LiveId" clId="{E6842F92-61EA-48D8-9254-53139B6221D7}" dt="2023-04-24T14:14:06.959" v="806" actId="478"/>
          <ac:spMkLst>
            <pc:docMk/>
            <pc:sldMk cId="2511175873" sldId="2618"/>
            <ac:spMk id="5" creationId="{657A5962-9836-592B-6953-14B89A820726}"/>
          </ac:spMkLst>
        </pc:spChg>
        <pc:spChg chg="add mod">
          <ac:chgData name="Katie Mahoney" userId="4600a2df2b2e76e8" providerId="LiveId" clId="{E6842F92-61EA-48D8-9254-53139B6221D7}" dt="2023-04-24T14:14:07.389" v="807"/>
          <ac:spMkLst>
            <pc:docMk/>
            <pc:sldMk cId="2511175873" sldId="2618"/>
            <ac:spMk id="6" creationId="{5B414126-874B-FBA3-3B3A-3441E54D6D13}"/>
          </ac:spMkLst>
        </pc:spChg>
        <pc:spChg chg="add mod">
          <ac:chgData name="Katie Mahoney" userId="4600a2df2b2e76e8" providerId="LiveId" clId="{E6842F92-61EA-48D8-9254-53139B6221D7}" dt="2023-04-24T15:33:48.309" v="1971"/>
          <ac:spMkLst>
            <pc:docMk/>
            <pc:sldMk cId="2511175873" sldId="2618"/>
            <ac:spMk id="8" creationId="{145ED70B-B621-B3DE-B247-822A99A9450E}"/>
          </ac:spMkLst>
        </pc:spChg>
        <pc:picChg chg="mod">
          <ac:chgData name="Katie Mahoney" userId="4600a2df2b2e76e8" providerId="LiveId" clId="{E6842F92-61EA-48D8-9254-53139B6221D7}" dt="2023-04-24T15:08:26.848" v="1556" actId="1076"/>
          <ac:picMkLst>
            <pc:docMk/>
            <pc:sldMk cId="2511175873" sldId="2618"/>
            <ac:picMk id="3" creationId="{2284A10F-2FDD-3FD7-7620-BADD0402AA1E}"/>
          </ac:picMkLst>
        </pc:picChg>
        <pc:picChg chg="mod">
          <ac:chgData name="Katie Mahoney" userId="4600a2df2b2e76e8" providerId="LiveId" clId="{E6842F92-61EA-48D8-9254-53139B6221D7}" dt="2023-04-24T15:08:29.772" v="1557" actId="14100"/>
          <ac:picMkLst>
            <pc:docMk/>
            <pc:sldMk cId="2511175873" sldId="2618"/>
            <ac:picMk id="7" creationId="{52BC9713-CC08-DDCF-639A-5C1BD45F3C08}"/>
          </ac:picMkLst>
        </pc:picChg>
        <pc:picChg chg="mod">
          <ac:chgData name="Katie Mahoney" userId="4600a2df2b2e76e8" providerId="LiveId" clId="{E6842F92-61EA-48D8-9254-53139B6221D7}" dt="2023-04-24T15:08:25.116" v="1555" actId="1076"/>
          <ac:picMkLst>
            <pc:docMk/>
            <pc:sldMk cId="2511175873" sldId="2618"/>
            <ac:picMk id="1026" creationId="{EF2C0020-2B14-C486-F9AA-DCEAFF462E6B}"/>
          </ac:picMkLst>
        </pc:picChg>
        <pc:picChg chg="mod">
          <ac:chgData name="Katie Mahoney" userId="4600a2df2b2e76e8" providerId="LiveId" clId="{E6842F92-61EA-48D8-9254-53139B6221D7}" dt="2023-04-24T15:08:32.492" v="1558" actId="1076"/>
          <ac:picMkLst>
            <pc:docMk/>
            <pc:sldMk cId="2511175873" sldId="2618"/>
            <ac:picMk id="1028" creationId="{2B7FB745-21DA-B9B8-847E-90A02119913C}"/>
          </ac:picMkLst>
        </pc:picChg>
      </pc:sldChg>
      <pc:sldChg chg="addSp delSp modSp mod">
        <pc:chgData name="Katie Mahoney" userId="4600a2df2b2e76e8" providerId="LiveId" clId="{E6842F92-61EA-48D8-9254-53139B6221D7}" dt="2023-04-24T14:53:07.340" v="1322" actId="1076"/>
        <pc:sldMkLst>
          <pc:docMk/>
          <pc:sldMk cId="1023923621" sldId="2619"/>
        </pc:sldMkLst>
        <pc:spChg chg="del">
          <ac:chgData name="Katie Mahoney" userId="4600a2df2b2e76e8" providerId="LiveId" clId="{E6842F92-61EA-48D8-9254-53139B6221D7}" dt="2023-04-24T14:17:59.267" v="869" actId="478"/>
          <ac:spMkLst>
            <pc:docMk/>
            <pc:sldMk cId="1023923621" sldId="2619"/>
            <ac:spMk id="3" creationId="{17499239-2AE7-8D5F-B585-5E10D2E4DA1C}"/>
          </ac:spMkLst>
        </pc:spChg>
        <pc:spChg chg="mod">
          <ac:chgData name="Katie Mahoney" userId="4600a2df2b2e76e8" providerId="LiveId" clId="{E6842F92-61EA-48D8-9254-53139B6221D7}" dt="2023-04-24T14:46:52.271" v="1258" actId="113"/>
          <ac:spMkLst>
            <pc:docMk/>
            <pc:sldMk cId="1023923621" sldId="2619"/>
            <ac:spMk id="4" creationId="{113DDC51-91BE-4E3A-B8D0-03A05BC6F228}"/>
          </ac:spMkLst>
        </pc:spChg>
        <pc:spChg chg="mod">
          <ac:chgData name="Katie Mahoney" userId="4600a2df2b2e76e8" providerId="LiveId" clId="{E6842F92-61EA-48D8-9254-53139B6221D7}" dt="2023-04-24T14:53:07.340" v="1322" actId="1076"/>
          <ac:spMkLst>
            <pc:docMk/>
            <pc:sldMk cId="1023923621" sldId="2619"/>
            <ac:spMk id="5" creationId="{402F15B9-19D8-8A8D-210E-B112A8157E33}"/>
          </ac:spMkLst>
        </pc:spChg>
        <pc:spChg chg="del">
          <ac:chgData name="Katie Mahoney" userId="4600a2df2b2e76e8" providerId="LiveId" clId="{E6842F92-61EA-48D8-9254-53139B6221D7}" dt="2023-04-24T14:10:46.529" v="756" actId="478"/>
          <ac:spMkLst>
            <pc:docMk/>
            <pc:sldMk cId="1023923621" sldId="2619"/>
            <ac:spMk id="6" creationId="{BB0DB7FF-4828-5BFF-2EE1-F0D208F033EF}"/>
          </ac:spMkLst>
        </pc:spChg>
        <pc:spChg chg="add del mod">
          <ac:chgData name="Katie Mahoney" userId="4600a2df2b2e76e8" providerId="LiveId" clId="{E6842F92-61EA-48D8-9254-53139B6221D7}" dt="2023-04-24T14:18:02.110" v="870" actId="478"/>
          <ac:spMkLst>
            <pc:docMk/>
            <pc:sldMk cId="1023923621" sldId="2619"/>
            <ac:spMk id="7" creationId="{858ACCEE-EAF1-914D-A181-14B9B96C562B}"/>
          </ac:spMkLst>
        </pc:spChg>
        <pc:spChg chg="add mod">
          <ac:chgData name="Katie Mahoney" userId="4600a2df2b2e76e8" providerId="LiveId" clId="{E6842F92-61EA-48D8-9254-53139B6221D7}" dt="2023-04-24T14:18:02.766" v="871"/>
          <ac:spMkLst>
            <pc:docMk/>
            <pc:sldMk cId="1023923621" sldId="2619"/>
            <ac:spMk id="8" creationId="{2029B005-DE43-8B41-6A45-266C2B78BD7D}"/>
          </ac:spMkLst>
        </pc:spChg>
        <pc:spChg chg="add mod">
          <ac:chgData name="Katie Mahoney" userId="4600a2df2b2e76e8" providerId="LiveId" clId="{E6842F92-61EA-48D8-9254-53139B6221D7}" dt="2023-04-24T14:18:02.766" v="871"/>
          <ac:spMkLst>
            <pc:docMk/>
            <pc:sldMk cId="1023923621" sldId="2619"/>
            <ac:spMk id="9" creationId="{CFAD5491-A7D9-DB50-87BF-EE0BFEBB5530}"/>
          </ac:spMkLst>
        </pc:spChg>
        <pc:picChg chg="mod">
          <ac:chgData name="Katie Mahoney" userId="4600a2df2b2e76e8" providerId="LiveId" clId="{E6842F92-61EA-48D8-9254-53139B6221D7}" dt="2023-04-24T14:53:00.909" v="1321" actId="1076"/>
          <ac:picMkLst>
            <pc:docMk/>
            <pc:sldMk cId="1023923621" sldId="2619"/>
            <ac:picMk id="2" creationId="{08632927-3CE9-3B03-49A4-AAE4BB0F5708}"/>
          </ac:picMkLst>
        </pc:picChg>
      </pc:sldChg>
      <pc:sldChg chg="addSp delSp modSp mod">
        <pc:chgData name="Katie Mahoney" userId="4600a2df2b2e76e8" providerId="LiveId" clId="{E6842F92-61EA-48D8-9254-53139B6221D7}" dt="2023-04-24T15:23:19.481" v="1815" actId="14100"/>
        <pc:sldMkLst>
          <pc:docMk/>
          <pc:sldMk cId="3038451458" sldId="2620"/>
        </pc:sldMkLst>
        <pc:spChg chg="mod">
          <ac:chgData name="Katie Mahoney" userId="4600a2df2b2e76e8" providerId="LiveId" clId="{E6842F92-61EA-48D8-9254-53139B6221D7}" dt="2023-04-24T15:23:19.481" v="1815" actId="14100"/>
          <ac:spMkLst>
            <pc:docMk/>
            <pc:sldMk cId="3038451458" sldId="2620"/>
            <ac:spMk id="3" creationId="{F9C74221-6A32-4CA9-A663-13F5BBAA631A}"/>
          </ac:spMkLst>
        </pc:spChg>
        <pc:spChg chg="mod">
          <ac:chgData name="Katie Mahoney" userId="4600a2df2b2e76e8" providerId="LiveId" clId="{E6842F92-61EA-48D8-9254-53139B6221D7}" dt="2023-04-24T14:39:11.271" v="1089" actId="20577"/>
          <ac:spMkLst>
            <pc:docMk/>
            <pc:sldMk cId="3038451458" sldId="2620"/>
            <ac:spMk id="4" creationId="{E1CA45E9-9F61-4629-A6CB-CB9F3C5A95A0}"/>
          </ac:spMkLst>
        </pc:spChg>
        <pc:spChg chg="del">
          <ac:chgData name="Katie Mahoney" userId="4600a2df2b2e76e8" providerId="LiveId" clId="{E6842F92-61EA-48D8-9254-53139B6221D7}" dt="2023-04-24T14:14:57.808" v="829" actId="478"/>
          <ac:spMkLst>
            <pc:docMk/>
            <pc:sldMk cId="3038451458" sldId="2620"/>
            <ac:spMk id="6" creationId="{1573A217-833B-F127-9C01-CF23C9068ED3}"/>
          </ac:spMkLst>
        </pc:spChg>
        <pc:spChg chg="add mod">
          <ac:chgData name="Katie Mahoney" userId="4600a2df2b2e76e8" providerId="LiveId" clId="{E6842F92-61EA-48D8-9254-53139B6221D7}" dt="2023-04-24T14:14:58.195" v="830"/>
          <ac:spMkLst>
            <pc:docMk/>
            <pc:sldMk cId="3038451458" sldId="2620"/>
            <ac:spMk id="7" creationId="{1C2B7B82-2E84-48AC-FCC7-582968FCE794}"/>
          </ac:spMkLst>
        </pc:spChg>
        <pc:picChg chg="mod">
          <ac:chgData name="Katie Mahoney" userId="4600a2df2b2e76e8" providerId="LiveId" clId="{E6842F92-61EA-48D8-9254-53139B6221D7}" dt="2023-04-24T15:23:15.847" v="1814" actId="1076"/>
          <ac:picMkLst>
            <pc:docMk/>
            <pc:sldMk cId="3038451458" sldId="2620"/>
            <ac:picMk id="5" creationId="{1E4A1B07-14F2-46DF-847F-582B42B11EFB}"/>
          </ac:picMkLst>
        </pc:picChg>
      </pc:sldChg>
      <pc:sldChg chg="addSp delSp modSp mod">
        <pc:chgData name="Katie Mahoney" userId="4600a2df2b2e76e8" providerId="LiveId" clId="{E6842F92-61EA-48D8-9254-53139B6221D7}" dt="2023-04-24T14:41:59.988" v="1170" actId="167"/>
        <pc:sldMkLst>
          <pc:docMk/>
          <pc:sldMk cId="3187370277" sldId="2621"/>
        </pc:sldMkLst>
        <pc:spChg chg="del">
          <ac:chgData name="Katie Mahoney" userId="4600a2df2b2e76e8" providerId="LiveId" clId="{E6842F92-61EA-48D8-9254-53139B6221D7}" dt="2023-04-24T14:14:35.080" v="819" actId="478"/>
          <ac:spMkLst>
            <pc:docMk/>
            <pc:sldMk cId="3187370277" sldId="2621"/>
            <ac:spMk id="2" creationId="{0317B025-299D-F149-89B7-4A63ABD8EE86}"/>
          </ac:spMkLst>
        </pc:spChg>
        <pc:spChg chg="mod">
          <ac:chgData name="Katie Mahoney" userId="4600a2df2b2e76e8" providerId="LiveId" clId="{E6842F92-61EA-48D8-9254-53139B6221D7}" dt="2023-04-24T14:40:27.527" v="1130" actId="113"/>
          <ac:spMkLst>
            <pc:docMk/>
            <pc:sldMk cId="3187370277" sldId="2621"/>
            <ac:spMk id="4" creationId="{BA43C4F0-4CBD-D625-2219-B8E600DA937D}"/>
          </ac:spMkLst>
        </pc:spChg>
        <pc:spChg chg="mod">
          <ac:chgData name="Katie Mahoney" userId="4600a2df2b2e76e8" providerId="LiveId" clId="{E6842F92-61EA-48D8-9254-53139B6221D7}" dt="2023-04-24T14:41:45.508" v="1167" actId="1035"/>
          <ac:spMkLst>
            <pc:docMk/>
            <pc:sldMk cId="3187370277" sldId="2621"/>
            <ac:spMk id="5" creationId="{F41B0F14-63AB-DBC0-70C4-ED18073E705F}"/>
          </ac:spMkLst>
        </pc:spChg>
        <pc:spChg chg="mod">
          <ac:chgData name="Katie Mahoney" userId="4600a2df2b2e76e8" providerId="LiveId" clId="{E6842F92-61EA-48D8-9254-53139B6221D7}" dt="2023-04-24T14:41:45.508" v="1167" actId="1035"/>
          <ac:spMkLst>
            <pc:docMk/>
            <pc:sldMk cId="3187370277" sldId="2621"/>
            <ac:spMk id="6" creationId="{858BDFDA-881A-D11D-8F25-F0D073028DC3}"/>
          </ac:spMkLst>
        </pc:spChg>
        <pc:spChg chg="add mod">
          <ac:chgData name="Katie Mahoney" userId="4600a2df2b2e76e8" providerId="LiveId" clId="{E6842F92-61EA-48D8-9254-53139B6221D7}" dt="2023-04-24T14:14:35.497" v="820"/>
          <ac:spMkLst>
            <pc:docMk/>
            <pc:sldMk cId="3187370277" sldId="2621"/>
            <ac:spMk id="8" creationId="{8E17CB9D-A01E-267E-9A50-C900DC1A74B6}"/>
          </ac:spMkLst>
        </pc:spChg>
        <pc:spChg chg="mod">
          <ac:chgData name="Katie Mahoney" userId="4600a2df2b2e76e8" providerId="LiveId" clId="{E6842F92-61EA-48D8-9254-53139B6221D7}" dt="2023-04-24T14:41:45.508" v="1167" actId="1035"/>
          <ac:spMkLst>
            <pc:docMk/>
            <pc:sldMk cId="3187370277" sldId="2621"/>
            <ac:spMk id="21" creationId="{6CAE3CC5-B1BD-4B71-B09B-A67B81E1C614}"/>
          </ac:spMkLst>
        </pc:spChg>
        <pc:spChg chg="mod">
          <ac:chgData name="Katie Mahoney" userId="4600a2df2b2e76e8" providerId="LiveId" clId="{E6842F92-61EA-48D8-9254-53139B6221D7}" dt="2023-04-24T14:41:45.508" v="1167" actId="1035"/>
          <ac:spMkLst>
            <pc:docMk/>
            <pc:sldMk cId="3187370277" sldId="2621"/>
            <ac:spMk id="23" creationId="{4F72C08F-96F6-4B93-9897-972CB90B8720}"/>
          </ac:spMkLst>
        </pc:spChg>
        <pc:spChg chg="mod">
          <ac:chgData name="Katie Mahoney" userId="4600a2df2b2e76e8" providerId="LiveId" clId="{E6842F92-61EA-48D8-9254-53139B6221D7}" dt="2023-04-24T14:41:45.508" v="1167" actId="1035"/>
          <ac:spMkLst>
            <pc:docMk/>
            <pc:sldMk cId="3187370277" sldId="2621"/>
            <ac:spMk id="25" creationId="{83C76BE0-3C33-4FD4-88B8-EE6B895E0E32}"/>
          </ac:spMkLst>
        </pc:spChg>
        <pc:spChg chg="mod">
          <ac:chgData name="Katie Mahoney" userId="4600a2df2b2e76e8" providerId="LiveId" clId="{E6842F92-61EA-48D8-9254-53139B6221D7}" dt="2023-04-24T14:41:45.508" v="1167" actId="1035"/>
          <ac:spMkLst>
            <pc:docMk/>
            <pc:sldMk cId="3187370277" sldId="2621"/>
            <ac:spMk id="27" creationId="{43D235F2-4C4D-4693-9C54-1D2371F85368}"/>
          </ac:spMkLst>
        </pc:spChg>
        <pc:picChg chg="mod ord">
          <ac:chgData name="Katie Mahoney" userId="4600a2df2b2e76e8" providerId="LiveId" clId="{E6842F92-61EA-48D8-9254-53139B6221D7}" dt="2023-04-24T14:41:59.988" v="1170" actId="167"/>
          <ac:picMkLst>
            <pc:docMk/>
            <pc:sldMk cId="3187370277" sldId="2621"/>
            <ac:picMk id="7" creationId="{CE7B6642-E500-C12B-49D7-7D399DB3EE9E}"/>
          </ac:picMkLst>
        </pc:picChg>
      </pc:sldChg>
      <pc:sldChg chg="addSp delSp modSp mod">
        <pc:chgData name="Katie Mahoney" userId="4600a2df2b2e76e8" providerId="LiveId" clId="{E6842F92-61EA-48D8-9254-53139B6221D7}" dt="2023-04-24T16:39:22.696" v="3359" actId="14100"/>
        <pc:sldMkLst>
          <pc:docMk/>
          <pc:sldMk cId="729945424" sldId="2623"/>
        </pc:sldMkLst>
        <pc:spChg chg="mod">
          <ac:chgData name="Katie Mahoney" userId="4600a2df2b2e76e8" providerId="LiveId" clId="{E6842F92-61EA-48D8-9254-53139B6221D7}" dt="2023-04-24T14:40:07.183" v="1119" actId="20577"/>
          <ac:spMkLst>
            <pc:docMk/>
            <pc:sldMk cId="729945424" sldId="2623"/>
            <ac:spMk id="3" creationId="{C5879D37-9D31-5D7D-589F-D189237E2FB7}"/>
          </ac:spMkLst>
        </pc:spChg>
        <pc:spChg chg="del">
          <ac:chgData name="Katie Mahoney" userId="4600a2df2b2e76e8" providerId="LiveId" clId="{E6842F92-61EA-48D8-9254-53139B6221D7}" dt="2023-04-24T14:14:45.793" v="823" actId="478"/>
          <ac:spMkLst>
            <pc:docMk/>
            <pc:sldMk cId="729945424" sldId="2623"/>
            <ac:spMk id="4" creationId="{9E989F7D-771F-8F4E-1C85-2ED74AE306E1}"/>
          </ac:spMkLst>
        </pc:spChg>
        <pc:spChg chg="add mod">
          <ac:chgData name="Katie Mahoney" userId="4600a2df2b2e76e8" providerId="LiveId" clId="{E6842F92-61EA-48D8-9254-53139B6221D7}" dt="2023-04-24T14:14:46.237" v="824"/>
          <ac:spMkLst>
            <pc:docMk/>
            <pc:sldMk cId="729945424" sldId="2623"/>
            <ac:spMk id="6" creationId="{3E9A747E-07C2-8A1C-25CC-3D16D7ECDF77}"/>
          </ac:spMkLst>
        </pc:spChg>
        <pc:spChg chg="mod">
          <ac:chgData name="Katie Mahoney" userId="4600a2df2b2e76e8" providerId="LiveId" clId="{E6842F92-61EA-48D8-9254-53139B6221D7}" dt="2023-04-24T15:13:52.552" v="1665" actId="1076"/>
          <ac:spMkLst>
            <pc:docMk/>
            <pc:sldMk cId="729945424" sldId="2623"/>
            <ac:spMk id="31" creationId="{8B211686-6033-4945-84C8-CECB06600F2B}"/>
          </ac:spMkLst>
        </pc:spChg>
        <pc:picChg chg="mod">
          <ac:chgData name="Katie Mahoney" userId="4600a2df2b2e76e8" providerId="LiveId" clId="{E6842F92-61EA-48D8-9254-53139B6221D7}" dt="2023-04-24T16:39:22.696" v="3359" actId="14100"/>
          <ac:picMkLst>
            <pc:docMk/>
            <pc:sldMk cId="729945424" sldId="2623"/>
            <ac:picMk id="5" creationId="{E7415568-2965-9722-9E5E-71046FCFDC9E}"/>
          </ac:picMkLst>
        </pc:picChg>
      </pc:sldChg>
      <pc:sldChg chg="addSp delSp modSp mod">
        <pc:chgData name="Katie Mahoney" userId="4600a2df2b2e76e8" providerId="LiveId" clId="{E6842F92-61EA-48D8-9254-53139B6221D7}" dt="2023-04-24T15:33:21.799" v="1969" actId="14100"/>
        <pc:sldMkLst>
          <pc:docMk/>
          <pc:sldMk cId="192027583" sldId="2625"/>
        </pc:sldMkLst>
        <pc:spChg chg="mod">
          <ac:chgData name="Katie Mahoney" userId="4600a2df2b2e76e8" providerId="LiveId" clId="{E6842F92-61EA-48D8-9254-53139B6221D7}" dt="2023-04-24T14:43:20.326" v="1186" actId="20577"/>
          <ac:spMkLst>
            <pc:docMk/>
            <pc:sldMk cId="192027583" sldId="2625"/>
            <ac:spMk id="4" creationId="{D52119C3-8120-FA2B-E68D-11E7007929AD}"/>
          </ac:spMkLst>
        </pc:spChg>
        <pc:spChg chg="del">
          <ac:chgData name="Katie Mahoney" userId="4600a2df2b2e76e8" providerId="LiveId" clId="{E6842F92-61EA-48D8-9254-53139B6221D7}" dt="2023-04-24T14:13:51.769" v="800" actId="478"/>
          <ac:spMkLst>
            <pc:docMk/>
            <pc:sldMk cId="192027583" sldId="2625"/>
            <ac:spMk id="5" creationId="{D5FE0193-1414-8BCC-3ABB-7B1D885ECDCA}"/>
          </ac:spMkLst>
        </pc:spChg>
        <pc:spChg chg="add mod">
          <ac:chgData name="Katie Mahoney" userId="4600a2df2b2e76e8" providerId="LiveId" clId="{E6842F92-61EA-48D8-9254-53139B6221D7}" dt="2023-04-24T14:13:52.253" v="801"/>
          <ac:spMkLst>
            <pc:docMk/>
            <pc:sldMk cId="192027583" sldId="2625"/>
            <ac:spMk id="6" creationId="{F4730642-3C1E-DF33-2F74-D539C3D6F3C9}"/>
          </ac:spMkLst>
        </pc:spChg>
        <pc:spChg chg="mod">
          <ac:chgData name="Katie Mahoney" userId="4600a2df2b2e76e8" providerId="LiveId" clId="{E6842F92-61EA-48D8-9254-53139B6221D7}" dt="2023-04-24T15:33:21.799" v="1969" actId="14100"/>
          <ac:spMkLst>
            <pc:docMk/>
            <pc:sldMk cId="192027583" sldId="2625"/>
            <ac:spMk id="23" creationId="{EF0CCF89-37E6-4D01-96BD-0B8A21B6B80F}"/>
          </ac:spMkLst>
        </pc:spChg>
        <pc:spChg chg="mod">
          <ac:chgData name="Katie Mahoney" userId="4600a2df2b2e76e8" providerId="LiveId" clId="{E6842F92-61EA-48D8-9254-53139B6221D7}" dt="2023-04-24T15:33:16.600" v="1968" actId="1076"/>
          <ac:spMkLst>
            <pc:docMk/>
            <pc:sldMk cId="192027583" sldId="2625"/>
            <ac:spMk id="24" creationId="{ED40A80E-5D69-49FC-9997-F456CB9AEEE9}"/>
          </ac:spMkLst>
        </pc:spChg>
        <pc:spChg chg="mod">
          <ac:chgData name="Katie Mahoney" userId="4600a2df2b2e76e8" providerId="LiveId" clId="{E6842F92-61EA-48D8-9254-53139B6221D7}" dt="2023-04-24T15:05:38.837" v="1529" actId="207"/>
          <ac:spMkLst>
            <pc:docMk/>
            <pc:sldMk cId="192027583" sldId="2625"/>
            <ac:spMk id="45" creationId="{8F9D3BD0-6495-4554-A5A1-37BB2F039D84}"/>
          </ac:spMkLst>
        </pc:spChg>
        <pc:grpChg chg="mod">
          <ac:chgData name="Katie Mahoney" userId="4600a2df2b2e76e8" providerId="LiveId" clId="{E6842F92-61EA-48D8-9254-53139B6221D7}" dt="2023-04-24T15:33:09.031" v="1967" actId="1076"/>
          <ac:grpSpMkLst>
            <pc:docMk/>
            <pc:sldMk cId="192027583" sldId="2625"/>
            <ac:grpSpMk id="29" creationId="{3D637D71-71B7-4F50-A7D8-B05AF3CDF8C7}"/>
          </ac:grpSpMkLst>
        </pc:grpChg>
        <pc:graphicFrameChg chg="mod">
          <ac:chgData name="Katie Mahoney" userId="4600a2df2b2e76e8" providerId="LiveId" clId="{E6842F92-61EA-48D8-9254-53139B6221D7}" dt="2023-04-24T15:32:51.263" v="1963" actId="1076"/>
          <ac:graphicFrameMkLst>
            <pc:docMk/>
            <pc:sldMk cId="192027583" sldId="2625"/>
            <ac:graphicFrameMk id="30" creationId="{C62B3AD2-CF40-4FF6-B3CF-E6AB5670E339}"/>
          </ac:graphicFrameMkLst>
        </pc:graphicFrameChg>
        <pc:picChg chg="mod">
          <ac:chgData name="Katie Mahoney" userId="4600a2df2b2e76e8" providerId="LiveId" clId="{E6842F92-61EA-48D8-9254-53139B6221D7}" dt="2023-04-24T15:06:18.040" v="1532" actId="207"/>
          <ac:picMkLst>
            <pc:docMk/>
            <pc:sldMk cId="192027583" sldId="2625"/>
            <ac:picMk id="33" creationId="{4945EABE-2963-4747-A813-4781A29CFAA0}"/>
          </ac:picMkLst>
        </pc:picChg>
        <pc:picChg chg="mod">
          <ac:chgData name="Katie Mahoney" userId="4600a2df2b2e76e8" providerId="LiveId" clId="{E6842F92-61EA-48D8-9254-53139B6221D7}" dt="2023-04-24T15:05:59.698" v="1530" actId="207"/>
          <ac:picMkLst>
            <pc:docMk/>
            <pc:sldMk cId="192027583" sldId="2625"/>
            <ac:picMk id="36" creationId="{152B9407-35E3-487B-8C64-4EF39F5E995B}"/>
          </ac:picMkLst>
        </pc:picChg>
        <pc:picChg chg="mod">
          <ac:chgData name="Katie Mahoney" userId="4600a2df2b2e76e8" providerId="LiveId" clId="{E6842F92-61EA-48D8-9254-53139B6221D7}" dt="2023-04-24T15:06:10.947" v="1531"/>
          <ac:picMkLst>
            <pc:docMk/>
            <pc:sldMk cId="192027583" sldId="2625"/>
            <ac:picMk id="37" creationId="{5E9CCBCD-40C4-4529-B714-827F00CA433E}"/>
          </ac:picMkLst>
        </pc:picChg>
        <pc:picChg chg="add del">
          <ac:chgData name="Katie Mahoney" userId="4600a2df2b2e76e8" providerId="LiveId" clId="{E6842F92-61EA-48D8-9254-53139B6221D7}" dt="2023-04-24T15:31:57.029" v="1952" actId="478"/>
          <ac:picMkLst>
            <pc:docMk/>
            <pc:sldMk cId="192027583" sldId="2625"/>
            <ac:picMk id="64" creationId="{AC4EEA17-6123-49A0-975D-0329947337AE}"/>
          </ac:picMkLst>
        </pc:picChg>
      </pc:sldChg>
      <pc:sldChg chg="addSp delSp modSp mod">
        <pc:chgData name="Katie Mahoney" userId="4600a2df2b2e76e8" providerId="LiveId" clId="{E6842F92-61EA-48D8-9254-53139B6221D7}" dt="2023-04-24T15:13:02.338" v="1656" actId="12"/>
        <pc:sldMkLst>
          <pc:docMk/>
          <pc:sldMk cId="1095734293" sldId="2627"/>
        </pc:sldMkLst>
        <pc:spChg chg="mod">
          <ac:chgData name="Katie Mahoney" userId="4600a2df2b2e76e8" providerId="LiveId" clId="{E6842F92-61EA-48D8-9254-53139B6221D7}" dt="2023-04-24T14:40:15.781" v="1125" actId="20577"/>
          <ac:spMkLst>
            <pc:docMk/>
            <pc:sldMk cId="1095734293" sldId="2627"/>
            <ac:spMk id="3" creationId="{C5879D37-9D31-5D7D-589F-D189237E2FB7}"/>
          </ac:spMkLst>
        </pc:spChg>
        <pc:spChg chg="mod">
          <ac:chgData name="Katie Mahoney" userId="4600a2df2b2e76e8" providerId="LiveId" clId="{E6842F92-61EA-48D8-9254-53139B6221D7}" dt="2023-04-24T15:13:02.338" v="1656" actId="12"/>
          <ac:spMkLst>
            <pc:docMk/>
            <pc:sldMk cId="1095734293" sldId="2627"/>
            <ac:spMk id="5" creationId="{D6841F99-26F2-0664-7836-31C9E35D68D6}"/>
          </ac:spMkLst>
        </pc:spChg>
        <pc:spChg chg="del">
          <ac:chgData name="Katie Mahoney" userId="4600a2df2b2e76e8" providerId="LiveId" clId="{E6842F92-61EA-48D8-9254-53139B6221D7}" dt="2023-04-24T14:14:40.527" v="821" actId="478"/>
          <ac:spMkLst>
            <pc:docMk/>
            <pc:sldMk cId="1095734293" sldId="2627"/>
            <ac:spMk id="6" creationId="{F08548BC-1454-2351-9A1D-4477CC0C154E}"/>
          </ac:spMkLst>
        </pc:spChg>
        <pc:spChg chg="add mod">
          <ac:chgData name="Katie Mahoney" userId="4600a2df2b2e76e8" providerId="LiveId" clId="{E6842F92-61EA-48D8-9254-53139B6221D7}" dt="2023-04-24T14:14:40.958" v="822"/>
          <ac:spMkLst>
            <pc:docMk/>
            <pc:sldMk cId="1095734293" sldId="2627"/>
            <ac:spMk id="7" creationId="{506C223A-C455-E836-7C0C-1B09C46E25D6}"/>
          </ac:spMkLst>
        </pc:spChg>
        <pc:spChg chg="mod">
          <ac:chgData name="Katie Mahoney" userId="4600a2df2b2e76e8" providerId="LiveId" clId="{E6842F92-61EA-48D8-9254-53139B6221D7}" dt="2023-04-24T15:11:58.501" v="1616" actId="21"/>
          <ac:spMkLst>
            <pc:docMk/>
            <pc:sldMk cId="1095734293" sldId="2627"/>
            <ac:spMk id="31" creationId="{8B211686-6033-4945-84C8-CECB06600F2B}"/>
          </ac:spMkLst>
        </pc:spChg>
        <pc:picChg chg="mod">
          <ac:chgData name="Katie Mahoney" userId="4600a2df2b2e76e8" providerId="LiveId" clId="{E6842F92-61EA-48D8-9254-53139B6221D7}" dt="2023-04-24T15:12:51.251" v="1655" actId="1037"/>
          <ac:picMkLst>
            <pc:docMk/>
            <pc:sldMk cId="1095734293" sldId="2627"/>
            <ac:picMk id="2" creationId="{E654554F-FDCE-B634-B1E4-911898B46EF9}"/>
          </ac:picMkLst>
        </pc:picChg>
      </pc:sldChg>
      <pc:sldChg chg="addSp delSp modSp mod">
        <pc:chgData name="Katie Mahoney" userId="4600a2df2b2e76e8" providerId="LiveId" clId="{E6842F92-61EA-48D8-9254-53139B6221D7}" dt="2023-04-24T16:33:07.518" v="3316" actId="20577"/>
        <pc:sldMkLst>
          <pc:docMk/>
          <pc:sldMk cId="3344754499" sldId="2630"/>
        </pc:sldMkLst>
        <pc:spChg chg="mod">
          <ac:chgData name="Katie Mahoney" userId="4600a2df2b2e76e8" providerId="LiveId" clId="{E6842F92-61EA-48D8-9254-53139B6221D7}" dt="2023-04-24T14:42:38.157" v="1175" actId="20577"/>
          <ac:spMkLst>
            <pc:docMk/>
            <pc:sldMk cId="3344754499" sldId="2630"/>
            <ac:spMk id="2" creationId="{C469A283-3964-40B4-AAA1-C4B335C696C5}"/>
          </ac:spMkLst>
        </pc:spChg>
        <pc:spChg chg="mod">
          <ac:chgData name="Katie Mahoney" userId="4600a2df2b2e76e8" providerId="LiveId" clId="{E6842F92-61EA-48D8-9254-53139B6221D7}" dt="2023-04-24T15:10:24.354" v="1586" actId="2711"/>
          <ac:spMkLst>
            <pc:docMk/>
            <pc:sldMk cId="3344754499" sldId="2630"/>
            <ac:spMk id="4" creationId="{41F39EA2-C16D-0795-631B-D6174FCCE83A}"/>
          </ac:spMkLst>
        </pc:spChg>
        <pc:spChg chg="add del mod">
          <ac:chgData name="Katie Mahoney" userId="4600a2df2b2e76e8" providerId="LiveId" clId="{E6842F92-61EA-48D8-9254-53139B6221D7}" dt="2023-04-24T14:14:16.098" v="811" actId="478"/>
          <ac:spMkLst>
            <pc:docMk/>
            <pc:sldMk cId="3344754499" sldId="2630"/>
            <ac:spMk id="5" creationId="{3E0BBFA3-9538-2838-FDBE-E8D93671AF19}"/>
          </ac:spMkLst>
        </pc:spChg>
        <pc:spChg chg="mod">
          <ac:chgData name="Katie Mahoney" userId="4600a2df2b2e76e8" providerId="LiveId" clId="{E6842F92-61EA-48D8-9254-53139B6221D7}" dt="2023-04-24T16:33:07.518" v="3316" actId="20577"/>
          <ac:spMkLst>
            <pc:docMk/>
            <pc:sldMk cId="3344754499" sldId="2630"/>
            <ac:spMk id="6" creationId="{96453D74-4DB6-4EB2-B54F-FC3CB64168A5}"/>
          </ac:spMkLst>
        </pc:spChg>
        <pc:spChg chg="add del mod">
          <ac:chgData name="Katie Mahoney" userId="4600a2df2b2e76e8" providerId="LiveId" clId="{E6842F92-61EA-48D8-9254-53139B6221D7}" dt="2023-04-24T14:14:13.373" v="810"/>
          <ac:spMkLst>
            <pc:docMk/>
            <pc:sldMk cId="3344754499" sldId="2630"/>
            <ac:spMk id="10" creationId="{B9865CBB-D38B-83B9-DEA7-858ECE0EB90A}"/>
          </ac:spMkLst>
        </pc:spChg>
        <pc:spChg chg="mod">
          <ac:chgData name="Katie Mahoney" userId="4600a2df2b2e76e8" providerId="LiveId" clId="{E6842F92-61EA-48D8-9254-53139B6221D7}" dt="2023-04-24T15:10:24.354" v="1586" actId="2711"/>
          <ac:spMkLst>
            <pc:docMk/>
            <pc:sldMk cId="3344754499" sldId="2630"/>
            <ac:spMk id="11" creationId="{13535D4E-EEBD-E3CE-0331-7E04DF716D5D}"/>
          </ac:spMkLst>
        </pc:spChg>
        <pc:spChg chg="add mod">
          <ac:chgData name="Katie Mahoney" userId="4600a2df2b2e76e8" providerId="LiveId" clId="{E6842F92-61EA-48D8-9254-53139B6221D7}" dt="2023-04-24T14:14:16.507" v="812"/>
          <ac:spMkLst>
            <pc:docMk/>
            <pc:sldMk cId="3344754499" sldId="2630"/>
            <ac:spMk id="12" creationId="{AE423C2D-FC7E-0EF0-BAB3-DF2C8DC54A7F}"/>
          </ac:spMkLst>
        </pc:spChg>
        <pc:spChg chg="add mod">
          <ac:chgData name="Katie Mahoney" userId="4600a2df2b2e76e8" providerId="LiveId" clId="{E6842F92-61EA-48D8-9254-53139B6221D7}" dt="2023-04-24T15:33:51.434" v="1972"/>
          <ac:spMkLst>
            <pc:docMk/>
            <pc:sldMk cId="3344754499" sldId="2630"/>
            <ac:spMk id="13" creationId="{69A78970-CC68-99E0-263C-884A474A5E49}"/>
          </ac:spMkLst>
        </pc:spChg>
        <pc:picChg chg="mod">
          <ac:chgData name="Katie Mahoney" userId="4600a2df2b2e76e8" providerId="LiveId" clId="{E6842F92-61EA-48D8-9254-53139B6221D7}" dt="2023-04-24T15:08:44.655" v="1560" actId="1076"/>
          <ac:picMkLst>
            <pc:docMk/>
            <pc:sldMk cId="3344754499" sldId="2630"/>
            <ac:picMk id="7" creationId="{E74A2234-A59B-B7E9-C5ED-30F92B0720BC}"/>
          </ac:picMkLst>
        </pc:picChg>
        <pc:picChg chg="mod">
          <ac:chgData name="Katie Mahoney" userId="4600a2df2b2e76e8" providerId="LiveId" clId="{E6842F92-61EA-48D8-9254-53139B6221D7}" dt="2023-04-24T15:09:05.825" v="1567" actId="14100"/>
          <ac:picMkLst>
            <pc:docMk/>
            <pc:sldMk cId="3344754499" sldId="2630"/>
            <ac:picMk id="8" creationId="{177646F1-29A4-E756-90E2-C001040C0AED}"/>
          </ac:picMkLst>
        </pc:picChg>
        <pc:picChg chg="mod">
          <ac:chgData name="Katie Mahoney" userId="4600a2df2b2e76e8" providerId="LiveId" clId="{E6842F92-61EA-48D8-9254-53139B6221D7}" dt="2023-04-24T15:09:11.192" v="1569" actId="14100"/>
          <ac:picMkLst>
            <pc:docMk/>
            <pc:sldMk cId="3344754499" sldId="2630"/>
            <ac:picMk id="9" creationId="{9D2EC4D4-2613-D9E5-4A59-9EE403041637}"/>
          </ac:picMkLst>
        </pc:picChg>
      </pc:sldChg>
      <pc:sldChg chg="addSp delSp modSp mod">
        <pc:chgData name="Katie Mahoney" userId="4600a2df2b2e76e8" providerId="LiveId" clId="{E6842F92-61EA-48D8-9254-53139B6221D7}" dt="2023-04-24T14:45:54.997" v="1250" actId="113"/>
        <pc:sldMkLst>
          <pc:docMk/>
          <pc:sldMk cId="2480011241" sldId="2631"/>
        </pc:sldMkLst>
        <pc:spChg chg="mod">
          <ac:chgData name="Katie Mahoney" userId="4600a2df2b2e76e8" providerId="LiveId" clId="{E6842F92-61EA-48D8-9254-53139B6221D7}" dt="2023-04-24T13:54:40.327" v="666" actId="14100"/>
          <ac:spMkLst>
            <pc:docMk/>
            <pc:sldMk cId="2480011241" sldId="2631"/>
            <ac:spMk id="3" creationId="{F318B78D-111A-C23B-AAF7-24D368F87355}"/>
          </ac:spMkLst>
        </pc:spChg>
        <pc:spChg chg="mod">
          <ac:chgData name="Katie Mahoney" userId="4600a2df2b2e76e8" providerId="LiveId" clId="{E6842F92-61EA-48D8-9254-53139B6221D7}" dt="2023-04-24T14:45:54.997" v="1250" actId="113"/>
          <ac:spMkLst>
            <pc:docMk/>
            <pc:sldMk cId="2480011241" sldId="2631"/>
            <ac:spMk id="4" creationId="{2619AD40-A2CA-4B57-AB37-BF8BDDEA86E9}"/>
          </ac:spMkLst>
        </pc:spChg>
        <pc:spChg chg="del mod">
          <ac:chgData name="Katie Mahoney" userId="4600a2df2b2e76e8" providerId="LiveId" clId="{E6842F92-61EA-48D8-9254-53139B6221D7}" dt="2023-04-24T14:12:30.477" v="772" actId="478"/>
          <ac:spMkLst>
            <pc:docMk/>
            <pc:sldMk cId="2480011241" sldId="2631"/>
            <ac:spMk id="5" creationId="{D884021E-E0C7-7FB8-9F6A-17BC89C87CE3}"/>
          </ac:spMkLst>
        </pc:spChg>
        <pc:spChg chg="add mod">
          <ac:chgData name="Katie Mahoney" userId="4600a2df2b2e76e8" providerId="LiveId" clId="{E6842F92-61EA-48D8-9254-53139B6221D7}" dt="2023-04-24T14:12:30.914" v="773"/>
          <ac:spMkLst>
            <pc:docMk/>
            <pc:sldMk cId="2480011241" sldId="2631"/>
            <ac:spMk id="6" creationId="{6FA7140C-BBBD-A03D-A62B-75DB466C0C34}"/>
          </ac:spMkLst>
        </pc:spChg>
        <pc:spChg chg="del mod">
          <ac:chgData name="Katie Mahoney" userId="4600a2df2b2e76e8" providerId="LiveId" clId="{E6842F92-61EA-48D8-9254-53139B6221D7}" dt="2023-04-24T13:54:12.667" v="646" actId="478"/>
          <ac:spMkLst>
            <pc:docMk/>
            <pc:sldMk cId="2480011241" sldId="2631"/>
            <ac:spMk id="26" creationId="{7F616646-5340-417B-8D02-E3347D82C349}"/>
          </ac:spMkLst>
        </pc:spChg>
      </pc:sldChg>
      <pc:sldChg chg="addSp delSp modSp mod">
        <pc:chgData name="Katie Mahoney" userId="4600a2df2b2e76e8" providerId="LiveId" clId="{E6842F92-61EA-48D8-9254-53139B6221D7}" dt="2023-04-24T14:42:16.321" v="1171" actId="113"/>
        <pc:sldMkLst>
          <pc:docMk/>
          <pc:sldMk cId="1428294988" sldId="2632"/>
        </pc:sldMkLst>
        <pc:spChg chg="mod">
          <ac:chgData name="Katie Mahoney" userId="4600a2df2b2e76e8" providerId="LiveId" clId="{E6842F92-61EA-48D8-9254-53139B6221D7}" dt="2023-04-24T13:56:13.118" v="693" actId="14100"/>
          <ac:spMkLst>
            <pc:docMk/>
            <pc:sldMk cId="1428294988" sldId="2632"/>
            <ac:spMk id="3" creationId="{E63B1669-C3CB-D8B5-2288-B3697E869F77}"/>
          </ac:spMkLst>
        </pc:spChg>
        <pc:spChg chg="mod">
          <ac:chgData name="Katie Mahoney" userId="4600a2df2b2e76e8" providerId="LiveId" clId="{E6842F92-61EA-48D8-9254-53139B6221D7}" dt="2023-04-24T14:42:16.321" v="1171" actId="113"/>
          <ac:spMkLst>
            <pc:docMk/>
            <pc:sldMk cId="1428294988" sldId="2632"/>
            <ac:spMk id="4" creationId="{2619AD40-A2CA-4B57-AB37-BF8BDDEA86E9}"/>
          </ac:spMkLst>
        </pc:spChg>
        <pc:spChg chg="del mod">
          <ac:chgData name="Katie Mahoney" userId="4600a2df2b2e76e8" providerId="LiveId" clId="{E6842F92-61EA-48D8-9254-53139B6221D7}" dt="2023-04-24T14:14:29.884" v="817" actId="478"/>
          <ac:spMkLst>
            <pc:docMk/>
            <pc:sldMk cId="1428294988" sldId="2632"/>
            <ac:spMk id="5" creationId="{54120230-B80F-9F37-F32F-78FA58FA2EDB}"/>
          </ac:spMkLst>
        </pc:spChg>
        <pc:spChg chg="add mod">
          <ac:chgData name="Katie Mahoney" userId="4600a2df2b2e76e8" providerId="LiveId" clId="{E6842F92-61EA-48D8-9254-53139B6221D7}" dt="2023-04-24T14:14:30.337" v="818"/>
          <ac:spMkLst>
            <pc:docMk/>
            <pc:sldMk cId="1428294988" sldId="2632"/>
            <ac:spMk id="6" creationId="{19F5E596-3594-0F92-5575-CB7872C2B7D6}"/>
          </ac:spMkLst>
        </pc:spChg>
        <pc:spChg chg="del">
          <ac:chgData name="Katie Mahoney" userId="4600a2df2b2e76e8" providerId="LiveId" clId="{E6842F92-61EA-48D8-9254-53139B6221D7}" dt="2023-04-24T13:55:51.014" v="674" actId="478"/>
          <ac:spMkLst>
            <pc:docMk/>
            <pc:sldMk cId="1428294988" sldId="2632"/>
            <ac:spMk id="26" creationId="{7F616646-5340-417B-8D02-E3347D82C349}"/>
          </ac:spMkLst>
        </pc:spChg>
      </pc:sldChg>
      <pc:sldChg chg="addSp delSp modSp mod">
        <pc:chgData name="Katie Mahoney" userId="4600a2df2b2e76e8" providerId="LiveId" clId="{E6842F92-61EA-48D8-9254-53139B6221D7}" dt="2023-04-24T16:33:32.264" v="3318" actId="113"/>
        <pc:sldMkLst>
          <pc:docMk/>
          <pc:sldMk cId="2764376298" sldId="2633"/>
        </pc:sldMkLst>
        <pc:spChg chg="mod">
          <ac:chgData name="Katie Mahoney" userId="4600a2df2b2e76e8" providerId="LiveId" clId="{E6842F92-61EA-48D8-9254-53139B6221D7}" dt="2023-04-24T13:57:01.782" v="708" actId="14100"/>
          <ac:spMkLst>
            <pc:docMk/>
            <pc:sldMk cId="2764376298" sldId="2633"/>
            <ac:spMk id="3" creationId="{CE91C0ED-3F82-03A3-74A6-BE4BB4D1DBD9}"/>
          </ac:spMkLst>
        </pc:spChg>
        <pc:spChg chg="mod">
          <ac:chgData name="Katie Mahoney" userId="4600a2df2b2e76e8" providerId="LiveId" clId="{E6842F92-61EA-48D8-9254-53139B6221D7}" dt="2023-04-24T16:33:32.264" v="3318" actId="113"/>
          <ac:spMkLst>
            <pc:docMk/>
            <pc:sldMk cId="2764376298" sldId="2633"/>
            <ac:spMk id="4" creationId="{2619AD40-A2CA-4B57-AB37-BF8BDDEA86E9}"/>
          </ac:spMkLst>
        </pc:spChg>
        <pc:spChg chg="del mod">
          <ac:chgData name="Katie Mahoney" userId="4600a2df2b2e76e8" providerId="LiveId" clId="{E6842F92-61EA-48D8-9254-53139B6221D7}" dt="2023-04-24T14:15:17.517" v="837" actId="478"/>
          <ac:spMkLst>
            <pc:docMk/>
            <pc:sldMk cId="2764376298" sldId="2633"/>
            <ac:spMk id="5" creationId="{439D1DA0-33D9-F019-5EFE-A263438F37DE}"/>
          </ac:spMkLst>
        </pc:spChg>
        <pc:spChg chg="add mod">
          <ac:chgData name="Katie Mahoney" userId="4600a2df2b2e76e8" providerId="LiveId" clId="{E6842F92-61EA-48D8-9254-53139B6221D7}" dt="2023-04-24T14:15:17.935" v="838"/>
          <ac:spMkLst>
            <pc:docMk/>
            <pc:sldMk cId="2764376298" sldId="2633"/>
            <ac:spMk id="6" creationId="{3D1FC0F1-BA91-73C3-087F-A849024141CA}"/>
          </ac:spMkLst>
        </pc:spChg>
        <pc:spChg chg="del">
          <ac:chgData name="Katie Mahoney" userId="4600a2df2b2e76e8" providerId="LiveId" clId="{E6842F92-61EA-48D8-9254-53139B6221D7}" dt="2023-04-24T13:56:36.554" v="694" actId="478"/>
          <ac:spMkLst>
            <pc:docMk/>
            <pc:sldMk cId="2764376298" sldId="2633"/>
            <ac:spMk id="26" creationId="{7F616646-5340-417B-8D02-E3347D82C349}"/>
          </ac:spMkLst>
        </pc:spChg>
      </pc:sldChg>
      <pc:sldChg chg="delSp modSp add mod">
        <pc:chgData name="Katie Mahoney" userId="4600a2df2b2e76e8" providerId="LiveId" clId="{E6842F92-61EA-48D8-9254-53139B6221D7}" dt="2023-04-24T15:40:01.935" v="2033" actId="1076"/>
        <pc:sldMkLst>
          <pc:docMk/>
          <pc:sldMk cId="412470916" sldId="2634"/>
        </pc:sldMkLst>
        <pc:spChg chg="mod">
          <ac:chgData name="Katie Mahoney" userId="4600a2df2b2e76e8" providerId="LiveId" clId="{E6842F92-61EA-48D8-9254-53139B6221D7}" dt="2023-04-24T15:35:48.514" v="1977" actId="20577"/>
          <ac:spMkLst>
            <pc:docMk/>
            <pc:sldMk cId="412470916" sldId="2634"/>
            <ac:spMk id="6" creationId="{9105DB20-01BB-542C-CC7D-832361462AEA}"/>
          </ac:spMkLst>
        </pc:spChg>
        <pc:spChg chg="del mod">
          <ac:chgData name="Katie Mahoney" userId="4600a2df2b2e76e8" providerId="LiveId" clId="{E6842F92-61EA-48D8-9254-53139B6221D7}" dt="2023-04-24T15:39:52.763" v="2031"/>
          <ac:spMkLst>
            <pc:docMk/>
            <pc:sldMk cId="412470916" sldId="2634"/>
            <ac:spMk id="15" creationId="{94C7168A-1465-3C6D-67CB-F114190DCA34}"/>
          </ac:spMkLst>
        </pc:spChg>
        <pc:spChg chg="mod">
          <ac:chgData name="Katie Mahoney" userId="4600a2df2b2e76e8" providerId="LiveId" clId="{E6842F92-61EA-48D8-9254-53139B6221D7}" dt="2023-04-24T15:39:51.519" v="2029" actId="14100"/>
          <ac:spMkLst>
            <pc:docMk/>
            <pc:sldMk cId="412470916" sldId="2634"/>
            <ac:spMk id="16" creationId="{3F64C2D5-4219-39D8-95D1-3141958F071E}"/>
          </ac:spMkLst>
        </pc:spChg>
        <pc:picChg chg="mod">
          <ac:chgData name="Katie Mahoney" userId="4600a2df2b2e76e8" providerId="LiveId" clId="{E6842F92-61EA-48D8-9254-53139B6221D7}" dt="2023-04-24T15:39:34.138" v="2026" actId="1076"/>
          <ac:picMkLst>
            <pc:docMk/>
            <pc:sldMk cId="412470916" sldId="2634"/>
            <ac:picMk id="10" creationId="{E521C3E5-81BE-D8D8-86B0-E3A0E79B07AB}"/>
          </ac:picMkLst>
        </pc:picChg>
        <pc:picChg chg="mod">
          <ac:chgData name="Katie Mahoney" userId="4600a2df2b2e76e8" providerId="LiveId" clId="{E6842F92-61EA-48D8-9254-53139B6221D7}" dt="2023-04-24T15:38:38.890" v="2019" actId="1076"/>
          <ac:picMkLst>
            <pc:docMk/>
            <pc:sldMk cId="412470916" sldId="2634"/>
            <ac:picMk id="12" creationId="{CC51E9B2-8E06-5311-6B67-591852C1E249}"/>
          </ac:picMkLst>
        </pc:picChg>
        <pc:picChg chg="mod ord">
          <ac:chgData name="Katie Mahoney" userId="4600a2df2b2e76e8" providerId="LiveId" clId="{E6842F92-61EA-48D8-9254-53139B6221D7}" dt="2023-04-24T15:40:01.935" v="2033" actId="1076"/>
          <ac:picMkLst>
            <pc:docMk/>
            <pc:sldMk cId="412470916" sldId="2634"/>
            <ac:picMk id="13" creationId="{76454053-CCD2-0388-D8CB-29FA2DE3627E}"/>
          </ac:picMkLst>
        </pc:picChg>
        <pc:picChg chg="mod">
          <ac:chgData name="Katie Mahoney" userId="4600a2df2b2e76e8" providerId="LiveId" clId="{E6842F92-61EA-48D8-9254-53139B6221D7}" dt="2023-04-24T15:39:58.213" v="2032" actId="1076"/>
          <ac:picMkLst>
            <pc:docMk/>
            <pc:sldMk cId="412470916" sldId="2634"/>
            <ac:picMk id="17" creationId="{46CFDB49-26B2-F4E8-AF43-091374E85C68}"/>
          </ac:picMkLst>
        </pc:picChg>
      </pc:sldChg>
      <pc:sldChg chg="add del">
        <pc:chgData name="Katie Mahoney" userId="4600a2df2b2e76e8" providerId="LiveId" clId="{E6842F92-61EA-48D8-9254-53139B6221D7}" dt="2023-04-24T13:15:50.322" v="156" actId="2696"/>
        <pc:sldMkLst>
          <pc:docMk/>
          <pc:sldMk cId="1580496100" sldId="2634"/>
        </pc:sldMkLst>
      </pc:sldChg>
      <pc:sldChg chg="addSp delSp modSp new del mod modClrScheme chgLayout">
        <pc:chgData name="Katie Mahoney" userId="4600a2df2b2e76e8" providerId="LiveId" clId="{E6842F92-61EA-48D8-9254-53139B6221D7}" dt="2023-04-24T14:00:42.147" v="719" actId="2696"/>
        <pc:sldMkLst>
          <pc:docMk/>
          <pc:sldMk cId="2381397502" sldId="2634"/>
        </pc:sldMkLst>
        <pc:spChg chg="del">
          <ac:chgData name="Katie Mahoney" userId="4600a2df2b2e76e8" providerId="LiveId" clId="{E6842F92-61EA-48D8-9254-53139B6221D7}" dt="2023-04-24T13:41:29.156" v="485" actId="700"/>
          <ac:spMkLst>
            <pc:docMk/>
            <pc:sldMk cId="2381397502" sldId="2634"/>
            <ac:spMk id="2" creationId="{EDA588D1-7A4C-EF3E-DC1B-5655D355F666}"/>
          </ac:spMkLst>
        </pc:spChg>
        <pc:spChg chg="del mod ord">
          <ac:chgData name="Katie Mahoney" userId="4600a2df2b2e76e8" providerId="LiveId" clId="{E6842F92-61EA-48D8-9254-53139B6221D7}" dt="2023-04-24T13:41:29.156" v="485" actId="700"/>
          <ac:spMkLst>
            <pc:docMk/>
            <pc:sldMk cId="2381397502" sldId="2634"/>
            <ac:spMk id="3" creationId="{85F4CB2C-7AE8-86C5-DD01-355BE74EC81D}"/>
          </ac:spMkLst>
        </pc:spChg>
        <pc:spChg chg="mod ord">
          <ac:chgData name="Katie Mahoney" userId="4600a2df2b2e76e8" providerId="LiveId" clId="{E6842F92-61EA-48D8-9254-53139B6221D7}" dt="2023-04-24T13:41:29.156" v="485" actId="700"/>
          <ac:spMkLst>
            <pc:docMk/>
            <pc:sldMk cId="2381397502" sldId="2634"/>
            <ac:spMk id="4" creationId="{9314BFC4-8050-8309-DA76-36036733BBEF}"/>
          </ac:spMkLst>
        </pc:spChg>
        <pc:spChg chg="mod ord">
          <ac:chgData name="Katie Mahoney" userId="4600a2df2b2e76e8" providerId="LiveId" clId="{E6842F92-61EA-48D8-9254-53139B6221D7}" dt="2023-04-24T13:41:29.156" v="485" actId="700"/>
          <ac:spMkLst>
            <pc:docMk/>
            <pc:sldMk cId="2381397502" sldId="2634"/>
            <ac:spMk id="5" creationId="{F6FEA5F9-F50B-A799-2EFB-4CFFB0DE1D33}"/>
          </ac:spMkLst>
        </pc:spChg>
        <pc:spChg chg="add mod ord">
          <ac:chgData name="Katie Mahoney" userId="4600a2df2b2e76e8" providerId="LiveId" clId="{E6842F92-61EA-48D8-9254-53139B6221D7}" dt="2023-04-24T13:41:29.156" v="485" actId="700"/>
          <ac:spMkLst>
            <pc:docMk/>
            <pc:sldMk cId="2381397502" sldId="2634"/>
            <ac:spMk id="6" creationId="{B1874373-F083-D936-C3AB-2B9F4F80EDE5}"/>
          </ac:spMkLst>
        </pc:spChg>
        <pc:spChg chg="add mod ord">
          <ac:chgData name="Katie Mahoney" userId="4600a2df2b2e76e8" providerId="LiveId" clId="{E6842F92-61EA-48D8-9254-53139B6221D7}" dt="2023-04-24T13:41:29.156" v="485" actId="700"/>
          <ac:spMkLst>
            <pc:docMk/>
            <pc:sldMk cId="2381397502" sldId="2634"/>
            <ac:spMk id="7" creationId="{DAD98F4F-FFB2-8ABE-249D-734C2D3659F6}"/>
          </ac:spMkLst>
        </pc:spChg>
        <pc:spChg chg="add mod ord">
          <ac:chgData name="Katie Mahoney" userId="4600a2df2b2e76e8" providerId="LiveId" clId="{E6842F92-61EA-48D8-9254-53139B6221D7}" dt="2023-04-24T13:41:29.267" v="487" actId="27636"/>
          <ac:spMkLst>
            <pc:docMk/>
            <pc:sldMk cId="2381397502" sldId="2634"/>
            <ac:spMk id="8" creationId="{FA2D0045-0F24-5943-CA92-F9CD52961B40}"/>
          </ac:spMkLst>
        </pc:spChg>
        <pc:spChg chg="add mod ord">
          <ac:chgData name="Katie Mahoney" userId="4600a2df2b2e76e8" providerId="LiveId" clId="{E6842F92-61EA-48D8-9254-53139B6221D7}" dt="2023-04-24T13:41:29.266" v="486" actId="27636"/>
          <ac:spMkLst>
            <pc:docMk/>
            <pc:sldMk cId="2381397502" sldId="2634"/>
            <ac:spMk id="9" creationId="{6354F963-D516-47AB-1AA9-B812FA0F154F}"/>
          </ac:spMkLst>
        </pc:spChg>
        <pc:spChg chg="add mod ord">
          <ac:chgData name="Katie Mahoney" userId="4600a2df2b2e76e8" providerId="LiveId" clId="{E6842F92-61EA-48D8-9254-53139B6221D7}" dt="2023-04-24T13:41:29.156" v="485" actId="700"/>
          <ac:spMkLst>
            <pc:docMk/>
            <pc:sldMk cId="2381397502" sldId="2634"/>
            <ac:spMk id="10" creationId="{D6514EE8-89DC-302E-A85E-11A319B0A62D}"/>
          </ac:spMkLst>
        </pc:spChg>
        <pc:spChg chg="add mod ord">
          <ac:chgData name="Katie Mahoney" userId="4600a2df2b2e76e8" providerId="LiveId" clId="{E6842F92-61EA-48D8-9254-53139B6221D7}" dt="2023-04-24T13:41:29.156" v="485" actId="700"/>
          <ac:spMkLst>
            <pc:docMk/>
            <pc:sldMk cId="2381397502" sldId="2634"/>
            <ac:spMk id="11" creationId="{6A1713FB-A542-3EFF-1E35-D5864E13CB9E}"/>
          </ac:spMkLst>
        </pc:spChg>
        <pc:spChg chg="add mod ord">
          <ac:chgData name="Katie Mahoney" userId="4600a2df2b2e76e8" providerId="LiveId" clId="{E6842F92-61EA-48D8-9254-53139B6221D7}" dt="2023-04-24T13:41:29.156" v="485" actId="700"/>
          <ac:spMkLst>
            <pc:docMk/>
            <pc:sldMk cId="2381397502" sldId="2634"/>
            <ac:spMk id="12" creationId="{5F08D74C-0B6C-1A2C-D547-983EA6D973DB}"/>
          </ac:spMkLst>
        </pc:spChg>
        <pc:spChg chg="add mod ord">
          <ac:chgData name="Katie Mahoney" userId="4600a2df2b2e76e8" providerId="LiveId" clId="{E6842F92-61EA-48D8-9254-53139B6221D7}" dt="2023-04-24T13:41:29.156" v="485" actId="700"/>
          <ac:spMkLst>
            <pc:docMk/>
            <pc:sldMk cId="2381397502" sldId="2634"/>
            <ac:spMk id="13" creationId="{7210AD16-FC77-E678-A778-08771229294D}"/>
          </ac:spMkLst>
        </pc:spChg>
        <pc:spChg chg="add mod ord">
          <ac:chgData name="Katie Mahoney" userId="4600a2df2b2e76e8" providerId="LiveId" clId="{E6842F92-61EA-48D8-9254-53139B6221D7}" dt="2023-04-24T13:41:29.156" v="485" actId="700"/>
          <ac:spMkLst>
            <pc:docMk/>
            <pc:sldMk cId="2381397502" sldId="2634"/>
            <ac:spMk id="14" creationId="{4FF47E11-034F-15FE-5945-244F305EDC14}"/>
          </ac:spMkLst>
        </pc:spChg>
        <pc:spChg chg="add mod ord">
          <ac:chgData name="Katie Mahoney" userId="4600a2df2b2e76e8" providerId="LiveId" clId="{E6842F92-61EA-48D8-9254-53139B6221D7}" dt="2023-04-24T13:41:29.156" v="485" actId="700"/>
          <ac:spMkLst>
            <pc:docMk/>
            <pc:sldMk cId="2381397502" sldId="2634"/>
            <ac:spMk id="15" creationId="{961D736D-F3E0-1540-80FF-0D4B733C9AB0}"/>
          </ac:spMkLst>
        </pc:spChg>
        <pc:spChg chg="add mod ord">
          <ac:chgData name="Katie Mahoney" userId="4600a2df2b2e76e8" providerId="LiveId" clId="{E6842F92-61EA-48D8-9254-53139B6221D7}" dt="2023-04-24T13:41:29.156" v="485" actId="700"/>
          <ac:spMkLst>
            <pc:docMk/>
            <pc:sldMk cId="2381397502" sldId="2634"/>
            <ac:spMk id="16" creationId="{ACA6B8BC-E6A7-20AA-B996-C9EC89DD16FB}"/>
          </ac:spMkLst>
        </pc:spChg>
        <pc:spChg chg="add mod ord">
          <ac:chgData name="Katie Mahoney" userId="4600a2df2b2e76e8" providerId="LiveId" clId="{E6842F92-61EA-48D8-9254-53139B6221D7}" dt="2023-04-24T13:41:29.156" v="485" actId="700"/>
          <ac:spMkLst>
            <pc:docMk/>
            <pc:sldMk cId="2381397502" sldId="2634"/>
            <ac:spMk id="17" creationId="{AD08F5B6-6553-5A8E-A69B-AF33EC615FEC}"/>
          </ac:spMkLst>
        </pc:spChg>
      </pc:sldChg>
      <pc:sldChg chg="addSp delSp modSp add mod">
        <pc:chgData name="Katie Mahoney" userId="4600a2df2b2e76e8" providerId="LiveId" clId="{E6842F92-61EA-48D8-9254-53139B6221D7}" dt="2023-04-24T16:32:59.742" v="3315"/>
        <pc:sldMkLst>
          <pc:docMk/>
          <pc:sldMk cId="375460424" sldId="2635"/>
        </pc:sldMkLst>
        <pc:spChg chg="mod">
          <ac:chgData name="Katie Mahoney" userId="4600a2df2b2e76e8" providerId="LiveId" clId="{E6842F92-61EA-48D8-9254-53139B6221D7}" dt="2023-04-24T15:40:33.434" v="2036" actId="20577"/>
          <ac:spMkLst>
            <pc:docMk/>
            <pc:sldMk cId="375460424" sldId="2635"/>
            <ac:spMk id="6" creationId="{43E3D498-9BBE-52EF-D27F-1D93A2A2F7A8}"/>
          </ac:spMkLst>
        </pc:spChg>
        <pc:spChg chg="del mod">
          <ac:chgData name="Katie Mahoney" userId="4600a2df2b2e76e8" providerId="LiveId" clId="{E6842F92-61EA-48D8-9254-53139B6221D7}" dt="2023-04-24T15:46:21.886" v="2208" actId="478"/>
          <ac:spMkLst>
            <pc:docMk/>
            <pc:sldMk cId="375460424" sldId="2635"/>
            <ac:spMk id="7" creationId="{68BB5F84-C724-4A2A-886E-8A96A902A53B}"/>
          </ac:spMkLst>
        </pc:spChg>
        <pc:spChg chg="del">
          <ac:chgData name="Katie Mahoney" userId="4600a2df2b2e76e8" providerId="LiveId" clId="{E6842F92-61EA-48D8-9254-53139B6221D7}" dt="2023-04-24T15:43:17.644" v="2134" actId="478"/>
          <ac:spMkLst>
            <pc:docMk/>
            <pc:sldMk cId="375460424" sldId="2635"/>
            <ac:spMk id="8" creationId="{F8F143E8-37FF-45F5-A7A2-B949517DB38B}"/>
          </ac:spMkLst>
        </pc:spChg>
        <pc:spChg chg="del mod">
          <ac:chgData name="Katie Mahoney" userId="4600a2df2b2e76e8" providerId="LiveId" clId="{E6842F92-61EA-48D8-9254-53139B6221D7}" dt="2023-04-24T15:43:17.644" v="2134" actId="478"/>
          <ac:spMkLst>
            <pc:docMk/>
            <pc:sldMk cId="375460424" sldId="2635"/>
            <ac:spMk id="10" creationId="{98872E13-BE56-4687-847B-76D97CCF3FCA}"/>
          </ac:spMkLst>
        </pc:spChg>
        <pc:spChg chg="del mod">
          <ac:chgData name="Katie Mahoney" userId="4600a2df2b2e76e8" providerId="LiveId" clId="{E6842F92-61EA-48D8-9254-53139B6221D7}" dt="2023-04-24T15:43:17.644" v="2134" actId="478"/>
          <ac:spMkLst>
            <pc:docMk/>
            <pc:sldMk cId="375460424" sldId="2635"/>
            <ac:spMk id="12" creationId="{517AF368-39DD-42F8-97C3-E81029FED45E}"/>
          </ac:spMkLst>
        </pc:spChg>
        <pc:spChg chg="del">
          <ac:chgData name="Katie Mahoney" userId="4600a2df2b2e76e8" providerId="LiveId" clId="{E6842F92-61EA-48D8-9254-53139B6221D7}" dt="2023-04-24T15:46:21.886" v="2208" actId="478"/>
          <ac:spMkLst>
            <pc:docMk/>
            <pc:sldMk cId="375460424" sldId="2635"/>
            <ac:spMk id="14" creationId="{47FA0361-5491-4779-9E19-07CD7297B84E}"/>
          </ac:spMkLst>
        </pc:spChg>
        <pc:spChg chg="del">
          <ac:chgData name="Katie Mahoney" userId="4600a2df2b2e76e8" providerId="LiveId" clId="{E6842F92-61EA-48D8-9254-53139B6221D7}" dt="2023-04-24T15:43:21.029" v="2135" actId="478"/>
          <ac:spMkLst>
            <pc:docMk/>
            <pc:sldMk cId="375460424" sldId="2635"/>
            <ac:spMk id="16" creationId="{FC09C9C8-BE39-42A9-B788-D7E6F7FDC057}"/>
          </ac:spMkLst>
        </pc:spChg>
        <pc:spChg chg="del">
          <ac:chgData name="Katie Mahoney" userId="4600a2df2b2e76e8" providerId="LiveId" clId="{E6842F92-61EA-48D8-9254-53139B6221D7}" dt="2023-04-24T15:43:21.029" v="2135" actId="478"/>
          <ac:spMkLst>
            <pc:docMk/>
            <pc:sldMk cId="375460424" sldId="2635"/>
            <ac:spMk id="18" creationId="{0FD20D3D-BBE0-4AE7-969B-BC6194DC3928}"/>
          </ac:spMkLst>
        </pc:spChg>
        <pc:spChg chg="del mod">
          <ac:chgData name="Katie Mahoney" userId="4600a2df2b2e76e8" providerId="LiveId" clId="{E6842F92-61EA-48D8-9254-53139B6221D7}" dt="2023-04-24T15:46:21.886" v="2208" actId="478"/>
          <ac:spMkLst>
            <pc:docMk/>
            <pc:sldMk cId="375460424" sldId="2635"/>
            <ac:spMk id="20" creationId="{5E2725A4-E47B-4252-B90B-E24FCA3BFBD7}"/>
          </ac:spMkLst>
        </pc:spChg>
        <pc:spChg chg="del mod">
          <ac:chgData name="Katie Mahoney" userId="4600a2df2b2e76e8" providerId="LiveId" clId="{E6842F92-61EA-48D8-9254-53139B6221D7}" dt="2023-04-24T15:46:21.886" v="2208" actId="478"/>
          <ac:spMkLst>
            <pc:docMk/>
            <pc:sldMk cId="375460424" sldId="2635"/>
            <ac:spMk id="22" creationId="{DCBD3D46-B129-4088-A2F9-44387AB1C680}"/>
          </ac:spMkLst>
        </pc:spChg>
        <pc:spChg chg="del">
          <ac:chgData name="Katie Mahoney" userId="4600a2df2b2e76e8" providerId="LiveId" clId="{E6842F92-61EA-48D8-9254-53139B6221D7}" dt="2023-04-24T15:46:24.969" v="2209" actId="478"/>
          <ac:spMkLst>
            <pc:docMk/>
            <pc:sldMk cId="375460424" sldId="2635"/>
            <ac:spMk id="24" creationId="{99AA3B90-BDCD-4476-BDCB-D2AF84F035B8}"/>
          </ac:spMkLst>
        </pc:spChg>
        <pc:spChg chg="del">
          <ac:chgData name="Katie Mahoney" userId="4600a2df2b2e76e8" providerId="LiveId" clId="{E6842F92-61EA-48D8-9254-53139B6221D7}" dt="2023-04-24T15:46:24.969" v="2209" actId="478"/>
          <ac:spMkLst>
            <pc:docMk/>
            <pc:sldMk cId="375460424" sldId="2635"/>
            <ac:spMk id="26" creationId="{9E8A6877-7BA0-4808-B668-4803F7998265}"/>
          </ac:spMkLst>
        </pc:spChg>
        <pc:graphicFrameChg chg="add mod modGraphic">
          <ac:chgData name="Katie Mahoney" userId="4600a2df2b2e76e8" providerId="LiveId" clId="{E6842F92-61EA-48D8-9254-53139B6221D7}" dt="2023-04-24T16:32:59.742" v="3315"/>
          <ac:graphicFrameMkLst>
            <pc:docMk/>
            <pc:sldMk cId="375460424" sldId="2635"/>
            <ac:graphicFrameMk id="4" creationId="{573807A1-6EF7-0C57-D817-EF840BBA255A}"/>
          </ac:graphicFrameMkLst>
        </pc:graphicFrameChg>
      </pc:sldChg>
      <pc:sldChg chg="addSp delSp modSp add mod">
        <pc:chgData name="Katie Mahoney" userId="4600a2df2b2e76e8" providerId="LiveId" clId="{E6842F92-61EA-48D8-9254-53139B6221D7}" dt="2023-04-24T16:01:30.655" v="2424" actId="1035"/>
        <pc:sldMkLst>
          <pc:docMk/>
          <pc:sldMk cId="3840559435" sldId="2636"/>
        </pc:sldMkLst>
        <pc:spChg chg="mod">
          <ac:chgData name="Katie Mahoney" userId="4600a2df2b2e76e8" providerId="LiveId" clId="{E6842F92-61EA-48D8-9254-53139B6221D7}" dt="2023-04-24T15:51:40.412" v="2238" actId="20577"/>
          <ac:spMkLst>
            <pc:docMk/>
            <pc:sldMk cId="3840559435" sldId="2636"/>
            <ac:spMk id="5" creationId="{DAF73601-3773-CD3F-22B5-E50C1C6481FF}"/>
          </ac:spMkLst>
        </pc:spChg>
        <pc:picChg chg="add del mod">
          <ac:chgData name="Katie Mahoney" userId="4600a2df2b2e76e8" providerId="LiveId" clId="{E6842F92-61EA-48D8-9254-53139B6221D7}" dt="2023-04-24T15:58:45.544" v="2335" actId="478"/>
          <ac:picMkLst>
            <pc:docMk/>
            <pc:sldMk cId="3840559435" sldId="2636"/>
            <ac:picMk id="3" creationId="{A635F11E-5A91-6D12-67D5-3306C1548055}"/>
          </ac:picMkLst>
        </pc:picChg>
        <pc:picChg chg="add mod modCrop">
          <ac:chgData name="Katie Mahoney" userId="4600a2df2b2e76e8" providerId="LiveId" clId="{E6842F92-61EA-48D8-9254-53139B6221D7}" dt="2023-04-24T16:01:06.515" v="2395" actId="1076"/>
          <ac:picMkLst>
            <pc:docMk/>
            <pc:sldMk cId="3840559435" sldId="2636"/>
            <ac:picMk id="6" creationId="{81E98B3B-DD7E-15A5-E5CE-A6EA74AD3678}"/>
          </ac:picMkLst>
        </pc:picChg>
        <pc:picChg chg="mod modCrop">
          <ac:chgData name="Katie Mahoney" userId="4600a2df2b2e76e8" providerId="LiveId" clId="{E6842F92-61EA-48D8-9254-53139B6221D7}" dt="2023-04-24T16:00:21.403" v="2379" actId="1076"/>
          <ac:picMkLst>
            <pc:docMk/>
            <pc:sldMk cId="3840559435" sldId="2636"/>
            <ac:picMk id="7" creationId="{AFBE22A8-16C2-450B-BEF0-CF181720E366}"/>
          </ac:picMkLst>
        </pc:picChg>
        <pc:picChg chg="add mod ord modCrop">
          <ac:chgData name="Katie Mahoney" userId="4600a2df2b2e76e8" providerId="LiveId" clId="{E6842F92-61EA-48D8-9254-53139B6221D7}" dt="2023-04-24T16:01:04.093" v="2394" actId="1076"/>
          <ac:picMkLst>
            <pc:docMk/>
            <pc:sldMk cId="3840559435" sldId="2636"/>
            <ac:picMk id="9" creationId="{87E8D6A9-E745-CBEC-3CA0-FC26E71F36B5}"/>
          </ac:picMkLst>
        </pc:picChg>
        <pc:picChg chg="add mod ord modCrop">
          <ac:chgData name="Katie Mahoney" userId="4600a2df2b2e76e8" providerId="LiveId" clId="{E6842F92-61EA-48D8-9254-53139B6221D7}" dt="2023-04-24T16:00:36.936" v="2383" actId="166"/>
          <ac:picMkLst>
            <pc:docMk/>
            <pc:sldMk cId="3840559435" sldId="2636"/>
            <ac:picMk id="10" creationId="{6658D3A1-DCDD-F53F-1423-0755F210DFA0}"/>
          </ac:picMkLst>
        </pc:picChg>
        <pc:picChg chg="add mod ord modCrop">
          <ac:chgData name="Katie Mahoney" userId="4600a2df2b2e76e8" providerId="LiveId" clId="{E6842F92-61EA-48D8-9254-53139B6221D7}" dt="2023-04-24T16:00:24.732" v="2380" actId="1076"/>
          <ac:picMkLst>
            <pc:docMk/>
            <pc:sldMk cId="3840559435" sldId="2636"/>
            <ac:picMk id="11" creationId="{47D44649-7D7C-81D6-9154-F4CA718F3C47}"/>
          </ac:picMkLst>
        </pc:picChg>
        <pc:picChg chg="add del mod modCrop">
          <ac:chgData name="Katie Mahoney" userId="4600a2df2b2e76e8" providerId="LiveId" clId="{E6842F92-61EA-48D8-9254-53139B6221D7}" dt="2023-04-24T15:55:28.794" v="2291" actId="478"/>
          <ac:picMkLst>
            <pc:docMk/>
            <pc:sldMk cId="3840559435" sldId="2636"/>
            <ac:picMk id="12" creationId="{A3370F7B-84D4-23DD-2FA4-7DF8422D4B5F}"/>
          </ac:picMkLst>
        </pc:picChg>
        <pc:picChg chg="add mod modCrop">
          <ac:chgData name="Katie Mahoney" userId="4600a2df2b2e76e8" providerId="LiveId" clId="{E6842F92-61EA-48D8-9254-53139B6221D7}" dt="2023-04-24T16:01:25.609" v="2412" actId="1036"/>
          <ac:picMkLst>
            <pc:docMk/>
            <pc:sldMk cId="3840559435" sldId="2636"/>
            <ac:picMk id="13" creationId="{677D1783-822A-4174-C95E-79C5A4A29EDF}"/>
          </ac:picMkLst>
        </pc:picChg>
        <pc:picChg chg="add mod modCrop">
          <ac:chgData name="Katie Mahoney" userId="4600a2df2b2e76e8" providerId="LiveId" clId="{E6842F92-61EA-48D8-9254-53139B6221D7}" dt="2023-04-24T16:01:17.068" v="2403" actId="1036"/>
          <ac:picMkLst>
            <pc:docMk/>
            <pc:sldMk cId="3840559435" sldId="2636"/>
            <ac:picMk id="14" creationId="{02DD89B0-C2A5-2BDC-ACDA-06A809079563}"/>
          </ac:picMkLst>
        </pc:picChg>
        <pc:picChg chg="add mod ord modCrop">
          <ac:chgData name="Katie Mahoney" userId="4600a2df2b2e76e8" providerId="LiveId" clId="{E6842F92-61EA-48D8-9254-53139B6221D7}" dt="2023-04-24T16:01:21.943" v="2409" actId="1035"/>
          <ac:picMkLst>
            <pc:docMk/>
            <pc:sldMk cId="3840559435" sldId="2636"/>
            <ac:picMk id="15" creationId="{FB2CC056-AD3C-99D1-D7BA-DCC96B14AADE}"/>
          </ac:picMkLst>
        </pc:picChg>
        <pc:picChg chg="add mod modCrop">
          <ac:chgData name="Katie Mahoney" userId="4600a2df2b2e76e8" providerId="LiveId" clId="{E6842F92-61EA-48D8-9254-53139B6221D7}" dt="2023-04-24T16:01:30.655" v="2424" actId="1035"/>
          <ac:picMkLst>
            <pc:docMk/>
            <pc:sldMk cId="3840559435" sldId="2636"/>
            <ac:picMk id="16" creationId="{C98322A3-04BD-062B-63B2-B722339E60D4}"/>
          </ac:picMkLst>
        </pc:picChg>
        <pc:picChg chg="add mod modCrop">
          <ac:chgData name="Katie Mahoney" userId="4600a2df2b2e76e8" providerId="LiveId" clId="{E6842F92-61EA-48D8-9254-53139B6221D7}" dt="2023-04-24T16:00:51.305" v="2389" actId="1076"/>
          <ac:picMkLst>
            <pc:docMk/>
            <pc:sldMk cId="3840559435" sldId="2636"/>
            <ac:picMk id="17" creationId="{3491AC18-C840-714E-9E18-7FBE6A3157DD}"/>
          </ac:picMkLst>
        </pc:picChg>
      </pc:sldChg>
      <pc:sldChg chg="addSp delSp modSp add mod">
        <pc:chgData name="Katie Mahoney" userId="4600a2df2b2e76e8" providerId="LiveId" clId="{E6842F92-61EA-48D8-9254-53139B6221D7}" dt="2023-04-24T16:28:37.995" v="3247" actId="14100"/>
        <pc:sldMkLst>
          <pc:docMk/>
          <pc:sldMk cId="3043405395" sldId="2637"/>
        </pc:sldMkLst>
        <pc:spChg chg="mod">
          <ac:chgData name="Katie Mahoney" userId="4600a2df2b2e76e8" providerId="LiveId" clId="{E6842F92-61EA-48D8-9254-53139B6221D7}" dt="2023-04-24T16:23:02.518" v="2624" actId="14100"/>
          <ac:spMkLst>
            <pc:docMk/>
            <pc:sldMk cId="3043405395" sldId="2637"/>
            <ac:spMk id="2" creationId="{C469A283-3964-40B4-AAA1-C4B335C696C5}"/>
          </ac:spMkLst>
        </pc:spChg>
        <pc:spChg chg="mod">
          <ac:chgData name="Katie Mahoney" userId="4600a2df2b2e76e8" providerId="LiveId" clId="{E6842F92-61EA-48D8-9254-53139B6221D7}" dt="2023-04-24T16:24:02.334" v="2633" actId="6549"/>
          <ac:spMkLst>
            <pc:docMk/>
            <pc:sldMk cId="3043405395" sldId="2637"/>
            <ac:spMk id="11" creationId="{AC998BF2-F740-C5F8-55DA-A3A61C01E568}"/>
          </ac:spMkLst>
        </pc:spChg>
        <pc:spChg chg="mod">
          <ac:chgData name="Katie Mahoney" userId="4600a2df2b2e76e8" providerId="LiveId" clId="{E6842F92-61EA-48D8-9254-53139B6221D7}" dt="2023-04-24T16:01:48.018" v="2426" actId="20577"/>
          <ac:spMkLst>
            <pc:docMk/>
            <pc:sldMk cId="3043405395" sldId="2637"/>
            <ac:spMk id="12" creationId="{CCDCAB23-5B9B-5311-5A21-A3E8651DDBE5}"/>
          </ac:spMkLst>
        </pc:spChg>
        <pc:spChg chg="add mod">
          <ac:chgData name="Katie Mahoney" userId="4600a2df2b2e76e8" providerId="LiveId" clId="{E6842F92-61EA-48D8-9254-53139B6221D7}" dt="2023-04-24T16:23:42.104" v="2629" actId="1076"/>
          <ac:spMkLst>
            <pc:docMk/>
            <pc:sldMk cId="3043405395" sldId="2637"/>
            <ac:spMk id="13" creationId="{EA033D6C-D066-7BE3-5BB6-5F5BD3DD5278}"/>
          </ac:spMkLst>
        </pc:spChg>
        <pc:spChg chg="del mod">
          <ac:chgData name="Katie Mahoney" userId="4600a2df2b2e76e8" providerId="LiveId" clId="{E6842F92-61EA-48D8-9254-53139B6221D7}" dt="2023-04-24T16:28:19.253" v="3242" actId="478"/>
          <ac:spMkLst>
            <pc:docMk/>
            <pc:sldMk cId="3043405395" sldId="2637"/>
            <ac:spMk id="14" creationId="{8D5AB64C-9D91-C2D5-B2A1-461B82DF12F4}"/>
          </ac:spMkLst>
        </pc:spChg>
        <pc:spChg chg="add mod">
          <ac:chgData name="Katie Mahoney" userId="4600a2df2b2e76e8" providerId="LiveId" clId="{E6842F92-61EA-48D8-9254-53139B6221D7}" dt="2023-04-24T16:26:17.868" v="3084" actId="1037"/>
          <ac:spMkLst>
            <pc:docMk/>
            <pc:sldMk cId="3043405395" sldId="2637"/>
            <ac:spMk id="15" creationId="{6D8CC701-D424-3605-150A-61B4B7762013}"/>
          </ac:spMkLst>
        </pc:spChg>
        <pc:spChg chg="del mod">
          <ac:chgData name="Katie Mahoney" userId="4600a2df2b2e76e8" providerId="LiveId" clId="{E6842F92-61EA-48D8-9254-53139B6221D7}" dt="2023-04-24T16:28:21.277" v="3243" actId="478"/>
          <ac:spMkLst>
            <pc:docMk/>
            <pc:sldMk cId="3043405395" sldId="2637"/>
            <ac:spMk id="16" creationId="{9651C8A1-624E-6D91-63B2-C0F556D0D58B}"/>
          </ac:spMkLst>
        </pc:spChg>
        <pc:spChg chg="del mod">
          <ac:chgData name="Katie Mahoney" userId="4600a2df2b2e76e8" providerId="LiveId" clId="{E6842F92-61EA-48D8-9254-53139B6221D7}" dt="2023-04-24T16:28:16.166" v="3239" actId="478"/>
          <ac:spMkLst>
            <pc:docMk/>
            <pc:sldMk cId="3043405395" sldId="2637"/>
            <ac:spMk id="17" creationId="{F19AD8D5-9F67-732F-B395-DF778C0E85F6}"/>
          </ac:spMkLst>
        </pc:spChg>
        <pc:spChg chg="add mod">
          <ac:chgData name="Katie Mahoney" userId="4600a2df2b2e76e8" providerId="LiveId" clId="{E6842F92-61EA-48D8-9254-53139B6221D7}" dt="2023-04-24T16:25:27.891" v="2911" actId="1037"/>
          <ac:spMkLst>
            <pc:docMk/>
            <pc:sldMk cId="3043405395" sldId="2637"/>
            <ac:spMk id="18" creationId="{4EA68BBC-B770-A620-90E8-8B325E8443FD}"/>
          </ac:spMkLst>
        </pc:spChg>
        <pc:spChg chg="add mod">
          <ac:chgData name="Katie Mahoney" userId="4600a2df2b2e76e8" providerId="LiveId" clId="{E6842F92-61EA-48D8-9254-53139B6221D7}" dt="2023-04-24T16:21:32.256" v="2573" actId="1076"/>
          <ac:spMkLst>
            <pc:docMk/>
            <pc:sldMk cId="3043405395" sldId="2637"/>
            <ac:spMk id="19" creationId="{C4E1BC9A-D742-5B0F-B358-32156BB2AA77}"/>
          </ac:spMkLst>
        </pc:spChg>
        <pc:graphicFrameChg chg="add mod modGraphic">
          <ac:chgData name="Katie Mahoney" userId="4600a2df2b2e76e8" providerId="LiveId" clId="{E6842F92-61EA-48D8-9254-53139B6221D7}" dt="2023-04-24T16:28:37.995" v="3247" actId="14100"/>
          <ac:graphicFrameMkLst>
            <pc:docMk/>
            <pc:sldMk cId="3043405395" sldId="2637"/>
            <ac:graphicFrameMk id="4" creationId="{7A822FA1-5CBB-79E4-7D68-22A0C677E10C}"/>
          </ac:graphicFrameMkLst>
        </pc:graphicFrameChg>
        <pc:picChg chg="del mod">
          <ac:chgData name="Katie Mahoney" userId="4600a2df2b2e76e8" providerId="LiveId" clId="{E6842F92-61EA-48D8-9254-53139B6221D7}" dt="2023-04-24T16:28:17.786" v="3241" actId="478"/>
          <ac:picMkLst>
            <pc:docMk/>
            <pc:sldMk cId="3043405395" sldId="2637"/>
            <ac:picMk id="5" creationId="{2236ADF2-D21C-219E-B7F2-CBE81223DF50}"/>
          </ac:picMkLst>
        </pc:picChg>
        <pc:picChg chg="del mod">
          <ac:chgData name="Katie Mahoney" userId="4600a2df2b2e76e8" providerId="LiveId" clId="{E6842F92-61EA-48D8-9254-53139B6221D7}" dt="2023-04-24T16:28:14.506" v="3238" actId="478"/>
          <ac:picMkLst>
            <pc:docMk/>
            <pc:sldMk cId="3043405395" sldId="2637"/>
            <ac:picMk id="6" creationId="{94881523-0CFF-3337-3474-B1A9FEEC4E3A}"/>
          </ac:picMkLst>
        </pc:picChg>
        <pc:picChg chg="del mod">
          <ac:chgData name="Katie Mahoney" userId="4600a2df2b2e76e8" providerId="LiveId" clId="{E6842F92-61EA-48D8-9254-53139B6221D7}" dt="2023-04-24T16:28:23.478" v="3245" actId="478"/>
          <ac:picMkLst>
            <pc:docMk/>
            <pc:sldMk cId="3043405395" sldId="2637"/>
            <ac:picMk id="7" creationId="{64DDE562-DD66-5C9D-2DE6-521E21A7D1F1}"/>
          </ac:picMkLst>
        </pc:picChg>
        <pc:picChg chg="del mod">
          <ac:chgData name="Katie Mahoney" userId="4600a2df2b2e76e8" providerId="LiveId" clId="{E6842F92-61EA-48D8-9254-53139B6221D7}" dt="2023-04-24T16:28:22.082" v="3244" actId="478"/>
          <ac:picMkLst>
            <pc:docMk/>
            <pc:sldMk cId="3043405395" sldId="2637"/>
            <ac:picMk id="8" creationId="{0B97E7E9-C71B-B545-909A-230258436CD4}"/>
          </ac:picMkLst>
        </pc:picChg>
        <pc:picChg chg="del mod">
          <ac:chgData name="Katie Mahoney" userId="4600a2df2b2e76e8" providerId="LiveId" clId="{E6842F92-61EA-48D8-9254-53139B6221D7}" dt="2023-04-24T16:28:17.201" v="3240" actId="478"/>
          <ac:picMkLst>
            <pc:docMk/>
            <pc:sldMk cId="3043405395" sldId="2637"/>
            <ac:picMk id="10" creationId="{9A4226BE-0099-D37C-933A-3D33385F1E79}"/>
          </ac:picMkLst>
        </pc:picChg>
      </pc:sldChg>
      <pc:sldChg chg="modSp add mod">
        <pc:chgData name="Katie Mahoney" userId="4600a2df2b2e76e8" providerId="LiveId" clId="{E6842F92-61EA-48D8-9254-53139B6221D7}" dt="2023-04-24T16:30:15.426" v="3277" actId="20577"/>
        <pc:sldMkLst>
          <pc:docMk/>
          <pc:sldMk cId="1901165391" sldId="2638"/>
        </pc:sldMkLst>
        <pc:spChg chg="mod">
          <ac:chgData name="Katie Mahoney" userId="4600a2df2b2e76e8" providerId="LiveId" clId="{E6842F92-61EA-48D8-9254-53139B6221D7}" dt="2023-04-24T16:30:15.426" v="3277" actId="20577"/>
          <ac:spMkLst>
            <pc:docMk/>
            <pc:sldMk cId="1901165391" sldId="2638"/>
            <ac:spMk id="8" creationId="{145ED70B-B621-B3DE-B247-822A99A9450E}"/>
          </ac:spMkLst>
        </pc:spChg>
        <pc:picChg chg="mod">
          <ac:chgData name="Katie Mahoney" userId="4600a2df2b2e76e8" providerId="LiveId" clId="{E6842F92-61EA-48D8-9254-53139B6221D7}" dt="2023-04-24T16:30:05.164" v="3276" actId="1076"/>
          <ac:picMkLst>
            <pc:docMk/>
            <pc:sldMk cId="1901165391" sldId="2638"/>
            <ac:picMk id="3" creationId="{2284A10F-2FDD-3FD7-7620-BADD0402AA1E}"/>
          </ac:picMkLst>
        </pc:picChg>
        <pc:picChg chg="mod">
          <ac:chgData name="Katie Mahoney" userId="4600a2df2b2e76e8" providerId="LiveId" clId="{E6842F92-61EA-48D8-9254-53139B6221D7}" dt="2023-04-24T16:29:38.366" v="3271" actId="1440"/>
          <ac:picMkLst>
            <pc:docMk/>
            <pc:sldMk cId="1901165391" sldId="2638"/>
            <ac:picMk id="7" creationId="{52BC9713-CC08-DDCF-639A-5C1BD45F3C08}"/>
          </ac:picMkLst>
        </pc:picChg>
        <pc:picChg chg="mod">
          <ac:chgData name="Katie Mahoney" userId="4600a2df2b2e76e8" providerId="LiveId" clId="{E6842F92-61EA-48D8-9254-53139B6221D7}" dt="2023-04-24T16:29:57.515" v="3274" actId="14100"/>
          <ac:picMkLst>
            <pc:docMk/>
            <pc:sldMk cId="1901165391" sldId="2638"/>
            <ac:picMk id="1026" creationId="{EF2C0020-2B14-C486-F9AA-DCEAFF462E6B}"/>
          </ac:picMkLst>
        </pc:picChg>
        <pc:picChg chg="mod">
          <ac:chgData name="Katie Mahoney" userId="4600a2df2b2e76e8" providerId="LiveId" clId="{E6842F92-61EA-48D8-9254-53139B6221D7}" dt="2023-04-24T16:30:00.157" v="3275" actId="1076"/>
          <ac:picMkLst>
            <pc:docMk/>
            <pc:sldMk cId="1901165391" sldId="2638"/>
            <ac:picMk id="1028" creationId="{2B7FB745-21DA-B9B8-847E-90A02119913C}"/>
          </ac:picMkLst>
        </pc:picChg>
      </pc:sldChg>
      <pc:sldChg chg="modSp add mod">
        <pc:chgData name="Katie Mahoney" userId="4600a2df2b2e76e8" providerId="LiveId" clId="{E6842F92-61EA-48D8-9254-53139B6221D7}" dt="2023-04-24T16:33:16.939" v="3317" actId="313"/>
        <pc:sldMkLst>
          <pc:docMk/>
          <pc:sldMk cId="3578301068" sldId="2639"/>
        </pc:sldMkLst>
        <pc:spChg chg="mod">
          <ac:chgData name="Katie Mahoney" userId="4600a2df2b2e76e8" providerId="LiveId" clId="{E6842F92-61EA-48D8-9254-53139B6221D7}" dt="2023-04-24T16:32:10.160" v="3312" actId="113"/>
          <ac:spMkLst>
            <pc:docMk/>
            <pc:sldMk cId="3578301068" sldId="2639"/>
            <ac:spMk id="4" creationId="{41F39EA2-C16D-0795-631B-D6174FCCE83A}"/>
          </ac:spMkLst>
        </pc:spChg>
        <pc:spChg chg="mod">
          <ac:chgData name="Katie Mahoney" userId="4600a2df2b2e76e8" providerId="LiveId" clId="{E6842F92-61EA-48D8-9254-53139B6221D7}" dt="2023-04-24T16:33:16.939" v="3317" actId="313"/>
          <ac:spMkLst>
            <pc:docMk/>
            <pc:sldMk cId="3578301068" sldId="2639"/>
            <ac:spMk id="6" creationId="{96453D74-4DB6-4EB2-B54F-FC3CB64168A5}"/>
          </ac:spMkLst>
        </pc:spChg>
        <pc:spChg chg="mod">
          <ac:chgData name="Katie Mahoney" userId="4600a2df2b2e76e8" providerId="LiveId" clId="{E6842F92-61EA-48D8-9254-53139B6221D7}" dt="2023-04-24T16:32:01.058" v="3309" actId="14100"/>
          <ac:spMkLst>
            <pc:docMk/>
            <pc:sldMk cId="3578301068" sldId="2639"/>
            <ac:spMk id="11" creationId="{13535D4E-EEBD-E3CE-0331-7E04DF716D5D}"/>
          </ac:spMkLst>
        </pc:spChg>
        <pc:spChg chg="mod">
          <ac:chgData name="Katie Mahoney" userId="4600a2df2b2e76e8" providerId="LiveId" clId="{E6842F92-61EA-48D8-9254-53139B6221D7}" dt="2023-04-24T16:30:27.880" v="3280" actId="20577"/>
          <ac:spMkLst>
            <pc:docMk/>
            <pc:sldMk cId="3578301068" sldId="2639"/>
            <ac:spMk id="13" creationId="{69A78970-CC68-99E0-263C-884A474A5E49}"/>
          </ac:spMkLst>
        </pc:spChg>
        <pc:picChg chg="mod">
          <ac:chgData name="Katie Mahoney" userId="4600a2df2b2e76e8" providerId="LiveId" clId="{E6842F92-61EA-48D8-9254-53139B6221D7}" dt="2023-04-24T16:31:20.367" v="3284" actId="688"/>
          <ac:picMkLst>
            <pc:docMk/>
            <pc:sldMk cId="3578301068" sldId="2639"/>
            <ac:picMk id="7" creationId="{E74A2234-A59B-B7E9-C5ED-30F92B0720BC}"/>
          </ac:picMkLst>
        </pc:picChg>
        <pc:picChg chg="mod">
          <ac:chgData name="Katie Mahoney" userId="4600a2df2b2e76e8" providerId="LiveId" clId="{E6842F92-61EA-48D8-9254-53139B6221D7}" dt="2023-04-24T16:31:26.825" v="3286" actId="1076"/>
          <ac:picMkLst>
            <pc:docMk/>
            <pc:sldMk cId="3578301068" sldId="2639"/>
            <ac:picMk id="8" creationId="{177646F1-29A4-E756-90E2-C001040C0AED}"/>
          </ac:picMkLst>
        </pc:picChg>
        <pc:picChg chg="mod">
          <ac:chgData name="Katie Mahoney" userId="4600a2df2b2e76e8" providerId="LiveId" clId="{E6842F92-61EA-48D8-9254-53139B6221D7}" dt="2023-04-24T16:31:49.097" v="3306" actId="1035"/>
          <ac:picMkLst>
            <pc:docMk/>
            <pc:sldMk cId="3578301068" sldId="2639"/>
            <ac:picMk id="9" creationId="{9D2EC4D4-2613-D9E5-4A59-9EE403041637}"/>
          </ac:picMkLst>
        </pc:picChg>
      </pc:sldChg>
      <pc:sldChg chg="addSp delSp modSp add mod ord">
        <pc:chgData name="Katie Mahoney" userId="4600a2df2b2e76e8" providerId="LiveId" clId="{E6842F92-61EA-48D8-9254-53139B6221D7}" dt="2023-04-27T19:49:27.999" v="3480" actId="478"/>
        <pc:sldMkLst>
          <pc:docMk/>
          <pc:sldMk cId="3595419429" sldId="2652"/>
        </pc:sldMkLst>
        <pc:spChg chg="del mod ord">
          <ac:chgData name="Katie Mahoney" userId="4600a2df2b2e76e8" providerId="LiveId" clId="{E6842F92-61EA-48D8-9254-53139B6221D7}" dt="2023-04-27T19:49:27.999" v="3480" actId="478"/>
          <ac:spMkLst>
            <pc:docMk/>
            <pc:sldMk cId="3595419429" sldId="2652"/>
            <ac:spMk id="20" creationId="{779AF655-909D-7653-3425-6B0ADC4DD04B}"/>
          </ac:spMkLst>
        </pc:spChg>
        <pc:grpChg chg="del">
          <ac:chgData name="Katie Mahoney" userId="4600a2df2b2e76e8" providerId="LiveId" clId="{E6842F92-61EA-48D8-9254-53139B6221D7}" dt="2023-04-27T19:34:14.465" v="3379" actId="478"/>
          <ac:grpSpMkLst>
            <pc:docMk/>
            <pc:sldMk cId="3595419429" sldId="2652"/>
            <ac:grpSpMk id="2" creationId="{00000000-0000-0000-0000-000000000000}"/>
          </ac:grpSpMkLst>
        </pc:grpChg>
        <pc:picChg chg="add del mod">
          <ac:chgData name="Katie Mahoney" userId="4600a2df2b2e76e8" providerId="LiveId" clId="{E6842F92-61EA-48D8-9254-53139B6221D7}" dt="2023-04-27T19:37:32.014" v="3462" actId="478"/>
          <ac:picMkLst>
            <pc:docMk/>
            <pc:sldMk cId="3595419429" sldId="2652"/>
            <ac:picMk id="22" creationId="{23473DF7-B486-5646-CD78-94FE580CE687}"/>
          </ac:picMkLst>
        </pc:picChg>
        <pc:picChg chg="add mod ord">
          <ac:chgData name="Katie Mahoney" userId="4600a2df2b2e76e8" providerId="LiveId" clId="{E6842F92-61EA-48D8-9254-53139B6221D7}" dt="2023-04-27T19:37:39.951" v="3463" actId="166"/>
          <ac:picMkLst>
            <pc:docMk/>
            <pc:sldMk cId="3595419429" sldId="2652"/>
            <ac:picMk id="23" creationId="{B7BF2BF4-6FA7-FC9F-D175-960574FE4542}"/>
          </ac:picMkLst>
        </pc:picChg>
        <pc:picChg chg="add del mod">
          <ac:chgData name="Katie Mahoney" userId="4600a2df2b2e76e8" providerId="LiveId" clId="{E6842F92-61EA-48D8-9254-53139B6221D7}" dt="2023-04-27T19:37:22.671" v="3460" actId="478"/>
          <ac:picMkLst>
            <pc:docMk/>
            <pc:sldMk cId="3595419429" sldId="2652"/>
            <ac:picMk id="24" creationId="{427FA698-4C24-CF8C-F1C8-1F9E15274891}"/>
          </ac:picMkLst>
        </pc:picChg>
      </pc:sldChg>
      <pc:sldChg chg="addSp delSp modSp add mod ord replId">
        <pc:chgData name="Katie Mahoney" userId="4600a2df2b2e76e8" providerId="LiveId" clId="{E6842F92-61EA-48D8-9254-53139B6221D7}" dt="2023-04-27T19:49:24.605" v="3478" actId="478"/>
        <pc:sldMkLst>
          <pc:docMk/>
          <pc:sldMk cId="1151644988" sldId="2653"/>
        </pc:sldMkLst>
        <pc:spChg chg="del">
          <ac:chgData name="Katie Mahoney" userId="4600a2df2b2e76e8" providerId="LiveId" clId="{E6842F92-61EA-48D8-9254-53139B6221D7}" dt="2023-04-27T19:34:01.062" v="3375" actId="478"/>
          <ac:spMkLst>
            <pc:docMk/>
            <pc:sldMk cId="1151644988" sldId="2653"/>
            <ac:spMk id="22" creationId="{8DC4C25E-0128-1988-9B99-416124AB7F0B}"/>
          </ac:spMkLst>
        </pc:spChg>
        <pc:spChg chg="add del mod ord">
          <ac:chgData name="Katie Mahoney" userId="4600a2df2b2e76e8" providerId="LiveId" clId="{E6842F92-61EA-48D8-9254-53139B6221D7}" dt="2023-04-27T19:49:24.605" v="3478" actId="478"/>
          <ac:spMkLst>
            <pc:docMk/>
            <pc:sldMk cId="1151644988" sldId="2653"/>
            <ac:spMk id="24" creationId="{57578459-8A4F-3D5E-9656-F12AB2D975A1}"/>
          </ac:spMkLst>
        </pc:spChg>
        <pc:grpChg chg="del">
          <ac:chgData name="Katie Mahoney" userId="4600a2df2b2e76e8" providerId="LiveId" clId="{E6842F92-61EA-48D8-9254-53139B6221D7}" dt="2023-04-27T19:34:19.187" v="3380" actId="478"/>
          <ac:grpSpMkLst>
            <pc:docMk/>
            <pc:sldMk cId="1151644988" sldId="2653"/>
            <ac:grpSpMk id="2" creationId="{00000000-0000-0000-0000-000000000000}"/>
          </ac:grpSpMkLst>
        </pc:grpChg>
        <pc:picChg chg="add del mod">
          <ac:chgData name="Katie Mahoney" userId="4600a2df2b2e76e8" providerId="LiveId" clId="{E6842F92-61EA-48D8-9254-53139B6221D7}" dt="2023-04-27T19:38:00.832" v="3467" actId="478"/>
          <ac:picMkLst>
            <pc:docMk/>
            <pc:sldMk cId="1151644988" sldId="2653"/>
            <ac:picMk id="25" creationId="{C52FC6A1-7D09-EA97-61A4-EEA50CC64338}"/>
          </ac:picMkLst>
        </pc:picChg>
        <pc:picChg chg="add del mod">
          <ac:chgData name="Katie Mahoney" userId="4600a2df2b2e76e8" providerId="LiveId" clId="{E6842F92-61EA-48D8-9254-53139B6221D7}" dt="2023-04-27T19:37:58.447" v="3466" actId="478"/>
          <ac:picMkLst>
            <pc:docMk/>
            <pc:sldMk cId="1151644988" sldId="2653"/>
            <ac:picMk id="26" creationId="{744A9BF1-4BC3-1571-D04B-83985A189227}"/>
          </ac:picMkLst>
        </pc:picChg>
        <pc:picChg chg="add mod ord">
          <ac:chgData name="Katie Mahoney" userId="4600a2df2b2e76e8" providerId="LiveId" clId="{E6842F92-61EA-48D8-9254-53139B6221D7}" dt="2023-04-27T19:38:13.116" v="3468" actId="166"/>
          <ac:picMkLst>
            <pc:docMk/>
            <pc:sldMk cId="1151644988" sldId="2653"/>
            <ac:picMk id="27" creationId="{DC8C74EB-6E5A-8367-7AC8-328F9AAE9825}"/>
          </ac:picMkLst>
        </pc:picChg>
        <pc:cxnChg chg="mod">
          <ac:chgData name="Katie Mahoney" userId="4600a2df2b2e76e8" providerId="LiveId" clId="{E6842F92-61EA-48D8-9254-53139B6221D7}" dt="2023-04-27T19:34:19.187" v="3380" actId="478"/>
          <ac:cxnSpMkLst>
            <pc:docMk/>
            <pc:sldMk cId="1151644988" sldId="2653"/>
            <ac:cxnSpMk id="215044" creationId="{00000000-0000-0000-0000-000000000000}"/>
          </ac:cxnSpMkLst>
        </pc:cxnChg>
        <pc:cxnChg chg="mod">
          <ac:chgData name="Katie Mahoney" userId="4600a2df2b2e76e8" providerId="LiveId" clId="{E6842F92-61EA-48D8-9254-53139B6221D7}" dt="2023-04-27T19:34:19.187" v="3380" actId="478"/>
          <ac:cxnSpMkLst>
            <pc:docMk/>
            <pc:sldMk cId="1151644988" sldId="2653"/>
            <ac:cxnSpMk id="215045" creationId="{00000000-0000-0000-0000-000000000000}"/>
          </ac:cxnSpMkLst>
        </pc:cxnChg>
        <pc:cxnChg chg="mod">
          <ac:chgData name="Katie Mahoney" userId="4600a2df2b2e76e8" providerId="LiveId" clId="{E6842F92-61EA-48D8-9254-53139B6221D7}" dt="2023-04-27T19:34:19.187" v="3380" actId="478"/>
          <ac:cxnSpMkLst>
            <pc:docMk/>
            <pc:sldMk cId="1151644988" sldId="2653"/>
            <ac:cxnSpMk id="215046" creationId="{00000000-0000-0000-0000-000000000000}"/>
          </ac:cxnSpMkLst>
        </pc:cxnChg>
        <pc:cxnChg chg="mod">
          <ac:chgData name="Katie Mahoney" userId="4600a2df2b2e76e8" providerId="LiveId" clId="{E6842F92-61EA-48D8-9254-53139B6221D7}" dt="2023-04-27T19:34:19.187" v="3380" actId="478"/>
          <ac:cxnSpMkLst>
            <pc:docMk/>
            <pc:sldMk cId="1151644988" sldId="2653"/>
            <ac:cxnSpMk id="215047" creationId="{00000000-0000-0000-0000-000000000000}"/>
          </ac:cxnSpMkLst>
        </pc:cxnChg>
        <pc:cxnChg chg="mod">
          <ac:chgData name="Katie Mahoney" userId="4600a2df2b2e76e8" providerId="LiveId" clId="{E6842F92-61EA-48D8-9254-53139B6221D7}" dt="2023-04-27T19:34:19.187" v="3380" actId="478"/>
          <ac:cxnSpMkLst>
            <pc:docMk/>
            <pc:sldMk cId="1151644988" sldId="2653"/>
            <ac:cxnSpMk id="215048" creationId="{00000000-0000-0000-0000-000000000000}"/>
          </ac:cxnSpMkLst>
        </pc:cxnChg>
        <pc:cxnChg chg="mod">
          <ac:chgData name="Katie Mahoney" userId="4600a2df2b2e76e8" providerId="LiveId" clId="{E6842F92-61EA-48D8-9254-53139B6221D7}" dt="2023-04-27T19:34:19.187" v="3380" actId="478"/>
          <ac:cxnSpMkLst>
            <pc:docMk/>
            <pc:sldMk cId="1151644988" sldId="2653"/>
            <ac:cxnSpMk id="215049" creationId="{00000000-0000-0000-0000-000000000000}"/>
          </ac:cxnSpMkLst>
        </pc:cxnChg>
        <pc:cxnChg chg="mod">
          <ac:chgData name="Katie Mahoney" userId="4600a2df2b2e76e8" providerId="LiveId" clId="{E6842F92-61EA-48D8-9254-53139B6221D7}" dt="2023-04-27T19:34:19.187" v="3380" actId="478"/>
          <ac:cxnSpMkLst>
            <pc:docMk/>
            <pc:sldMk cId="1151644988" sldId="2653"/>
            <ac:cxnSpMk id="215050" creationId="{00000000-0000-0000-0000-000000000000}"/>
          </ac:cxnSpMkLst>
        </pc:cxnChg>
        <pc:cxnChg chg="mod">
          <ac:chgData name="Katie Mahoney" userId="4600a2df2b2e76e8" providerId="LiveId" clId="{E6842F92-61EA-48D8-9254-53139B6221D7}" dt="2023-04-27T19:34:19.187" v="3380" actId="478"/>
          <ac:cxnSpMkLst>
            <pc:docMk/>
            <pc:sldMk cId="1151644988" sldId="2653"/>
            <ac:cxnSpMk id="215051" creationId="{00000000-0000-0000-0000-000000000000}"/>
          </ac:cxnSpMkLst>
        </pc:cxnChg>
        <pc:cxnChg chg="mod">
          <ac:chgData name="Katie Mahoney" userId="4600a2df2b2e76e8" providerId="LiveId" clId="{E6842F92-61EA-48D8-9254-53139B6221D7}" dt="2023-04-27T19:34:19.187" v="3380" actId="478"/>
          <ac:cxnSpMkLst>
            <pc:docMk/>
            <pc:sldMk cId="1151644988" sldId="2653"/>
            <ac:cxnSpMk id="215052" creationId="{00000000-0000-0000-0000-000000000000}"/>
          </ac:cxnSpMkLst>
        </pc:cxnChg>
        <pc:cxnChg chg="mod">
          <ac:chgData name="Katie Mahoney" userId="4600a2df2b2e76e8" providerId="LiveId" clId="{E6842F92-61EA-48D8-9254-53139B6221D7}" dt="2023-04-27T19:34:19.187" v="3380" actId="478"/>
          <ac:cxnSpMkLst>
            <pc:docMk/>
            <pc:sldMk cId="1151644988" sldId="2653"/>
            <ac:cxnSpMk id="215053" creationId="{00000000-0000-0000-0000-000000000000}"/>
          </ac:cxnSpMkLst>
        </pc:cxnChg>
        <pc:cxnChg chg="mod">
          <ac:chgData name="Katie Mahoney" userId="4600a2df2b2e76e8" providerId="LiveId" clId="{E6842F92-61EA-48D8-9254-53139B6221D7}" dt="2023-04-27T19:34:19.187" v="3380" actId="478"/>
          <ac:cxnSpMkLst>
            <pc:docMk/>
            <pc:sldMk cId="1151644988" sldId="2653"/>
            <ac:cxnSpMk id="215054" creationId="{00000000-0000-0000-0000-000000000000}"/>
          </ac:cxnSpMkLst>
        </pc:cxnChg>
        <pc:cxnChg chg="mod">
          <ac:chgData name="Katie Mahoney" userId="4600a2df2b2e76e8" providerId="LiveId" clId="{E6842F92-61EA-48D8-9254-53139B6221D7}" dt="2023-04-27T19:34:19.187" v="3380" actId="478"/>
          <ac:cxnSpMkLst>
            <pc:docMk/>
            <pc:sldMk cId="1151644988" sldId="2653"/>
            <ac:cxnSpMk id="215055" creationId="{00000000-0000-0000-0000-000000000000}"/>
          </ac:cxnSpMkLst>
        </pc:cxnChg>
        <pc:cxnChg chg="mod">
          <ac:chgData name="Katie Mahoney" userId="4600a2df2b2e76e8" providerId="LiveId" clId="{E6842F92-61EA-48D8-9254-53139B6221D7}" dt="2023-04-27T19:34:19.187" v="3380" actId="478"/>
          <ac:cxnSpMkLst>
            <pc:docMk/>
            <pc:sldMk cId="1151644988" sldId="2653"/>
            <ac:cxnSpMk id="215056" creationId="{00000000-0000-0000-0000-000000000000}"/>
          </ac:cxnSpMkLst>
        </pc:cxnChg>
        <pc:cxnChg chg="mod">
          <ac:chgData name="Katie Mahoney" userId="4600a2df2b2e76e8" providerId="LiveId" clId="{E6842F92-61EA-48D8-9254-53139B6221D7}" dt="2023-04-27T19:34:19.187" v="3380" actId="478"/>
          <ac:cxnSpMkLst>
            <pc:docMk/>
            <pc:sldMk cId="1151644988" sldId="2653"/>
            <ac:cxnSpMk id="215057" creationId="{00000000-0000-0000-0000-000000000000}"/>
          </ac:cxnSpMkLst>
        </pc:cxnChg>
        <pc:cxnChg chg="mod">
          <ac:chgData name="Katie Mahoney" userId="4600a2df2b2e76e8" providerId="LiveId" clId="{E6842F92-61EA-48D8-9254-53139B6221D7}" dt="2023-04-27T19:34:19.187" v="3380" actId="478"/>
          <ac:cxnSpMkLst>
            <pc:docMk/>
            <pc:sldMk cId="1151644988" sldId="2653"/>
            <ac:cxnSpMk id="215058" creationId="{00000000-0000-0000-0000-000000000000}"/>
          </ac:cxnSpMkLst>
        </pc:cxnChg>
        <pc:cxnChg chg="mod">
          <ac:chgData name="Katie Mahoney" userId="4600a2df2b2e76e8" providerId="LiveId" clId="{E6842F92-61EA-48D8-9254-53139B6221D7}" dt="2023-04-27T19:34:19.187" v="3380" actId="478"/>
          <ac:cxnSpMkLst>
            <pc:docMk/>
            <pc:sldMk cId="1151644988" sldId="2653"/>
            <ac:cxnSpMk id="215059" creationId="{00000000-0000-0000-0000-000000000000}"/>
          </ac:cxnSpMkLst>
        </pc:cxnChg>
        <pc:cxnChg chg="mod">
          <ac:chgData name="Katie Mahoney" userId="4600a2df2b2e76e8" providerId="LiveId" clId="{E6842F92-61EA-48D8-9254-53139B6221D7}" dt="2023-04-27T19:34:19.187" v="3380" actId="478"/>
          <ac:cxnSpMkLst>
            <pc:docMk/>
            <pc:sldMk cId="1151644988" sldId="2653"/>
            <ac:cxnSpMk id="215073" creationId="{00000000-0000-0000-0000-000000000000}"/>
          </ac:cxnSpMkLst>
        </pc:cxnChg>
        <pc:cxnChg chg="mod">
          <ac:chgData name="Katie Mahoney" userId="4600a2df2b2e76e8" providerId="LiveId" clId="{E6842F92-61EA-48D8-9254-53139B6221D7}" dt="2023-04-27T19:34:19.187" v="3380" actId="478"/>
          <ac:cxnSpMkLst>
            <pc:docMk/>
            <pc:sldMk cId="1151644988" sldId="2653"/>
            <ac:cxnSpMk id="215078" creationId="{00000000-0000-0000-0000-000000000000}"/>
          </ac:cxnSpMkLst>
        </pc:cxnChg>
        <pc:cxnChg chg="mod">
          <ac:chgData name="Katie Mahoney" userId="4600a2df2b2e76e8" providerId="LiveId" clId="{E6842F92-61EA-48D8-9254-53139B6221D7}" dt="2023-04-27T19:34:19.187" v="3380" actId="478"/>
          <ac:cxnSpMkLst>
            <pc:docMk/>
            <pc:sldMk cId="1151644988" sldId="2653"/>
            <ac:cxnSpMk id="215079" creationId="{00000000-0000-0000-0000-000000000000}"/>
          </ac:cxnSpMkLst>
        </pc:cxnChg>
        <pc:cxnChg chg="mod">
          <ac:chgData name="Katie Mahoney" userId="4600a2df2b2e76e8" providerId="LiveId" clId="{E6842F92-61EA-48D8-9254-53139B6221D7}" dt="2023-04-27T19:34:19.187" v="3380" actId="478"/>
          <ac:cxnSpMkLst>
            <pc:docMk/>
            <pc:sldMk cId="1151644988" sldId="2653"/>
            <ac:cxnSpMk id="215080" creationId="{00000000-0000-0000-0000-000000000000}"/>
          </ac:cxnSpMkLst>
        </pc:cxnChg>
      </pc:sldChg>
      <pc:sldChg chg="addSp delSp modSp add mod replId">
        <pc:chgData name="Katie Mahoney" userId="4600a2df2b2e76e8" providerId="LiveId" clId="{E6842F92-61EA-48D8-9254-53139B6221D7}" dt="2023-04-27T19:49:21.363" v="3477" actId="478"/>
        <pc:sldMkLst>
          <pc:docMk/>
          <pc:sldMk cId="643991763" sldId="2654"/>
        </pc:sldMkLst>
        <pc:spChg chg="del">
          <ac:chgData name="Katie Mahoney" userId="4600a2df2b2e76e8" providerId="LiveId" clId="{E6842F92-61EA-48D8-9254-53139B6221D7}" dt="2023-04-27T19:34:04.495" v="3377" actId="478"/>
          <ac:spMkLst>
            <pc:docMk/>
            <pc:sldMk cId="643991763" sldId="2654"/>
            <ac:spMk id="19" creationId="{661AB10B-724B-C8E6-F68E-CE64994C286C}"/>
          </ac:spMkLst>
        </pc:spChg>
        <pc:spChg chg="add del mod ord">
          <ac:chgData name="Katie Mahoney" userId="4600a2df2b2e76e8" providerId="LiveId" clId="{E6842F92-61EA-48D8-9254-53139B6221D7}" dt="2023-04-27T19:49:21.363" v="3477" actId="478"/>
          <ac:spMkLst>
            <pc:docMk/>
            <pc:sldMk cId="643991763" sldId="2654"/>
            <ac:spMk id="21" creationId="{29E8EE1B-199D-5E73-2593-1986C3AD4922}"/>
          </ac:spMkLst>
        </pc:spChg>
        <pc:grpChg chg="del">
          <ac:chgData name="Katie Mahoney" userId="4600a2df2b2e76e8" providerId="LiveId" clId="{E6842F92-61EA-48D8-9254-53139B6221D7}" dt="2023-04-27T19:34:23.686" v="3381" actId="478"/>
          <ac:grpSpMkLst>
            <pc:docMk/>
            <pc:sldMk cId="643991763" sldId="2654"/>
            <ac:grpSpMk id="2" creationId="{00000000-0000-0000-0000-000000000000}"/>
          </ac:grpSpMkLst>
        </pc:grpChg>
        <pc:picChg chg="add mod ord">
          <ac:chgData name="Katie Mahoney" userId="4600a2df2b2e76e8" providerId="LiveId" clId="{E6842F92-61EA-48D8-9254-53139B6221D7}" dt="2023-04-27T19:38:44.425" v="3473" actId="166"/>
          <ac:picMkLst>
            <pc:docMk/>
            <pc:sldMk cId="643991763" sldId="2654"/>
            <ac:picMk id="23" creationId="{99D185B7-9EB0-324B-719E-809FA083AA51}"/>
          </ac:picMkLst>
        </pc:picChg>
        <pc:picChg chg="add del mod">
          <ac:chgData name="Katie Mahoney" userId="4600a2df2b2e76e8" providerId="LiveId" clId="{E6842F92-61EA-48D8-9254-53139B6221D7}" dt="2023-04-27T19:38:29.790" v="3470" actId="478"/>
          <ac:picMkLst>
            <pc:docMk/>
            <pc:sldMk cId="643991763" sldId="2654"/>
            <ac:picMk id="25" creationId="{92E93743-1DC8-539F-4344-41C3F0E64643}"/>
          </ac:picMkLst>
        </pc:picChg>
        <pc:picChg chg="add del mod ord">
          <ac:chgData name="Katie Mahoney" userId="4600a2df2b2e76e8" providerId="LiveId" clId="{E6842F92-61EA-48D8-9254-53139B6221D7}" dt="2023-04-27T19:38:38.742" v="3472" actId="478"/>
          <ac:picMkLst>
            <pc:docMk/>
            <pc:sldMk cId="643991763" sldId="2654"/>
            <ac:picMk id="27" creationId="{F6F01039-904F-7159-DBF7-FE7C00A90F37}"/>
          </ac:picMkLst>
        </pc:picChg>
        <pc:cxnChg chg="mod">
          <ac:chgData name="Katie Mahoney" userId="4600a2df2b2e76e8" providerId="LiveId" clId="{E6842F92-61EA-48D8-9254-53139B6221D7}" dt="2023-04-27T19:34:23.686" v="3381" actId="478"/>
          <ac:cxnSpMkLst>
            <pc:docMk/>
            <pc:sldMk cId="643991763" sldId="2654"/>
            <ac:cxnSpMk id="214020" creationId="{00000000-0000-0000-0000-000000000000}"/>
          </ac:cxnSpMkLst>
        </pc:cxnChg>
        <pc:cxnChg chg="mod">
          <ac:chgData name="Katie Mahoney" userId="4600a2df2b2e76e8" providerId="LiveId" clId="{E6842F92-61EA-48D8-9254-53139B6221D7}" dt="2023-04-27T19:34:23.686" v="3381" actId="478"/>
          <ac:cxnSpMkLst>
            <pc:docMk/>
            <pc:sldMk cId="643991763" sldId="2654"/>
            <ac:cxnSpMk id="214021" creationId="{00000000-0000-0000-0000-000000000000}"/>
          </ac:cxnSpMkLst>
        </pc:cxnChg>
        <pc:cxnChg chg="mod">
          <ac:chgData name="Katie Mahoney" userId="4600a2df2b2e76e8" providerId="LiveId" clId="{E6842F92-61EA-48D8-9254-53139B6221D7}" dt="2023-04-27T19:34:23.686" v="3381" actId="478"/>
          <ac:cxnSpMkLst>
            <pc:docMk/>
            <pc:sldMk cId="643991763" sldId="2654"/>
            <ac:cxnSpMk id="214022" creationId="{00000000-0000-0000-0000-000000000000}"/>
          </ac:cxnSpMkLst>
        </pc:cxnChg>
        <pc:cxnChg chg="mod">
          <ac:chgData name="Katie Mahoney" userId="4600a2df2b2e76e8" providerId="LiveId" clId="{E6842F92-61EA-48D8-9254-53139B6221D7}" dt="2023-04-27T19:34:23.686" v="3381" actId="478"/>
          <ac:cxnSpMkLst>
            <pc:docMk/>
            <pc:sldMk cId="643991763" sldId="2654"/>
            <ac:cxnSpMk id="214023" creationId="{00000000-0000-0000-0000-000000000000}"/>
          </ac:cxnSpMkLst>
        </pc:cxnChg>
        <pc:cxnChg chg="mod">
          <ac:chgData name="Katie Mahoney" userId="4600a2df2b2e76e8" providerId="LiveId" clId="{E6842F92-61EA-48D8-9254-53139B6221D7}" dt="2023-04-27T19:34:23.686" v="3381" actId="478"/>
          <ac:cxnSpMkLst>
            <pc:docMk/>
            <pc:sldMk cId="643991763" sldId="2654"/>
            <ac:cxnSpMk id="214024" creationId="{00000000-0000-0000-0000-000000000000}"/>
          </ac:cxnSpMkLst>
        </pc:cxnChg>
        <pc:cxnChg chg="mod">
          <ac:chgData name="Katie Mahoney" userId="4600a2df2b2e76e8" providerId="LiveId" clId="{E6842F92-61EA-48D8-9254-53139B6221D7}" dt="2023-04-27T19:34:23.686" v="3381" actId="478"/>
          <ac:cxnSpMkLst>
            <pc:docMk/>
            <pc:sldMk cId="643991763" sldId="2654"/>
            <ac:cxnSpMk id="214025" creationId="{00000000-0000-0000-0000-000000000000}"/>
          </ac:cxnSpMkLst>
        </pc:cxnChg>
        <pc:cxnChg chg="mod">
          <ac:chgData name="Katie Mahoney" userId="4600a2df2b2e76e8" providerId="LiveId" clId="{E6842F92-61EA-48D8-9254-53139B6221D7}" dt="2023-04-27T19:34:23.686" v="3381" actId="478"/>
          <ac:cxnSpMkLst>
            <pc:docMk/>
            <pc:sldMk cId="643991763" sldId="2654"/>
            <ac:cxnSpMk id="214026" creationId="{00000000-0000-0000-0000-000000000000}"/>
          </ac:cxnSpMkLst>
        </pc:cxnChg>
        <pc:cxnChg chg="mod">
          <ac:chgData name="Katie Mahoney" userId="4600a2df2b2e76e8" providerId="LiveId" clId="{E6842F92-61EA-48D8-9254-53139B6221D7}" dt="2023-04-27T19:34:23.686" v="3381" actId="478"/>
          <ac:cxnSpMkLst>
            <pc:docMk/>
            <pc:sldMk cId="643991763" sldId="2654"/>
            <ac:cxnSpMk id="214027" creationId="{00000000-0000-0000-0000-000000000000}"/>
          </ac:cxnSpMkLst>
        </pc:cxnChg>
        <pc:cxnChg chg="mod">
          <ac:chgData name="Katie Mahoney" userId="4600a2df2b2e76e8" providerId="LiveId" clId="{E6842F92-61EA-48D8-9254-53139B6221D7}" dt="2023-04-27T19:34:23.686" v="3381" actId="478"/>
          <ac:cxnSpMkLst>
            <pc:docMk/>
            <pc:sldMk cId="643991763" sldId="2654"/>
            <ac:cxnSpMk id="214028" creationId="{00000000-0000-0000-0000-000000000000}"/>
          </ac:cxnSpMkLst>
        </pc:cxnChg>
        <pc:cxnChg chg="mod">
          <ac:chgData name="Katie Mahoney" userId="4600a2df2b2e76e8" providerId="LiveId" clId="{E6842F92-61EA-48D8-9254-53139B6221D7}" dt="2023-04-27T19:34:23.686" v="3381" actId="478"/>
          <ac:cxnSpMkLst>
            <pc:docMk/>
            <pc:sldMk cId="643991763" sldId="2654"/>
            <ac:cxnSpMk id="214029" creationId="{00000000-0000-0000-0000-000000000000}"/>
          </ac:cxnSpMkLst>
        </pc:cxnChg>
        <pc:cxnChg chg="mod">
          <ac:chgData name="Katie Mahoney" userId="4600a2df2b2e76e8" providerId="LiveId" clId="{E6842F92-61EA-48D8-9254-53139B6221D7}" dt="2023-04-27T19:34:23.686" v="3381" actId="478"/>
          <ac:cxnSpMkLst>
            <pc:docMk/>
            <pc:sldMk cId="643991763" sldId="2654"/>
            <ac:cxnSpMk id="214030" creationId="{00000000-0000-0000-0000-000000000000}"/>
          </ac:cxnSpMkLst>
        </pc:cxnChg>
        <pc:cxnChg chg="mod">
          <ac:chgData name="Katie Mahoney" userId="4600a2df2b2e76e8" providerId="LiveId" clId="{E6842F92-61EA-48D8-9254-53139B6221D7}" dt="2023-04-27T19:34:23.686" v="3381" actId="478"/>
          <ac:cxnSpMkLst>
            <pc:docMk/>
            <pc:sldMk cId="643991763" sldId="2654"/>
            <ac:cxnSpMk id="214031" creationId="{00000000-0000-0000-0000-000000000000}"/>
          </ac:cxnSpMkLst>
        </pc:cxnChg>
        <pc:cxnChg chg="mod">
          <ac:chgData name="Katie Mahoney" userId="4600a2df2b2e76e8" providerId="LiveId" clId="{E6842F92-61EA-48D8-9254-53139B6221D7}" dt="2023-04-27T19:34:23.686" v="3381" actId="478"/>
          <ac:cxnSpMkLst>
            <pc:docMk/>
            <pc:sldMk cId="643991763" sldId="2654"/>
            <ac:cxnSpMk id="214032" creationId="{00000000-0000-0000-0000-000000000000}"/>
          </ac:cxnSpMkLst>
        </pc:cxnChg>
        <pc:cxnChg chg="mod">
          <ac:chgData name="Katie Mahoney" userId="4600a2df2b2e76e8" providerId="LiveId" clId="{E6842F92-61EA-48D8-9254-53139B6221D7}" dt="2023-04-27T19:34:23.686" v="3381" actId="478"/>
          <ac:cxnSpMkLst>
            <pc:docMk/>
            <pc:sldMk cId="643991763" sldId="2654"/>
            <ac:cxnSpMk id="214047" creationId="{00000000-0000-0000-0000-000000000000}"/>
          </ac:cxnSpMkLst>
        </pc:cxnChg>
        <pc:cxnChg chg="mod">
          <ac:chgData name="Katie Mahoney" userId="4600a2df2b2e76e8" providerId="LiveId" clId="{E6842F92-61EA-48D8-9254-53139B6221D7}" dt="2023-04-27T19:34:23.686" v="3381" actId="478"/>
          <ac:cxnSpMkLst>
            <pc:docMk/>
            <pc:sldMk cId="643991763" sldId="2654"/>
            <ac:cxnSpMk id="214048" creationId="{00000000-0000-0000-0000-000000000000}"/>
          </ac:cxnSpMkLst>
        </pc:cxnChg>
      </pc:sldChg>
      <pc:sldMasterChg chg="del delSldLayout">
        <pc:chgData name="Katie Mahoney" userId="4600a2df2b2e76e8" providerId="LiveId" clId="{E6842F92-61EA-48D8-9254-53139B6221D7}" dt="2023-04-24T13:18:44.695" v="237" actId="2696"/>
        <pc:sldMasterMkLst>
          <pc:docMk/>
          <pc:sldMasterMk cId="3617800227" sldId="2147483744"/>
        </pc:sldMasterMkLst>
        <pc:sldLayoutChg chg="del">
          <pc:chgData name="Katie Mahoney" userId="4600a2df2b2e76e8" providerId="LiveId" clId="{E6842F92-61EA-48D8-9254-53139B6221D7}" dt="2023-04-24T13:18:44.022" v="214" actId="2696"/>
          <pc:sldLayoutMkLst>
            <pc:docMk/>
            <pc:sldMasterMk cId="3617800227" sldId="2147483744"/>
            <pc:sldLayoutMk cId="1736061645" sldId="2147483714"/>
          </pc:sldLayoutMkLst>
        </pc:sldLayoutChg>
        <pc:sldLayoutChg chg="del">
          <pc:chgData name="Katie Mahoney" userId="4600a2df2b2e76e8" providerId="LiveId" clId="{E6842F92-61EA-48D8-9254-53139B6221D7}" dt="2023-04-24T13:18:44.082" v="216" actId="2696"/>
          <pc:sldLayoutMkLst>
            <pc:docMk/>
            <pc:sldMasterMk cId="3617800227" sldId="2147483744"/>
            <pc:sldLayoutMk cId="2475123572" sldId="2147483716"/>
          </pc:sldLayoutMkLst>
        </pc:sldLayoutChg>
        <pc:sldLayoutChg chg="del">
          <pc:chgData name="Katie Mahoney" userId="4600a2df2b2e76e8" providerId="LiveId" clId="{E6842F92-61EA-48D8-9254-53139B6221D7}" dt="2023-04-24T13:18:44.113" v="217" actId="2696"/>
          <pc:sldLayoutMkLst>
            <pc:docMk/>
            <pc:sldMasterMk cId="3617800227" sldId="2147483744"/>
            <pc:sldLayoutMk cId="3099638794" sldId="2147483717"/>
          </pc:sldLayoutMkLst>
        </pc:sldLayoutChg>
        <pc:sldLayoutChg chg="del">
          <pc:chgData name="Katie Mahoney" userId="4600a2df2b2e76e8" providerId="LiveId" clId="{E6842F92-61EA-48D8-9254-53139B6221D7}" dt="2023-04-24T13:18:44.136" v="218" actId="2696"/>
          <pc:sldLayoutMkLst>
            <pc:docMk/>
            <pc:sldMasterMk cId="3617800227" sldId="2147483744"/>
            <pc:sldLayoutMk cId="1451621147" sldId="2147483719"/>
          </pc:sldLayoutMkLst>
        </pc:sldLayoutChg>
        <pc:sldLayoutChg chg="del">
          <pc:chgData name="Katie Mahoney" userId="4600a2df2b2e76e8" providerId="LiveId" clId="{E6842F92-61EA-48D8-9254-53139B6221D7}" dt="2023-04-24T13:18:43.629" v="202" actId="2696"/>
          <pc:sldLayoutMkLst>
            <pc:docMk/>
            <pc:sldMasterMk cId="3617800227" sldId="2147483744"/>
            <pc:sldLayoutMk cId="2146119668" sldId="2147483745"/>
          </pc:sldLayoutMkLst>
        </pc:sldLayoutChg>
        <pc:sldLayoutChg chg="del">
          <pc:chgData name="Katie Mahoney" userId="4600a2df2b2e76e8" providerId="LiveId" clId="{E6842F92-61EA-48D8-9254-53139B6221D7}" dt="2023-04-24T13:18:43.660" v="203" actId="2696"/>
          <pc:sldLayoutMkLst>
            <pc:docMk/>
            <pc:sldMasterMk cId="3617800227" sldId="2147483744"/>
            <pc:sldLayoutMk cId="4049813316" sldId="2147483746"/>
          </pc:sldLayoutMkLst>
        </pc:sldLayoutChg>
        <pc:sldLayoutChg chg="del">
          <pc:chgData name="Katie Mahoney" userId="4600a2df2b2e76e8" providerId="LiveId" clId="{E6842F92-61EA-48D8-9254-53139B6221D7}" dt="2023-04-24T13:18:43.692" v="204" actId="2696"/>
          <pc:sldLayoutMkLst>
            <pc:docMk/>
            <pc:sldMasterMk cId="3617800227" sldId="2147483744"/>
            <pc:sldLayoutMk cId="2298022237" sldId="2147483747"/>
          </pc:sldLayoutMkLst>
        </pc:sldLayoutChg>
        <pc:sldLayoutChg chg="del">
          <pc:chgData name="Katie Mahoney" userId="4600a2df2b2e76e8" providerId="LiveId" clId="{E6842F92-61EA-48D8-9254-53139B6221D7}" dt="2023-04-24T13:18:43.736" v="205" actId="2696"/>
          <pc:sldLayoutMkLst>
            <pc:docMk/>
            <pc:sldMasterMk cId="3617800227" sldId="2147483744"/>
            <pc:sldLayoutMk cId="2643919925" sldId="2147483748"/>
          </pc:sldLayoutMkLst>
        </pc:sldLayoutChg>
        <pc:sldLayoutChg chg="del">
          <pc:chgData name="Katie Mahoney" userId="4600a2df2b2e76e8" providerId="LiveId" clId="{E6842F92-61EA-48D8-9254-53139B6221D7}" dt="2023-04-24T13:18:43.768" v="206" actId="2696"/>
          <pc:sldLayoutMkLst>
            <pc:docMk/>
            <pc:sldMasterMk cId="3617800227" sldId="2147483744"/>
            <pc:sldLayoutMk cId="3740821308" sldId="2147483749"/>
          </pc:sldLayoutMkLst>
        </pc:sldLayoutChg>
        <pc:sldLayoutChg chg="del">
          <pc:chgData name="Katie Mahoney" userId="4600a2df2b2e76e8" providerId="LiveId" clId="{E6842F92-61EA-48D8-9254-53139B6221D7}" dt="2023-04-24T13:18:43.798" v="207" actId="2696"/>
          <pc:sldLayoutMkLst>
            <pc:docMk/>
            <pc:sldMasterMk cId="3617800227" sldId="2147483744"/>
            <pc:sldLayoutMk cId="2823515285" sldId="2147483750"/>
          </pc:sldLayoutMkLst>
        </pc:sldLayoutChg>
        <pc:sldLayoutChg chg="del">
          <pc:chgData name="Katie Mahoney" userId="4600a2df2b2e76e8" providerId="LiveId" clId="{E6842F92-61EA-48D8-9254-53139B6221D7}" dt="2023-04-24T13:18:43.827" v="208" actId="2696"/>
          <pc:sldLayoutMkLst>
            <pc:docMk/>
            <pc:sldMasterMk cId="3617800227" sldId="2147483744"/>
            <pc:sldLayoutMk cId="2899477413" sldId="2147483751"/>
          </pc:sldLayoutMkLst>
        </pc:sldLayoutChg>
        <pc:sldLayoutChg chg="del">
          <pc:chgData name="Katie Mahoney" userId="4600a2df2b2e76e8" providerId="LiveId" clId="{E6842F92-61EA-48D8-9254-53139B6221D7}" dt="2023-04-24T13:18:43.855" v="209" actId="2696"/>
          <pc:sldLayoutMkLst>
            <pc:docMk/>
            <pc:sldMasterMk cId="3617800227" sldId="2147483744"/>
            <pc:sldLayoutMk cId="2860628263" sldId="2147483752"/>
          </pc:sldLayoutMkLst>
        </pc:sldLayoutChg>
        <pc:sldLayoutChg chg="del">
          <pc:chgData name="Katie Mahoney" userId="4600a2df2b2e76e8" providerId="LiveId" clId="{E6842F92-61EA-48D8-9254-53139B6221D7}" dt="2023-04-24T13:18:43.892" v="210" actId="2696"/>
          <pc:sldLayoutMkLst>
            <pc:docMk/>
            <pc:sldMasterMk cId="3617800227" sldId="2147483744"/>
            <pc:sldLayoutMk cId="275568707" sldId="2147483753"/>
          </pc:sldLayoutMkLst>
        </pc:sldLayoutChg>
        <pc:sldLayoutChg chg="del">
          <pc:chgData name="Katie Mahoney" userId="4600a2df2b2e76e8" providerId="LiveId" clId="{E6842F92-61EA-48D8-9254-53139B6221D7}" dt="2023-04-24T13:18:43.922" v="211" actId="2696"/>
          <pc:sldLayoutMkLst>
            <pc:docMk/>
            <pc:sldMasterMk cId="3617800227" sldId="2147483744"/>
            <pc:sldLayoutMk cId="2440104560" sldId="2147483754"/>
          </pc:sldLayoutMkLst>
        </pc:sldLayoutChg>
        <pc:sldLayoutChg chg="del">
          <pc:chgData name="Katie Mahoney" userId="4600a2df2b2e76e8" providerId="LiveId" clId="{E6842F92-61EA-48D8-9254-53139B6221D7}" dt="2023-04-24T13:18:44.052" v="215" actId="2696"/>
          <pc:sldLayoutMkLst>
            <pc:docMk/>
            <pc:sldMasterMk cId="3617800227" sldId="2147483744"/>
            <pc:sldLayoutMk cId="959548427" sldId="2147483755"/>
          </pc:sldLayoutMkLst>
        </pc:sldLayoutChg>
        <pc:sldLayoutChg chg="del">
          <pc:chgData name="Katie Mahoney" userId="4600a2df2b2e76e8" providerId="LiveId" clId="{E6842F92-61EA-48D8-9254-53139B6221D7}" dt="2023-04-24T13:18:43.952" v="212" actId="2696"/>
          <pc:sldLayoutMkLst>
            <pc:docMk/>
            <pc:sldMasterMk cId="3617800227" sldId="2147483744"/>
            <pc:sldLayoutMk cId="2055770578" sldId="2147483756"/>
          </pc:sldLayoutMkLst>
        </pc:sldLayoutChg>
        <pc:sldLayoutChg chg="del">
          <pc:chgData name="Katie Mahoney" userId="4600a2df2b2e76e8" providerId="LiveId" clId="{E6842F92-61EA-48D8-9254-53139B6221D7}" dt="2023-04-24T13:18:43.989" v="213" actId="2696"/>
          <pc:sldLayoutMkLst>
            <pc:docMk/>
            <pc:sldMasterMk cId="3617800227" sldId="2147483744"/>
            <pc:sldLayoutMk cId="3368837976" sldId="2147483757"/>
          </pc:sldLayoutMkLst>
        </pc:sldLayoutChg>
        <pc:sldLayoutChg chg="del">
          <pc:chgData name="Katie Mahoney" userId="4600a2df2b2e76e8" providerId="LiveId" clId="{E6842F92-61EA-48D8-9254-53139B6221D7}" dt="2023-04-24T13:18:44.518" v="230" actId="2696"/>
          <pc:sldLayoutMkLst>
            <pc:docMk/>
            <pc:sldMasterMk cId="3617800227" sldId="2147483744"/>
            <pc:sldLayoutMk cId="1027402617" sldId="2147483759"/>
          </pc:sldLayoutMkLst>
        </pc:sldLayoutChg>
        <pc:sldLayoutChg chg="del">
          <pc:chgData name="Katie Mahoney" userId="4600a2df2b2e76e8" providerId="LiveId" clId="{E6842F92-61EA-48D8-9254-53139B6221D7}" dt="2023-04-24T13:18:44.166" v="219" actId="2696"/>
          <pc:sldLayoutMkLst>
            <pc:docMk/>
            <pc:sldMasterMk cId="3617800227" sldId="2147483744"/>
            <pc:sldLayoutMk cId="4114934049" sldId="2147483760"/>
          </pc:sldLayoutMkLst>
        </pc:sldLayoutChg>
        <pc:sldLayoutChg chg="del">
          <pc:chgData name="Katie Mahoney" userId="4600a2df2b2e76e8" providerId="LiveId" clId="{E6842F92-61EA-48D8-9254-53139B6221D7}" dt="2023-04-24T13:18:44.192" v="220" actId="2696"/>
          <pc:sldLayoutMkLst>
            <pc:docMk/>
            <pc:sldMasterMk cId="3617800227" sldId="2147483744"/>
            <pc:sldLayoutMk cId="2359891162" sldId="2147483761"/>
          </pc:sldLayoutMkLst>
        </pc:sldLayoutChg>
        <pc:sldLayoutChg chg="del">
          <pc:chgData name="Katie Mahoney" userId="4600a2df2b2e76e8" providerId="LiveId" clId="{E6842F92-61EA-48D8-9254-53139B6221D7}" dt="2023-04-24T13:18:44.221" v="221" actId="2696"/>
          <pc:sldLayoutMkLst>
            <pc:docMk/>
            <pc:sldMasterMk cId="3617800227" sldId="2147483744"/>
            <pc:sldLayoutMk cId="4281988259" sldId="2147483762"/>
          </pc:sldLayoutMkLst>
        </pc:sldLayoutChg>
        <pc:sldLayoutChg chg="del">
          <pc:chgData name="Katie Mahoney" userId="4600a2df2b2e76e8" providerId="LiveId" clId="{E6842F92-61EA-48D8-9254-53139B6221D7}" dt="2023-04-24T13:18:44.255" v="222" actId="2696"/>
          <pc:sldLayoutMkLst>
            <pc:docMk/>
            <pc:sldMasterMk cId="3617800227" sldId="2147483744"/>
            <pc:sldLayoutMk cId="3226672746" sldId="2147483763"/>
          </pc:sldLayoutMkLst>
        </pc:sldLayoutChg>
        <pc:sldLayoutChg chg="del">
          <pc:chgData name="Katie Mahoney" userId="4600a2df2b2e76e8" providerId="LiveId" clId="{E6842F92-61EA-48D8-9254-53139B6221D7}" dt="2023-04-24T13:18:44.307" v="223" actId="2696"/>
          <pc:sldLayoutMkLst>
            <pc:docMk/>
            <pc:sldMasterMk cId="3617800227" sldId="2147483744"/>
            <pc:sldLayoutMk cId="2741157130" sldId="2147483764"/>
          </pc:sldLayoutMkLst>
        </pc:sldLayoutChg>
        <pc:sldLayoutChg chg="del">
          <pc:chgData name="Katie Mahoney" userId="4600a2df2b2e76e8" providerId="LiveId" clId="{E6842F92-61EA-48D8-9254-53139B6221D7}" dt="2023-04-24T13:18:44.338" v="224" actId="2696"/>
          <pc:sldLayoutMkLst>
            <pc:docMk/>
            <pc:sldMasterMk cId="3617800227" sldId="2147483744"/>
            <pc:sldLayoutMk cId="1244093684" sldId="2147483765"/>
          </pc:sldLayoutMkLst>
        </pc:sldLayoutChg>
        <pc:sldLayoutChg chg="del">
          <pc:chgData name="Katie Mahoney" userId="4600a2df2b2e76e8" providerId="LiveId" clId="{E6842F92-61EA-48D8-9254-53139B6221D7}" dt="2023-04-24T13:18:44.374" v="225" actId="2696"/>
          <pc:sldLayoutMkLst>
            <pc:docMk/>
            <pc:sldMasterMk cId="3617800227" sldId="2147483744"/>
            <pc:sldLayoutMk cId="1002378164" sldId="2147483767"/>
          </pc:sldLayoutMkLst>
        </pc:sldLayoutChg>
        <pc:sldLayoutChg chg="del">
          <pc:chgData name="Katie Mahoney" userId="4600a2df2b2e76e8" providerId="LiveId" clId="{E6842F92-61EA-48D8-9254-53139B6221D7}" dt="2023-04-24T13:18:44.401" v="226" actId="2696"/>
          <pc:sldLayoutMkLst>
            <pc:docMk/>
            <pc:sldMasterMk cId="3617800227" sldId="2147483744"/>
            <pc:sldLayoutMk cId="2028954720" sldId="2147483768"/>
          </pc:sldLayoutMkLst>
        </pc:sldLayoutChg>
        <pc:sldLayoutChg chg="del">
          <pc:chgData name="Katie Mahoney" userId="4600a2df2b2e76e8" providerId="LiveId" clId="{E6842F92-61EA-48D8-9254-53139B6221D7}" dt="2023-04-24T13:18:44.436" v="227" actId="2696"/>
          <pc:sldLayoutMkLst>
            <pc:docMk/>
            <pc:sldMasterMk cId="3617800227" sldId="2147483744"/>
            <pc:sldLayoutMk cId="3227675153" sldId="2147483769"/>
          </pc:sldLayoutMkLst>
        </pc:sldLayoutChg>
        <pc:sldLayoutChg chg="del">
          <pc:chgData name="Katie Mahoney" userId="4600a2df2b2e76e8" providerId="LiveId" clId="{E6842F92-61EA-48D8-9254-53139B6221D7}" dt="2023-04-24T13:18:44.463" v="228" actId="2696"/>
          <pc:sldLayoutMkLst>
            <pc:docMk/>
            <pc:sldMasterMk cId="3617800227" sldId="2147483744"/>
            <pc:sldLayoutMk cId="3152478354" sldId="2147483770"/>
          </pc:sldLayoutMkLst>
        </pc:sldLayoutChg>
        <pc:sldLayoutChg chg="del">
          <pc:chgData name="Katie Mahoney" userId="4600a2df2b2e76e8" providerId="LiveId" clId="{E6842F92-61EA-48D8-9254-53139B6221D7}" dt="2023-04-24T13:18:44.493" v="229" actId="2696"/>
          <pc:sldLayoutMkLst>
            <pc:docMk/>
            <pc:sldMasterMk cId="3617800227" sldId="2147483744"/>
            <pc:sldLayoutMk cId="3931133076" sldId="2147483771"/>
          </pc:sldLayoutMkLst>
        </pc:sldLayoutChg>
        <pc:sldLayoutChg chg="del">
          <pc:chgData name="Katie Mahoney" userId="4600a2df2b2e76e8" providerId="LiveId" clId="{E6842F92-61EA-48D8-9254-53139B6221D7}" dt="2023-04-24T13:18:44.569" v="232" actId="2696"/>
          <pc:sldLayoutMkLst>
            <pc:docMk/>
            <pc:sldMasterMk cId="3617800227" sldId="2147483744"/>
            <pc:sldLayoutMk cId="3379333771" sldId="2147483958"/>
          </pc:sldLayoutMkLst>
        </pc:sldLayoutChg>
        <pc:sldLayoutChg chg="del">
          <pc:chgData name="Katie Mahoney" userId="4600a2df2b2e76e8" providerId="LiveId" clId="{E6842F92-61EA-48D8-9254-53139B6221D7}" dt="2023-04-24T13:18:44.592" v="233" actId="2696"/>
          <pc:sldLayoutMkLst>
            <pc:docMk/>
            <pc:sldMasterMk cId="3617800227" sldId="2147483744"/>
            <pc:sldLayoutMk cId="1910594724" sldId="2147483960"/>
          </pc:sldLayoutMkLst>
        </pc:sldLayoutChg>
        <pc:sldLayoutChg chg="del">
          <pc:chgData name="Katie Mahoney" userId="4600a2df2b2e76e8" providerId="LiveId" clId="{E6842F92-61EA-48D8-9254-53139B6221D7}" dt="2023-04-24T13:18:44.615" v="234" actId="2696"/>
          <pc:sldLayoutMkLst>
            <pc:docMk/>
            <pc:sldMasterMk cId="3617800227" sldId="2147483744"/>
            <pc:sldLayoutMk cId="1678037709" sldId="2147483964"/>
          </pc:sldLayoutMkLst>
        </pc:sldLayoutChg>
        <pc:sldLayoutChg chg="del">
          <pc:chgData name="Katie Mahoney" userId="4600a2df2b2e76e8" providerId="LiveId" clId="{E6842F92-61EA-48D8-9254-53139B6221D7}" dt="2023-04-24T13:18:44.636" v="235" actId="2696"/>
          <pc:sldLayoutMkLst>
            <pc:docMk/>
            <pc:sldMasterMk cId="3617800227" sldId="2147483744"/>
            <pc:sldLayoutMk cId="4167027226" sldId="2147483966"/>
          </pc:sldLayoutMkLst>
        </pc:sldLayoutChg>
        <pc:sldLayoutChg chg="del">
          <pc:chgData name="Katie Mahoney" userId="4600a2df2b2e76e8" providerId="LiveId" clId="{E6842F92-61EA-48D8-9254-53139B6221D7}" dt="2023-04-24T13:18:44.545" v="231" actId="2696"/>
          <pc:sldLayoutMkLst>
            <pc:docMk/>
            <pc:sldMasterMk cId="3617800227" sldId="2147483744"/>
            <pc:sldLayoutMk cId="3427452818" sldId="2147483967"/>
          </pc:sldLayoutMkLst>
        </pc:sldLayoutChg>
        <pc:sldLayoutChg chg="del">
          <pc:chgData name="Katie Mahoney" userId="4600a2df2b2e76e8" providerId="LiveId" clId="{E6842F92-61EA-48D8-9254-53139B6221D7}" dt="2023-04-24T13:18:44.656" v="236" actId="2696"/>
          <pc:sldLayoutMkLst>
            <pc:docMk/>
            <pc:sldMasterMk cId="3617800227" sldId="2147483744"/>
            <pc:sldLayoutMk cId="555974742" sldId="2147483974"/>
          </pc:sldLayoutMkLst>
        </pc:sldLayoutChg>
      </pc:sldMasterChg>
      <pc:sldMasterChg chg="del delSldLayout">
        <pc:chgData name="Katie Mahoney" userId="4600a2df2b2e76e8" providerId="LiveId" clId="{E6842F92-61EA-48D8-9254-53139B6221D7}" dt="2023-04-24T13:18:48.569" v="268" actId="2696"/>
        <pc:sldMasterMkLst>
          <pc:docMk/>
          <pc:sldMasterMk cId="1015116042" sldId="2147483775"/>
        </pc:sldMasterMkLst>
        <pc:sldLayoutChg chg="del">
          <pc:chgData name="Katie Mahoney" userId="4600a2df2b2e76e8" providerId="LiveId" clId="{E6842F92-61EA-48D8-9254-53139B6221D7}" dt="2023-04-24T13:18:47.738" v="238" actId="2696"/>
          <pc:sldLayoutMkLst>
            <pc:docMk/>
            <pc:sldMasterMk cId="1015116042" sldId="2147483775"/>
            <pc:sldLayoutMk cId="3939490226" sldId="2147483776"/>
          </pc:sldLayoutMkLst>
        </pc:sldLayoutChg>
        <pc:sldLayoutChg chg="del">
          <pc:chgData name="Katie Mahoney" userId="4600a2df2b2e76e8" providerId="LiveId" clId="{E6842F92-61EA-48D8-9254-53139B6221D7}" dt="2023-04-24T13:18:47.764" v="239" actId="2696"/>
          <pc:sldLayoutMkLst>
            <pc:docMk/>
            <pc:sldMasterMk cId="1015116042" sldId="2147483775"/>
            <pc:sldLayoutMk cId="3840586809" sldId="2147483777"/>
          </pc:sldLayoutMkLst>
        </pc:sldLayoutChg>
        <pc:sldLayoutChg chg="del">
          <pc:chgData name="Katie Mahoney" userId="4600a2df2b2e76e8" providerId="LiveId" clId="{E6842F92-61EA-48D8-9254-53139B6221D7}" dt="2023-04-24T13:18:47.792" v="240" actId="2696"/>
          <pc:sldLayoutMkLst>
            <pc:docMk/>
            <pc:sldMasterMk cId="1015116042" sldId="2147483775"/>
            <pc:sldLayoutMk cId="2094097743" sldId="2147483778"/>
          </pc:sldLayoutMkLst>
        </pc:sldLayoutChg>
        <pc:sldLayoutChg chg="del">
          <pc:chgData name="Katie Mahoney" userId="4600a2df2b2e76e8" providerId="LiveId" clId="{E6842F92-61EA-48D8-9254-53139B6221D7}" dt="2023-04-24T13:18:47.820" v="241" actId="2696"/>
          <pc:sldLayoutMkLst>
            <pc:docMk/>
            <pc:sldMasterMk cId="1015116042" sldId="2147483775"/>
            <pc:sldLayoutMk cId="3210218766" sldId="2147483779"/>
          </pc:sldLayoutMkLst>
        </pc:sldLayoutChg>
        <pc:sldLayoutChg chg="del">
          <pc:chgData name="Katie Mahoney" userId="4600a2df2b2e76e8" providerId="LiveId" clId="{E6842F92-61EA-48D8-9254-53139B6221D7}" dt="2023-04-24T13:18:47.848" v="242" actId="2696"/>
          <pc:sldLayoutMkLst>
            <pc:docMk/>
            <pc:sldMasterMk cId="1015116042" sldId="2147483775"/>
            <pc:sldLayoutMk cId="1220578748" sldId="2147483780"/>
          </pc:sldLayoutMkLst>
        </pc:sldLayoutChg>
        <pc:sldLayoutChg chg="del">
          <pc:chgData name="Katie Mahoney" userId="4600a2df2b2e76e8" providerId="LiveId" clId="{E6842F92-61EA-48D8-9254-53139B6221D7}" dt="2023-04-24T13:18:47.873" v="243" actId="2696"/>
          <pc:sldLayoutMkLst>
            <pc:docMk/>
            <pc:sldMasterMk cId="1015116042" sldId="2147483775"/>
            <pc:sldLayoutMk cId="3733615007" sldId="2147483781"/>
          </pc:sldLayoutMkLst>
        </pc:sldLayoutChg>
        <pc:sldLayoutChg chg="del">
          <pc:chgData name="Katie Mahoney" userId="4600a2df2b2e76e8" providerId="LiveId" clId="{E6842F92-61EA-48D8-9254-53139B6221D7}" dt="2023-04-24T13:18:47.899" v="244" actId="2696"/>
          <pc:sldLayoutMkLst>
            <pc:docMk/>
            <pc:sldMasterMk cId="1015116042" sldId="2147483775"/>
            <pc:sldLayoutMk cId="3798554596" sldId="2147483782"/>
          </pc:sldLayoutMkLst>
        </pc:sldLayoutChg>
        <pc:sldLayoutChg chg="del">
          <pc:chgData name="Katie Mahoney" userId="4600a2df2b2e76e8" providerId="LiveId" clId="{E6842F92-61EA-48D8-9254-53139B6221D7}" dt="2023-04-24T13:18:47.922" v="245" actId="2696"/>
          <pc:sldLayoutMkLst>
            <pc:docMk/>
            <pc:sldMasterMk cId="1015116042" sldId="2147483775"/>
            <pc:sldLayoutMk cId="668509023" sldId="2147483783"/>
          </pc:sldLayoutMkLst>
        </pc:sldLayoutChg>
        <pc:sldLayoutChg chg="del">
          <pc:chgData name="Katie Mahoney" userId="4600a2df2b2e76e8" providerId="LiveId" clId="{E6842F92-61EA-48D8-9254-53139B6221D7}" dt="2023-04-24T13:18:47.946" v="246" actId="2696"/>
          <pc:sldLayoutMkLst>
            <pc:docMk/>
            <pc:sldMasterMk cId="1015116042" sldId="2147483775"/>
            <pc:sldLayoutMk cId="1490479765" sldId="2147483784"/>
          </pc:sldLayoutMkLst>
        </pc:sldLayoutChg>
        <pc:sldLayoutChg chg="del">
          <pc:chgData name="Katie Mahoney" userId="4600a2df2b2e76e8" providerId="LiveId" clId="{E6842F92-61EA-48D8-9254-53139B6221D7}" dt="2023-04-24T13:18:47.971" v="247" actId="2696"/>
          <pc:sldLayoutMkLst>
            <pc:docMk/>
            <pc:sldMasterMk cId="1015116042" sldId="2147483775"/>
            <pc:sldLayoutMk cId="4126095587" sldId="2147483785"/>
          </pc:sldLayoutMkLst>
        </pc:sldLayoutChg>
        <pc:sldLayoutChg chg="del">
          <pc:chgData name="Katie Mahoney" userId="4600a2df2b2e76e8" providerId="LiveId" clId="{E6842F92-61EA-48D8-9254-53139B6221D7}" dt="2023-04-24T13:18:48.015" v="248" actId="2696"/>
          <pc:sldLayoutMkLst>
            <pc:docMk/>
            <pc:sldMasterMk cId="1015116042" sldId="2147483775"/>
            <pc:sldLayoutMk cId="625980085" sldId="2147483786"/>
          </pc:sldLayoutMkLst>
        </pc:sldLayoutChg>
        <pc:sldLayoutChg chg="del">
          <pc:chgData name="Katie Mahoney" userId="4600a2df2b2e76e8" providerId="LiveId" clId="{E6842F92-61EA-48D8-9254-53139B6221D7}" dt="2023-04-24T13:18:48.044" v="249" actId="2696"/>
          <pc:sldLayoutMkLst>
            <pc:docMk/>
            <pc:sldMasterMk cId="1015116042" sldId="2147483775"/>
            <pc:sldLayoutMk cId="2587968046" sldId="2147483787"/>
          </pc:sldLayoutMkLst>
        </pc:sldLayoutChg>
        <pc:sldLayoutChg chg="del">
          <pc:chgData name="Katie Mahoney" userId="4600a2df2b2e76e8" providerId="LiveId" clId="{E6842F92-61EA-48D8-9254-53139B6221D7}" dt="2023-04-24T13:18:48.075" v="250" actId="2696"/>
          <pc:sldLayoutMkLst>
            <pc:docMk/>
            <pc:sldMasterMk cId="1015116042" sldId="2147483775"/>
            <pc:sldLayoutMk cId="1322205753" sldId="2147483788"/>
          </pc:sldLayoutMkLst>
        </pc:sldLayoutChg>
        <pc:sldLayoutChg chg="del">
          <pc:chgData name="Katie Mahoney" userId="4600a2df2b2e76e8" providerId="LiveId" clId="{E6842F92-61EA-48D8-9254-53139B6221D7}" dt="2023-04-24T13:18:48.105" v="251" actId="2696"/>
          <pc:sldLayoutMkLst>
            <pc:docMk/>
            <pc:sldMasterMk cId="1015116042" sldId="2147483775"/>
            <pc:sldLayoutMk cId="3002752018" sldId="2147483789"/>
          </pc:sldLayoutMkLst>
        </pc:sldLayoutChg>
        <pc:sldLayoutChg chg="del">
          <pc:chgData name="Katie Mahoney" userId="4600a2df2b2e76e8" providerId="LiveId" clId="{E6842F92-61EA-48D8-9254-53139B6221D7}" dt="2023-04-24T13:18:48.139" v="252" actId="2696"/>
          <pc:sldLayoutMkLst>
            <pc:docMk/>
            <pc:sldMasterMk cId="1015116042" sldId="2147483775"/>
            <pc:sldLayoutMk cId="3359169537" sldId="2147483790"/>
          </pc:sldLayoutMkLst>
        </pc:sldLayoutChg>
        <pc:sldLayoutChg chg="del">
          <pc:chgData name="Katie Mahoney" userId="4600a2df2b2e76e8" providerId="LiveId" clId="{E6842F92-61EA-48D8-9254-53139B6221D7}" dt="2023-04-24T13:18:48.169" v="253" actId="2696"/>
          <pc:sldLayoutMkLst>
            <pc:docMk/>
            <pc:sldMasterMk cId="1015116042" sldId="2147483775"/>
            <pc:sldLayoutMk cId="1479087759" sldId="2147483791"/>
          </pc:sldLayoutMkLst>
        </pc:sldLayoutChg>
        <pc:sldLayoutChg chg="del">
          <pc:chgData name="Katie Mahoney" userId="4600a2df2b2e76e8" providerId="LiveId" clId="{E6842F92-61EA-48D8-9254-53139B6221D7}" dt="2023-04-24T13:18:48.223" v="254" actId="2696"/>
          <pc:sldLayoutMkLst>
            <pc:docMk/>
            <pc:sldMasterMk cId="1015116042" sldId="2147483775"/>
            <pc:sldLayoutMk cId="3156983650" sldId="2147483792"/>
          </pc:sldLayoutMkLst>
        </pc:sldLayoutChg>
        <pc:sldLayoutChg chg="del">
          <pc:chgData name="Katie Mahoney" userId="4600a2df2b2e76e8" providerId="LiveId" clId="{E6842F92-61EA-48D8-9254-53139B6221D7}" dt="2023-04-24T13:18:48.263" v="255" actId="2696"/>
          <pc:sldLayoutMkLst>
            <pc:docMk/>
            <pc:sldMasterMk cId="1015116042" sldId="2147483775"/>
            <pc:sldLayoutMk cId="131062429" sldId="2147483793"/>
          </pc:sldLayoutMkLst>
        </pc:sldLayoutChg>
        <pc:sldLayoutChg chg="del">
          <pc:chgData name="Katie Mahoney" userId="4600a2df2b2e76e8" providerId="LiveId" clId="{E6842F92-61EA-48D8-9254-53139B6221D7}" dt="2023-04-24T13:18:48.289" v="256" actId="2696"/>
          <pc:sldLayoutMkLst>
            <pc:docMk/>
            <pc:sldMasterMk cId="1015116042" sldId="2147483775"/>
            <pc:sldLayoutMk cId="3395791118" sldId="2147483794"/>
          </pc:sldLayoutMkLst>
        </pc:sldLayoutChg>
        <pc:sldLayoutChg chg="del">
          <pc:chgData name="Katie Mahoney" userId="4600a2df2b2e76e8" providerId="LiveId" clId="{E6842F92-61EA-48D8-9254-53139B6221D7}" dt="2023-04-24T13:18:48.321" v="257" actId="2696"/>
          <pc:sldLayoutMkLst>
            <pc:docMk/>
            <pc:sldMasterMk cId="1015116042" sldId="2147483775"/>
            <pc:sldLayoutMk cId="2612799381" sldId="2147483795"/>
          </pc:sldLayoutMkLst>
        </pc:sldLayoutChg>
        <pc:sldLayoutChg chg="del">
          <pc:chgData name="Katie Mahoney" userId="4600a2df2b2e76e8" providerId="LiveId" clId="{E6842F92-61EA-48D8-9254-53139B6221D7}" dt="2023-04-24T13:18:48.340" v="258" actId="2696"/>
          <pc:sldLayoutMkLst>
            <pc:docMk/>
            <pc:sldMasterMk cId="1015116042" sldId="2147483775"/>
            <pc:sldLayoutMk cId="4190257068" sldId="2147483796"/>
          </pc:sldLayoutMkLst>
        </pc:sldLayoutChg>
        <pc:sldLayoutChg chg="del">
          <pc:chgData name="Katie Mahoney" userId="4600a2df2b2e76e8" providerId="LiveId" clId="{E6842F92-61EA-48D8-9254-53139B6221D7}" dt="2023-04-24T13:18:48.364" v="259" actId="2696"/>
          <pc:sldLayoutMkLst>
            <pc:docMk/>
            <pc:sldMasterMk cId="1015116042" sldId="2147483775"/>
            <pc:sldLayoutMk cId="4111071361" sldId="2147483797"/>
          </pc:sldLayoutMkLst>
        </pc:sldLayoutChg>
        <pc:sldLayoutChg chg="del">
          <pc:chgData name="Katie Mahoney" userId="4600a2df2b2e76e8" providerId="LiveId" clId="{E6842F92-61EA-48D8-9254-53139B6221D7}" dt="2023-04-24T13:18:48.389" v="260" actId="2696"/>
          <pc:sldLayoutMkLst>
            <pc:docMk/>
            <pc:sldMasterMk cId="1015116042" sldId="2147483775"/>
            <pc:sldLayoutMk cId="1570603915" sldId="2147483798"/>
          </pc:sldLayoutMkLst>
        </pc:sldLayoutChg>
        <pc:sldLayoutChg chg="del">
          <pc:chgData name="Katie Mahoney" userId="4600a2df2b2e76e8" providerId="LiveId" clId="{E6842F92-61EA-48D8-9254-53139B6221D7}" dt="2023-04-24T13:18:48.407" v="261" actId="2696"/>
          <pc:sldLayoutMkLst>
            <pc:docMk/>
            <pc:sldMasterMk cId="1015116042" sldId="2147483775"/>
            <pc:sldLayoutMk cId="421710142" sldId="2147483800"/>
          </pc:sldLayoutMkLst>
        </pc:sldLayoutChg>
        <pc:sldLayoutChg chg="del">
          <pc:chgData name="Katie Mahoney" userId="4600a2df2b2e76e8" providerId="LiveId" clId="{E6842F92-61EA-48D8-9254-53139B6221D7}" dt="2023-04-24T13:18:48.432" v="262" actId="2696"/>
          <pc:sldLayoutMkLst>
            <pc:docMk/>
            <pc:sldMasterMk cId="1015116042" sldId="2147483775"/>
            <pc:sldLayoutMk cId="3054164912" sldId="2147483801"/>
          </pc:sldLayoutMkLst>
        </pc:sldLayoutChg>
        <pc:sldLayoutChg chg="del">
          <pc:chgData name="Katie Mahoney" userId="4600a2df2b2e76e8" providerId="LiveId" clId="{E6842F92-61EA-48D8-9254-53139B6221D7}" dt="2023-04-24T13:18:48.454" v="263" actId="2696"/>
          <pc:sldLayoutMkLst>
            <pc:docMk/>
            <pc:sldMasterMk cId="1015116042" sldId="2147483775"/>
            <pc:sldLayoutMk cId="879753526" sldId="2147483802"/>
          </pc:sldLayoutMkLst>
        </pc:sldLayoutChg>
        <pc:sldLayoutChg chg="del">
          <pc:chgData name="Katie Mahoney" userId="4600a2df2b2e76e8" providerId="LiveId" clId="{E6842F92-61EA-48D8-9254-53139B6221D7}" dt="2023-04-24T13:18:48.473" v="264" actId="2696"/>
          <pc:sldLayoutMkLst>
            <pc:docMk/>
            <pc:sldMasterMk cId="1015116042" sldId="2147483775"/>
            <pc:sldLayoutMk cId="3499616975" sldId="2147483803"/>
          </pc:sldLayoutMkLst>
        </pc:sldLayoutChg>
        <pc:sldLayoutChg chg="del">
          <pc:chgData name="Katie Mahoney" userId="4600a2df2b2e76e8" providerId="LiveId" clId="{E6842F92-61EA-48D8-9254-53139B6221D7}" dt="2023-04-24T13:18:48.498" v="265" actId="2696"/>
          <pc:sldLayoutMkLst>
            <pc:docMk/>
            <pc:sldMasterMk cId="1015116042" sldId="2147483775"/>
            <pc:sldLayoutMk cId="1788885195" sldId="2147483804"/>
          </pc:sldLayoutMkLst>
        </pc:sldLayoutChg>
        <pc:sldLayoutChg chg="del">
          <pc:chgData name="Katie Mahoney" userId="4600a2df2b2e76e8" providerId="LiveId" clId="{E6842F92-61EA-48D8-9254-53139B6221D7}" dt="2023-04-24T13:18:48.516" v="266" actId="2696"/>
          <pc:sldLayoutMkLst>
            <pc:docMk/>
            <pc:sldMasterMk cId="1015116042" sldId="2147483775"/>
            <pc:sldLayoutMk cId="1947545561" sldId="2147483807"/>
          </pc:sldLayoutMkLst>
        </pc:sldLayoutChg>
        <pc:sldLayoutChg chg="del">
          <pc:chgData name="Katie Mahoney" userId="4600a2df2b2e76e8" providerId="LiveId" clId="{E6842F92-61EA-48D8-9254-53139B6221D7}" dt="2023-04-24T13:18:48.533" v="267" actId="2696"/>
          <pc:sldLayoutMkLst>
            <pc:docMk/>
            <pc:sldMasterMk cId="1015116042" sldId="2147483775"/>
            <pc:sldLayoutMk cId="2781376684" sldId="2147483969"/>
          </pc:sldLayoutMkLst>
        </pc:sldLayoutChg>
      </pc:sldMasterChg>
      <pc:sldMasterChg chg="del delSldLayout">
        <pc:chgData name="Katie Mahoney" userId="4600a2df2b2e76e8" providerId="LiveId" clId="{E6842F92-61EA-48D8-9254-53139B6221D7}" dt="2023-04-24T13:18:51.830" v="300" actId="2696"/>
        <pc:sldMasterMkLst>
          <pc:docMk/>
          <pc:sldMasterMk cId="2714827369" sldId="2147483815"/>
        </pc:sldMasterMkLst>
        <pc:sldLayoutChg chg="del">
          <pc:chgData name="Katie Mahoney" userId="4600a2df2b2e76e8" providerId="LiveId" clId="{E6842F92-61EA-48D8-9254-53139B6221D7}" dt="2023-04-24T13:18:51.062" v="269" actId="2696"/>
          <pc:sldLayoutMkLst>
            <pc:docMk/>
            <pc:sldMasterMk cId="2714827369" sldId="2147483815"/>
            <pc:sldLayoutMk cId="2145254958" sldId="2147483816"/>
          </pc:sldLayoutMkLst>
        </pc:sldLayoutChg>
        <pc:sldLayoutChg chg="del">
          <pc:chgData name="Katie Mahoney" userId="4600a2df2b2e76e8" providerId="LiveId" clId="{E6842F92-61EA-48D8-9254-53139B6221D7}" dt="2023-04-24T13:18:51.083" v="270" actId="2696"/>
          <pc:sldLayoutMkLst>
            <pc:docMk/>
            <pc:sldMasterMk cId="2714827369" sldId="2147483815"/>
            <pc:sldLayoutMk cId="1558096945" sldId="2147483817"/>
          </pc:sldLayoutMkLst>
        </pc:sldLayoutChg>
        <pc:sldLayoutChg chg="del">
          <pc:chgData name="Katie Mahoney" userId="4600a2df2b2e76e8" providerId="LiveId" clId="{E6842F92-61EA-48D8-9254-53139B6221D7}" dt="2023-04-24T13:18:51.109" v="271" actId="2696"/>
          <pc:sldLayoutMkLst>
            <pc:docMk/>
            <pc:sldMasterMk cId="2714827369" sldId="2147483815"/>
            <pc:sldLayoutMk cId="2023424472" sldId="2147483818"/>
          </pc:sldLayoutMkLst>
        </pc:sldLayoutChg>
        <pc:sldLayoutChg chg="del">
          <pc:chgData name="Katie Mahoney" userId="4600a2df2b2e76e8" providerId="LiveId" clId="{E6842F92-61EA-48D8-9254-53139B6221D7}" dt="2023-04-24T13:18:51.140" v="272" actId="2696"/>
          <pc:sldLayoutMkLst>
            <pc:docMk/>
            <pc:sldMasterMk cId="2714827369" sldId="2147483815"/>
            <pc:sldLayoutMk cId="1695629148" sldId="2147483819"/>
          </pc:sldLayoutMkLst>
        </pc:sldLayoutChg>
        <pc:sldLayoutChg chg="del">
          <pc:chgData name="Katie Mahoney" userId="4600a2df2b2e76e8" providerId="LiveId" clId="{E6842F92-61EA-48D8-9254-53139B6221D7}" dt="2023-04-24T13:18:51.173" v="273" actId="2696"/>
          <pc:sldLayoutMkLst>
            <pc:docMk/>
            <pc:sldMasterMk cId="2714827369" sldId="2147483815"/>
            <pc:sldLayoutMk cId="536028074" sldId="2147483820"/>
          </pc:sldLayoutMkLst>
        </pc:sldLayoutChg>
        <pc:sldLayoutChg chg="del">
          <pc:chgData name="Katie Mahoney" userId="4600a2df2b2e76e8" providerId="LiveId" clId="{E6842F92-61EA-48D8-9254-53139B6221D7}" dt="2023-04-24T13:18:51.203" v="274" actId="2696"/>
          <pc:sldLayoutMkLst>
            <pc:docMk/>
            <pc:sldMasterMk cId="2714827369" sldId="2147483815"/>
            <pc:sldLayoutMk cId="851579654" sldId="2147483821"/>
          </pc:sldLayoutMkLst>
        </pc:sldLayoutChg>
        <pc:sldLayoutChg chg="del">
          <pc:chgData name="Katie Mahoney" userId="4600a2df2b2e76e8" providerId="LiveId" clId="{E6842F92-61EA-48D8-9254-53139B6221D7}" dt="2023-04-24T13:18:51.225" v="275" actId="2696"/>
          <pc:sldLayoutMkLst>
            <pc:docMk/>
            <pc:sldMasterMk cId="2714827369" sldId="2147483815"/>
            <pc:sldLayoutMk cId="2104477232" sldId="2147483822"/>
          </pc:sldLayoutMkLst>
        </pc:sldLayoutChg>
        <pc:sldLayoutChg chg="del">
          <pc:chgData name="Katie Mahoney" userId="4600a2df2b2e76e8" providerId="LiveId" clId="{E6842F92-61EA-48D8-9254-53139B6221D7}" dt="2023-04-24T13:18:51.263" v="276" actId="2696"/>
          <pc:sldLayoutMkLst>
            <pc:docMk/>
            <pc:sldMasterMk cId="2714827369" sldId="2147483815"/>
            <pc:sldLayoutMk cId="1323441355" sldId="2147483823"/>
          </pc:sldLayoutMkLst>
        </pc:sldLayoutChg>
        <pc:sldLayoutChg chg="del">
          <pc:chgData name="Katie Mahoney" userId="4600a2df2b2e76e8" providerId="LiveId" clId="{E6842F92-61EA-48D8-9254-53139B6221D7}" dt="2023-04-24T13:18:51.284" v="277" actId="2696"/>
          <pc:sldLayoutMkLst>
            <pc:docMk/>
            <pc:sldMasterMk cId="2714827369" sldId="2147483815"/>
            <pc:sldLayoutMk cId="4011800385" sldId="2147483824"/>
          </pc:sldLayoutMkLst>
        </pc:sldLayoutChg>
        <pc:sldLayoutChg chg="del">
          <pc:chgData name="Katie Mahoney" userId="4600a2df2b2e76e8" providerId="LiveId" clId="{E6842F92-61EA-48D8-9254-53139B6221D7}" dt="2023-04-24T13:18:51.311" v="278" actId="2696"/>
          <pc:sldLayoutMkLst>
            <pc:docMk/>
            <pc:sldMasterMk cId="2714827369" sldId="2147483815"/>
            <pc:sldLayoutMk cId="3877897881" sldId="2147483825"/>
          </pc:sldLayoutMkLst>
        </pc:sldLayoutChg>
        <pc:sldLayoutChg chg="del">
          <pc:chgData name="Katie Mahoney" userId="4600a2df2b2e76e8" providerId="LiveId" clId="{E6842F92-61EA-48D8-9254-53139B6221D7}" dt="2023-04-24T13:18:51.336" v="279" actId="2696"/>
          <pc:sldLayoutMkLst>
            <pc:docMk/>
            <pc:sldMasterMk cId="2714827369" sldId="2147483815"/>
            <pc:sldLayoutMk cId="1073524312" sldId="2147483826"/>
          </pc:sldLayoutMkLst>
        </pc:sldLayoutChg>
        <pc:sldLayoutChg chg="del">
          <pc:chgData name="Katie Mahoney" userId="4600a2df2b2e76e8" providerId="LiveId" clId="{E6842F92-61EA-48D8-9254-53139B6221D7}" dt="2023-04-24T13:18:51.373" v="280" actId="2696"/>
          <pc:sldLayoutMkLst>
            <pc:docMk/>
            <pc:sldMasterMk cId="2714827369" sldId="2147483815"/>
            <pc:sldLayoutMk cId="3308322717" sldId="2147483827"/>
          </pc:sldLayoutMkLst>
        </pc:sldLayoutChg>
        <pc:sldLayoutChg chg="del">
          <pc:chgData name="Katie Mahoney" userId="4600a2df2b2e76e8" providerId="LiveId" clId="{E6842F92-61EA-48D8-9254-53139B6221D7}" dt="2023-04-24T13:18:51.403" v="281" actId="2696"/>
          <pc:sldLayoutMkLst>
            <pc:docMk/>
            <pc:sldMasterMk cId="2714827369" sldId="2147483815"/>
            <pc:sldLayoutMk cId="3405176714" sldId="2147483828"/>
          </pc:sldLayoutMkLst>
        </pc:sldLayoutChg>
        <pc:sldLayoutChg chg="del">
          <pc:chgData name="Katie Mahoney" userId="4600a2df2b2e76e8" providerId="LiveId" clId="{E6842F92-61EA-48D8-9254-53139B6221D7}" dt="2023-04-24T13:18:51.432" v="282" actId="2696"/>
          <pc:sldLayoutMkLst>
            <pc:docMk/>
            <pc:sldMasterMk cId="2714827369" sldId="2147483815"/>
            <pc:sldLayoutMk cId="2890819597" sldId="2147483829"/>
          </pc:sldLayoutMkLst>
        </pc:sldLayoutChg>
        <pc:sldLayoutChg chg="del">
          <pc:chgData name="Katie Mahoney" userId="4600a2df2b2e76e8" providerId="LiveId" clId="{E6842F92-61EA-48D8-9254-53139B6221D7}" dt="2023-04-24T13:18:51.459" v="283" actId="2696"/>
          <pc:sldLayoutMkLst>
            <pc:docMk/>
            <pc:sldMasterMk cId="2714827369" sldId="2147483815"/>
            <pc:sldLayoutMk cId="69009533" sldId="2147483830"/>
          </pc:sldLayoutMkLst>
        </pc:sldLayoutChg>
        <pc:sldLayoutChg chg="del">
          <pc:chgData name="Katie Mahoney" userId="4600a2df2b2e76e8" providerId="LiveId" clId="{E6842F92-61EA-48D8-9254-53139B6221D7}" dt="2023-04-24T13:18:51.485" v="284" actId="2696"/>
          <pc:sldLayoutMkLst>
            <pc:docMk/>
            <pc:sldMasterMk cId="2714827369" sldId="2147483815"/>
            <pc:sldLayoutMk cId="3232554739" sldId="2147483831"/>
          </pc:sldLayoutMkLst>
        </pc:sldLayoutChg>
        <pc:sldLayoutChg chg="del">
          <pc:chgData name="Katie Mahoney" userId="4600a2df2b2e76e8" providerId="LiveId" clId="{E6842F92-61EA-48D8-9254-53139B6221D7}" dt="2023-04-24T13:18:51.508" v="285" actId="2696"/>
          <pc:sldLayoutMkLst>
            <pc:docMk/>
            <pc:sldMasterMk cId="2714827369" sldId="2147483815"/>
            <pc:sldLayoutMk cId="720331914" sldId="2147483832"/>
          </pc:sldLayoutMkLst>
        </pc:sldLayoutChg>
        <pc:sldLayoutChg chg="del">
          <pc:chgData name="Katie Mahoney" userId="4600a2df2b2e76e8" providerId="LiveId" clId="{E6842F92-61EA-48D8-9254-53139B6221D7}" dt="2023-04-24T13:18:51.536" v="286" actId="2696"/>
          <pc:sldLayoutMkLst>
            <pc:docMk/>
            <pc:sldMasterMk cId="2714827369" sldId="2147483815"/>
            <pc:sldLayoutMk cId="797315552" sldId="2147483833"/>
          </pc:sldLayoutMkLst>
        </pc:sldLayoutChg>
        <pc:sldLayoutChg chg="del">
          <pc:chgData name="Katie Mahoney" userId="4600a2df2b2e76e8" providerId="LiveId" clId="{E6842F92-61EA-48D8-9254-53139B6221D7}" dt="2023-04-24T13:18:51.567" v="287" actId="2696"/>
          <pc:sldLayoutMkLst>
            <pc:docMk/>
            <pc:sldMasterMk cId="2714827369" sldId="2147483815"/>
            <pc:sldLayoutMk cId="39273385" sldId="2147483834"/>
          </pc:sldLayoutMkLst>
        </pc:sldLayoutChg>
        <pc:sldLayoutChg chg="del">
          <pc:chgData name="Katie Mahoney" userId="4600a2df2b2e76e8" providerId="LiveId" clId="{E6842F92-61EA-48D8-9254-53139B6221D7}" dt="2023-04-24T13:18:51.586" v="288" actId="2696"/>
          <pc:sldLayoutMkLst>
            <pc:docMk/>
            <pc:sldMasterMk cId="2714827369" sldId="2147483815"/>
            <pc:sldLayoutMk cId="1501897385" sldId="2147483835"/>
          </pc:sldLayoutMkLst>
        </pc:sldLayoutChg>
        <pc:sldLayoutChg chg="del">
          <pc:chgData name="Katie Mahoney" userId="4600a2df2b2e76e8" providerId="LiveId" clId="{E6842F92-61EA-48D8-9254-53139B6221D7}" dt="2023-04-24T13:18:51.618" v="289" actId="2696"/>
          <pc:sldLayoutMkLst>
            <pc:docMk/>
            <pc:sldMasterMk cId="2714827369" sldId="2147483815"/>
            <pc:sldLayoutMk cId="3471898988" sldId="2147483836"/>
          </pc:sldLayoutMkLst>
        </pc:sldLayoutChg>
        <pc:sldLayoutChg chg="del">
          <pc:chgData name="Katie Mahoney" userId="4600a2df2b2e76e8" providerId="LiveId" clId="{E6842F92-61EA-48D8-9254-53139B6221D7}" dt="2023-04-24T13:18:51.639" v="290" actId="2696"/>
          <pc:sldLayoutMkLst>
            <pc:docMk/>
            <pc:sldMasterMk cId="2714827369" sldId="2147483815"/>
            <pc:sldLayoutMk cId="4129740584" sldId="2147483837"/>
          </pc:sldLayoutMkLst>
        </pc:sldLayoutChg>
        <pc:sldLayoutChg chg="del">
          <pc:chgData name="Katie Mahoney" userId="4600a2df2b2e76e8" providerId="LiveId" clId="{E6842F92-61EA-48D8-9254-53139B6221D7}" dt="2023-04-24T13:18:51.661" v="291" actId="2696"/>
          <pc:sldLayoutMkLst>
            <pc:docMk/>
            <pc:sldMasterMk cId="2714827369" sldId="2147483815"/>
            <pc:sldLayoutMk cId="3768212448" sldId="2147483838"/>
          </pc:sldLayoutMkLst>
        </pc:sldLayoutChg>
        <pc:sldLayoutChg chg="del">
          <pc:chgData name="Katie Mahoney" userId="4600a2df2b2e76e8" providerId="LiveId" clId="{E6842F92-61EA-48D8-9254-53139B6221D7}" dt="2023-04-24T13:18:51.677" v="292" actId="2696"/>
          <pc:sldLayoutMkLst>
            <pc:docMk/>
            <pc:sldMasterMk cId="2714827369" sldId="2147483815"/>
            <pc:sldLayoutMk cId="1830716540" sldId="2147483839"/>
          </pc:sldLayoutMkLst>
        </pc:sldLayoutChg>
        <pc:sldLayoutChg chg="del">
          <pc:chgData name="Katie Mahoney" userId="4600a2df2b2e76e8" providerId="LiveId" clId="{E6842F92-61EA-48D8-9254-53139B6221D7}" dt="2023-04-24T13:18:51.698" v="293" actId="2696"/>
          <pc:sldLayoutMkLst>
            <pc:docMk/>
            <pc:sldMasterMk cId="2714827369" sldId="2147483815"/>
            <pc:sldLayoutMk cId="3213957276" sldId="2147483840"/>
          </pc:sldLayoutMkLst>
        </pc:sldLayoutChg>
        <pc:sldLayoutChg chg="del">
          <pc:chgData name="Katie Mahoney" userId="4600a2df2b2e76e8" providerId="LiveId" clId="{E6842F92-61EA-48D8-9254-53139B6221D7}" dt="2023-04-24T13:18:51.716" v="294" actId="2696"/>
          <pc:sldLayoutMkLst>
            <pc:docMk/>
            <pc:sldMasterMk cId="2714827369" sldId="2147483815"/>
            <pc:sldLayoutMk cId="1781481527" sldId="2147483841"/>
          </pc:sldLayoutMkLst>
        </pc:sldLayoutChg>
        <pc:sldLayoutChg chg="del">
          <pc:chgData name="Katie Mahoney" userId="4600a2df2b2e76e8" providerId="LiveId" clId="{E6842F92-61EA-48D8-9254-53139B6221D7}" dt="2023-04-24T13:18:51.736" v="295" actId="2696"/>
          <pc:sldLayoutMkLst>
            <pc:docMk/>
            <pc:sldMasterMk cId="2714827369" sldId="2147483815"/>
            <pc:sldLayoutMk cId="2693933797" sldId="2147483842"/>
          </pc:sldLayoutMkLst>
        </pc:sldLayoutChg>
        <pc:sldLayoutChg chg="del">
          <pc:chgData name="Katie Mahoney" userId="4600a2df2b2e76e8" providerId="LiveId" clId="{E6842F92-61EA-48D8-9254-53139B6221D7}" dt="2023-04-24T13:18:51.755" v="296" actId="2696"/>
          <pc:sldLayoutMkLst>
            <pc:docMk/>
            <pc:sldMasterMk cId="2714827369" sldId="2147483815"/>
            <pc:sldLayoutMk cId="771472132" sldId="2147483843"/>
          </pc:sldLayoutMkLst>
        </pc:sldLayoutChg>
        <pc:sldLayoutChg chg="del">
          <pc:chgData name="Katie Mahoney" userId="4600a2df2b2e76e8" providerId="LiveId" clId="{E6842F92-61EA-48D8-9254-53139B6221D7}" dt="2023-04-24T13:18:51.769" v="297" actId="2696"/>
          <pc:sldLayoutMkLst>
            <pc:docMk/>
            <pc:sldMasterMk cId="2714827369" sldId="2147483815"/>
            <pc:sldLayoutMk cId="2752091515" sldId="2147483844"/>
          </pc:sldLayoutMkLst>
        </pc:sldLayoutChg>
        <pc:sldLayoutChg chg="del">
          <pc:chgData name="Katie Mahoney" userId="4600a2df2b2e76e8" providerId="LiveId" clId="{E6842F92-61EA-48D8-9254-53139B6221D7}" dt="2023-04-24T13:18:51.785" v="298" actId="2696"/>
          <pc:sldLayoutMkLst>
            <pc:docMk/>
            <pc:sldMasterMk cId="2714827369" sldId="2147483815"/>
            <pc:sldLayoutMk cId="1347208497" sldId="2147483845"/>
          </pc:sldLayoutMkLst>
        </pc:sldLayoutChg>
        <pc:sldLayoutChg chg="del">
          <pc:chgData name="Katie Mahoney" userId="4600a2df2b2e76e8" providerId="LiveId" clId="{E6842F92-61EA-48D8-9254-53139B6221D7}" dt="2023-04-24T13:18:51.801" v="299" actId="2696"/>
          <pc:sldLayoutMkLst>
            <pc:docMk/>
            <pc:sldMasterMk cId="2714827369" sldId="2147483815"/>
            <pc:sldLayoutMk cId="1963509841" sldId="2147483846"/>
          </pc:sldLayoutMkLst>
        </pc:sldLayoutChg>
      </pc:sldMasterChg>
      <pc:sldMasterChg chg="del delSldLayout">
        <pc:chgData name="Katie Mahoney" userId="4600a2df2b2e76e8" providerId="LiveId" clId="{E6842F92-61EA-48D8-9254-53139B6221D7}" dt="2023-04-24T13:18:55.988" v="331" actId="2696"/>
        <pc:sldMasterMkLst>
          <pc:docMk/>
          <pc:sldMasterMk cId="399080916" sldId="2147483847"/>
        </pc:sldMasterMkLst>
        <pc:sldLayoutChg chg="del">
          <pc:chgData name="Katie Mahoney" userId="4600a2df2b2e76e8" providerId="LiveId" clId="{E6842F92-61EA-48D8-9254-53139B6221D7}" dt="2023-04-24T13:18:54.835" v="301" actId="2696"/>
          <pc:sldLayoutMkLst>
            <pc:docMk/>
            <pc:sldMasterMk cId="399080916" sldId="2147483847"/>
            <pc:sldLayoutMk cId="974644345" sldId="2147483848"/>
          </pc:sldLayoutMkLst>
        </pc:sldLayoutChg>
        <pc:sldLayoutChg chg="del">
          <pc:chgData name="Katie Mahoney" userId="4600a2df2b2e76e8" providerId="LiveId" clId="{E6842F92-61EA-48D8-9254-53139B6221D7}" dt="2023-04-24T13:18:54.871" v="302" actId="2696"/>
          <pc:sldLayoutMkLst>
            <pc:docMk/>
            <pc:sldMasterMk cId="399080916" sldId="2147483847"/>
            <pc:sldLayoutMk cId="2298296809" sldId="2147483849"/>
          </pc:sldLayoutMkLst>
        </pc:sldLayoutChg>
        <pc:sldLayoutChg chg="del">
          <pc:chgData name="Katie Mahoney" userId="4600a2df2b2e76e8" providerId="LiveId" clId="{E6842F92-61EA-48D8-9254-53139B6221D7}" dt="2023-04-24T13:18:54.917" v="303" actId="2696"/>
          <pc:sldLayoutMkLst>
            <pc:docMk/>
            <pc:sldMasterMk cId="399080916" sldId="2147483847"/>
            <pc:sldLayoutMk cId="42438464" sldId="2147483850"/>
          </pc:sldLayoutMkLst>
        </pc:sldLayoutChg>
        <pc:sldLayoutChg chg="del">
          <pc:chgData name="Katie Mahoney" userId="4600a2df2b2e76e8" providerId="LiveId" clId="{E6842F92-61EA-48D8-9254-53139B6221D7}" dt="2023-04-24T13:18:54.961" v="304" actId="2696"/>
          <pc:sldLayoutMkLst>
            <pc:docMk/>
            <pc:sldMasterMk cId="399080916" sldId="2147483847"/>
            <pc:sldLayoutMk cId="3287964163" sldId="2147483851"/>
          </pc:sldLayoutMkLst>
        </pc:sldLayoutChg>
        <pc:sldLayoutChg chg="del">
          <pc:chgData name="Katie Mahoney" userId="4600a2df2b2e76e8" providerId="LiveId" clId="{E6842F92-61EA-48D8-9254-53139B6221D7}" dt="2023-04-24T13:18:55.001" v="305" actId="2696"/>
          <pc:sldLayoutMkLst>
            <pc:docMk/>
            <pc:sldMasterMk cId="399080916" sldId="2147483847"/>
            <pc:sldLayoutMk cId="1063440656" sldId="2147483852"/>
          </pc:sldLayoutMkLst>
        </pc:sldLayoutChg>
        <pc:sldLayoutChg chg="del">
          <pc:chgData name="Katie Mahoney" userId="4600a2df2b2e76e8" providerId="LiveId" clId="{E6842F92-61EA-48D8-9254-53139B6221D7}" dt="2023-04-24T13:18:55.045" v="306" actId="2696"/>
          <pc:sldLayoutMkLst>
            <pc:docMk/>
            <pc:sldMasterMk cId="399080916" sldId="2147483847"/>
            <pc:sldLayoutMk cId="2336668351" sldId="2147483853"/>
          </pc:sldLayoutMkLst>
        </pc:sldLayoutChg>
        <pc:sldLayoutChg chg="del">
          <pc:chgData name="Katie Mahoney" userId="4600a2df2b2e76e8" providerId="LiveId" clId="{E6842F92-61EA-48D8-9254-53139B6221D7}" dt="2023-04-24T13:18:55.085" v="307" actId="2696"/>
          <pc:sldLayoutMkLst>
            <pc:docMk/>
            <pc:sldMasterMk cId="399080916" sldId="2147483847"/>
            <pc:sldLayoutMk cId="4204427093" sldId="2147483854"/>
          </pc:sldLayoutMkLst>
        </pc:sldLayoutChg>
        <pc:sldLayoutChg chg="del">
          <pc:chgData name="Katie Mahoney" userId="4600a2df2b2e76e8" providerId="LiveId" clId="{E6842F92-61EA-48D8-9254-53139B6221D7}" dt="2023-04-24T13:18:55.131" v="308" actId="2696"/>
          <pc:sldLayoutMkLst>
            <pc:docMk/>
            <pc:sldMasterMk cId="399080916" sldId="2147483847"/>
            <pc:sldLayoutMk cId="43278724" sldId="2147483855"/>
          </pc:sldLayoutMkLst>
        </pc:sldLayoutChg>
        <pc:sldLayoutChg chg="del">
          <pc:chgData name="Katie Mahoney" userId="4600a2df2b2e76e8" providerId="LiveId" clId="{E6842F92-61EA-48D8-9254-53139B6221D7}" dt="2023-04-24T13:18:55.190" v="309" actId="2696"/>
          <pc:sldLayoutMkLst>
            <pc:docMk/>
            <pc:sldMasterMk cId="399080916" sldId="2147483847"/>
            <pc:sldLayoutMk cId="3097388265" sldId="2147483856"/>
          </pc:sldLayoutMkLst>
        </pc:sldLayoutChg>
        <pc:sldLayoutChg chg="del">
          <pc:chgData name="Katie Mahoney" userId="4600a2df2b2e76e8" providerId="LiveId" clId="{E6842F92-61EA-48D8-9254-53139B6221D7}" dt="2023-04-24T13:18:55.251" v="310" actId="2696"/>
          <pc:sldLayoutMkLst>
            <pc:docMk/>
            <pc:sldMasterMk cId="399080916" sldId="2147483847"/>
            <pc:sldLayoutMk cId="1354270730" sldId="2147483857"/>
          </pc:sldLayoutMkLst>
        </pc:sldLayoutChg>
        <pc:sldLayoutChg chg="del">
          <pc:chgData name="Katie Mahoney" userId="4600a2df2b2e76e8" providerId="LiveId" clId="{E6842F92-61EA-48D8-9254-53139B6221D7}" dt="2023-04-24T13:18:55.296" v="311" actId="2696"/>
          <pc:sldLayoutMkLst>
            <pc:docMk/>
            <pc:sldMasterMk cId="399080916" sldId="2147483847"/>
            <pc:sldLayoutMk cId="149705655" sldId="2147483858"/>
          </pc:sldLayoutMkLst>
        </pc:sldLayoutChg>
        <pc:sldLayoutChg chg="del">
          <pc:chgData name="Katie Mahoney" userId="4600a2df2b2e76e8" providerId="LiveId" clId="{E6842F92-61EA-48D8-9254-53139B6221D7}" dt="2023-04-24T13:18:55.340" v="312" actId="2696"/>
          <pc:sldLayoutMkLst>
            <pc:docMk/>
            <pc:sldMasterMk cId="399080916" sldId="2147483847"/>
            <pc:sldLayoutMk cId="4036312839" sldId="2147483859"/>
          </pc:sldLayoutMkLst>
        </pc:sldLayoutChg>
        <pc:sldLayoutChg chg="del">
          <pc:chgData name="Katie Mahoney" userId="4600a2df2b2e76e8" providerId="LiveId" clId="{E6842F92-61EA-48D8-9254-53139B6221D7}" dt="2023-04-24T13:18:55.391" v="313" actId="2696"/>
          <pc:sldLayoutMkLst>
            <pc:docMk/>
            <pc:sldMasterMk cId="399080916" sldId="2147483847"/>
            <pc:sldLayoutMk cId="4227340165" sldId="2147483860"/>
          </pc:sldLayoutMkLst>
        </pc:sldLayoutChg>
        <pc:sldLayoutChg chg="del">
          <pc:chgData name="Katie Mahoney" userId="4600a2df2b2e76e8" providerId="LiveId" clId="{E6842F92-61EA-48D8-9254-53139B6221D7}" dt="2023-04-24T13:18:55.432" v="314" actId="2696"/>
          <pc:sldLayoutMkLst>
            <pc:docMk/>
            <pc:sldMasterMk cId="399080916" sldId="2147483847"/>
            <pc:sldLayoutMk cId="82070326" sldId="2147483861"/>
          </pc:sldLayoutMkLst>
        </pc:sldLayoutChg>
        <pc:sldLayoutChg chg="del">
          <pc:chgData name="Katie Mahoney" userId="4600a2df2b2e76e8" providerId="LiveId" clId="{E6842F92-61EA-48D8-9254-53139B6221D7}" dt="2023-04-24T13:18:55.471" v="315" actId="2696"/>
          <pc:sldLayoutMkLst>
            <pc:docMk/>
            <pc:sldMasterMk cId="399080916" sldId="2147483847"/>
            <pc:sldLayoutMk cId="693442106" sldId="2147483862"/>
          </pc:sldLayoutMkLst>
        </pc:sldLayoutChg>
        <pc:sldLayoutChg chg="del">
          <pc:chgData name="Katie Mahoney" userId="4600a2df2b2e76e8" providerId="LiveId" clId="{E6842F92-61EA-48D8-9254-53139B6221D7}" dt="2023-04-24T13:18:55.509" v="316" actId="2696"/>
          <pc:sldLayoutMkLst>
            <pc:docMk/>
            <pc:sldMasterMk cId="399080916" sldId="2147483847"/>
            <pc:sldLayoutMk cId="3935432442" sldId="2147483863"/>
          </pc:sldLayoutMkLst>
        </pc:sldLayoutChg>
        <pc:sldLayoutChg chg="del">
          <pc:chgData name="Katie Mahoney" userId="4600a2df2b2e76e8" providerId="LiveId" clId="{E6842F92-61EA-48D8-9254-53139B6221D7}" dt="2023-04-24T13:18:55.546" v="317" actId="2696"/>
          <pc:sldLayoutMkLst>
            <pc:docMk/>
            <pc:sldMasterMk cId="399080916" sldId="2147483847"/>
            <pc:sldLayoutMk cId="286192208" sldId="2147483864"/>
          </pc:sldLayoutMkLst>
        </pc:sldLayoutChg>
        <pc:sldLayoutChg chg="del">
          <pc:chgData name="Katie Mahoney" userId="4600a2df2b2e76e8" providerId="LiveId" clId="{E6842F92-61EA-48D8-9254-53139B6221D7}" dt="2023-04-24T13:18:55.583" v="318" actId="2696"/>
          <pc:sldLayoutMkLst>
            <pc:docMk/>
            <pc:sldMasterMk cId="399080916" sldId="2147483847"/>
            <pc:sldLayoutMk cId="2808157900" sldId="2147483865"/>
          </pc:sldLayoutMkLst>
        </pc:sldLayoutChg>
        <pc:sldLayoutChg chg="del">
          <pc:chgData name="Katie Mahoney" userId="4600a2df2b2e76e8" providerId="LiveId" clId="{E6842F92-61EA-48D8-9254-53139B6221D7}" dt="2023-04-24T13:18:55.611" v="319" actId="2696"/>
          <pc:sldLayoutMkLst>
            <pc:docMk/>
            <pc:sldMasterMk cId="399080916" sldId="2147483847"/>
            <pc:sldLayoutMk cId="1537799311" sldId="2147483866"/>
          </pc:sldLayoutMkLst>
        </pc:sldLayoutChg>
        <pc:sldLayoutChg chg="del">
          <pc:chgData name="Katie Mahoney" userId="4600a2df2b2e76e8" providerId="LiveId" clId="{E6842F92-61EA-48D8-9254-53139B6221D7}" dt="2023-04-24T13:18:55.649" v="320" actId="2696"/>
          <pc:sldLayoutMkLst>
            <pc:docMk/>
            <pc:sldMasterMk cId="399080916" sldId="2147483847"/>
            <pc:sldLayoutMk cId="1879780130" sldId="2147483867"/>
          </pc:sldLayoutMkLst>
        </pc:sldLayoutChg>
        <pc:sldLayoutChg chg="del">
          <pc:chgData name="Katie Mahoney" userId="4600a2df2b2e76e8" providerId="LiveId" clId="{E6842F92-61EA-48D8-9254-53139B6221D7}" dt="2023-04-24T13:18:55.680" v="321" actId="2696"/>
          <pc:sldLayoutMkLst>
            <pc:docMk/>
            <pc:sldMasterMk cId="399080916" sldId="2147483847"/>
            <pc:sldLayoutMk cId="2172036893" sldId="2147483868"/>
          </pc:sldLayoutMkLst>
        </pc:sldLayoutChg>
        <pc:sldLayoutChg chg="del">
          <pc:chgData name="Katie Mahoney" userId="4600a2df2b2e76e8" providerId="LiveId" clId="{E6842F92-61EA-48D8-9254-53139B6221D7}" dt="2023-04-24T13:18:55.711" v="322" actId="2696"/>
          <pc:sldLayoutMkLst>
            <pc:docMk/>
            <pc:sldMasterMk cId="399080916" sldId="2147483847"/>
            <pc:sldLayoutMk cId="1210079141" sldId="2147483869"/>
          </pc:sldLayoutMkLst>
        </pc:sldLayoutChg>
        <pc:sldLayoutChg chg="del">
          <pc:chgData name="Katie Mahoney" userId="4600a2df2b2e76e8" providerId="LiveId" clId="{E6842F92-61EA-48D8-9254-53139B6221D7}" dt="2023-04-24T13:18:55.744" v="323" actId="2696"/>
          <pc:sldLayoutMkLst>
            <pc:docMk/>
            <pc:sldMasterMk cId="399080916" sldId="2147483847"/>
            <pc:sldLayoutMk cId="2222442789" sldId="2147483870"/>
          </pc:sldLayoutMkLst>
        </pc:sldLayoutChg>
        <pc:sldLayoutChg chg="del">
          <pc:chgData name="Katie Mahoney" userId="4600a2df2b2e76e8" providerId="LiveId" clId="{E6842F92-61EA-48D8-9254-53139B6221D7}" dt="2023-04-24T13:18:55.773" v="324" actId="2696"/>
          <pc:sldLayoutMkLst>
            <pc:docMk/>
            <pc:sldMasterMk cId="399080916" sldId="2147483847"/>
            <pc:sldLayoutMk cId="2031194711" sldId="2147483871"/>
          </pc:sldLayoutMkLst>
        </pc:sldLayoutChg>
        <pc:sldLayoutChg chg="del">
          <pc:chgData name="Katie Mahoney" userId="4600a2df2b2e76e8" providerId="LiveId" clId="{E6842F92-61EA-48D8-9254-53139B6221D7}" dt="2023-04-24T13:18:55.803" v="325" actId="2696"/>
          <pc:sldLayoutMkLst>
            <pc:docMk/>
            <pc:sldMasterMk cId="399080916" sldId="2147483847"/>
            <pc:sldLayoutMk cId="2522748301" sldId="2147483872"/>
          </pc:sldLayoutMkLst>
        </pc:sldLayoutChg>
        <pc:sldLayoutChg chg="del">
          <pc:chgData name="Katie Mahoney" userId="4600a2df2b2e76e8" providerId="LiveId" clId="{E6842F92-61EA-48D8-9254-53139B6221D7}" dt="2023-04-24T13:18:55.830" v="326" actId="2696"/>
          <pc:sldLayoutMkLst>
            <pc:docMk/>
            <pc:sldMasterMk cId="399080916" sldId="2147483847"/>
            <pc:sldLayoutMk cId="3540002628" sldId="2147483873"/>
          </pc:sldLayoutMkLst>
        </pc:sldLayoutChg>
        <pc:sldLayoutChg chg="del">
          <pc:chgData name="Katie Mahoney" userId="4600a2df2b2e76e8" providerId="LiveId" clId="{E6842F92-61EA-48D8-9254-53139B6221D7}" dt="2023-04-24T13:18:55.859" v="327" actId="2696"/>
          <pc:sldLayoutMkLst>
            <pc:docMk/>
            <pc:sldMasterMk cId="399080916" sldId="2147483847"/>
            <pc:sldLayoutMk cId="1130053330" sldId="2147483874"/>
          </pc:sldLayoutMkLst>
        </pc:sldLayoutChg>
        <pc:sldLayoutChg chg="del">
          <pc:chgData name="Katie Mahoney" userId="4600a2df2b2e76e8" providerId="LiveId" clId="{E6842F92-61EA-48D8-9254-53139B6221D7}" dt="2023-04-24T13:18:55.889" v="328" actId="2696"/>
          <pc:sldLayoutMkLst>
            <pc:docMk/>
            <pc:sldMasterMk cId="399080916" sldId="2147483847"/>
            <pc:sldLayoutMk cId="107045120" sldId="2147483875"/>
          </pc:sldLayoutMkLst>
        </pc:sldLayoutChg>
        <pc:sldLayoutChg chg="del">
          <pc:chgData name="Katie Mahoney" userId="4600a2df2b2e76e8" providerId="LiveId" clId="{E6842F92-61EA-48D8-9254-53139B6221D7}" dt="2023-04-24T13:18:55.918" v="329" actId="2696"/>
          <pc:sldLayoutMkLst>
            <pc:docMk/>
            <pc:sldMasterMk cId="399080916" sldId="2147483847"/>
            <pc:sldLayoutMk cId="272921343" sldId="2147483876"/>
          </pc:sldLayoutMkLst>
        </pc:sldLayoutChg>
        <pc:sldLayoutChg chg="del">
          <pc:chgData name="Katie Mahoney" userId="4600a2df2b2e76e8" providerId="LiveId" clId="{E6842F92-61EA-48D8-9254-53139B6221D7}" dt="2023-04-24T13:18:55.947" v="330" actId="2696"/>
          <pc:sldLayoutMkLst>
            <pc:docMk/>
            <pc:sldMasterMk cId="399080916" sldId="2147483847"/>
            <pc:sldLayoutMk cId="1766804601" sldId="2147483877"/>
          </pc:sldLayoutMkLst>
        </pc:sldLayoutChg>
      </pc:sldMasterChg>
      <pc:sldMasterChg chg="del delSldLayout">
        <pc:chgData name="Katie Mahoney" userId="4600a2df2b2e76e8" providerId="LiveId" clId="{E6842F92-61EA-48D8-9254-53139B6221D7}" dt="2023-04-24T13:18:58.957" v="345" actId="2696"/>
        <pc:sldMasterMkLst>
          <pc:docMk/>
          <pc:sldMasterMk cId="1769162346" sldId="2147483878"/>
        </pc:sldMasterMkLst>
        <pc:sldLayoutChg chg="del">
          <pc:chgData name="Katie Mahoney" userId="4600a2df2b2e76e8" providerId="LiveId" clId="{E6842F92-61EA-48D8-9254-53139B6221D7}" dt="2023-04-24T13:18:58.715" v="332" actId="2696"/>
          <pc:sldLayoutMkLst>
            <pc:docMk/>
            <pc:sldMasterMk cId="1769162346" sldId="2147483878"/>
            <pc:sldLayoutMk cId="964056979" sldId="2147483879"/>
          </pc:sldLayoutMkLst>
        </pc:sldLayoutChg>
        <pc:sldLayoutChg chg="del">
          <pc:chgData name="Katie Mahoney" userId="4600a2df2b2e76e8" providerId="LiveId" clId="{E6842F92-61EA-48D8-9254-53139B6221D7}" dt="2023-04-24T13:18:58.732" v="333" actId="2696"/>
          <pc:sldLayoutMkLst>
            <pc:docMk/>
            <pc:sldMasterMk cId="1769162346" sldId="2147483878"/>
            <pc:sldLayoutMk cId="3026513102" sldId="2147483880"/>
          </pc:sldLayoutMkLst>
        </pc:sldLayoutChg>
        <pc:sldLayoutChg chg="del">
          <pc:chgData name="Katie Mahoney" userId="4600a2df2b2e76e8" providerId="LiveId" clId="{E6842F92-61EA-48D8-9254-53139B6221D7}" dt="2023-04-24T13:18:58.748" v="334" actId="2696"/>
          <pc:sldLayoutMkLst>
            <pc:docMk/>
            <pc:sldMasterMk cId="1769162346" sldId="2147483878"/>
            <pc:sldLayoutMk cId="2113614458" sldId="2147483881"/>
          </pc:sldLayoutMkLst>
        </pc:sldLayoutChg>
        <pc:sldLayoutChg chg="del">
          <pc:chgData name="Katie Mahoney" userId="4600a2df2b2e76e8" providerId="LiveId" clId="{E6842F92-61EA-48D8-9254-53139B6221D7}" dt="2023-04-24T13:18:58.766" v="335" actId="2696"/>
          <pc:sldLayoutMkLst>
            <pc:docMk/>
            <pc:sldMasterMk cId="1769162346" sldId="2147483878"/>
            <pc:sldLayoutMk cId="3765658028" sldId="2147483882"/>
          </pc:sldLayoutMkLst>
        </pc:sldLayoutChg>
        <pc:sldLayoutChg chg="del">
          <pc:chgData name="Katie Mahoney" userId="4600a2df2b2e76e8" providerId="LiveId" clId="{E6842F92-61EA-48D8-9254-53139B6221D7}" dt="2023-04-24T13:18:58.782" v="336" actId="2696"/>
          <pc:sldLayoutMkLst>
            <pc:docMk/>
            <pc:sldMasterMk cId="1769162346" sldId="2147483878"/>
            <pc:sldLayoutMk cId="1457428234" sldId="2147483883"/>
          </pc:sldLayoutMkLst>
        </pc:sldLayoutChg>
        <pc:sldLayoutChg chg="del">
          <pc:chgData name="Katie Mahoney" userId="4600a2df2b2e76e8" providerId="LiveId" clId="{E6842F92-61EA-48D8-9254-53139B6221D7}" dt="2023-04-24T13:18:58.800" v="337" actId="2696"/>
          <pc:sldLayoutMkLst>
            <pc:docMk/>
            <pc:sldMasterMk cId="1769162346" sldId="2147483878"/>
            <pc:sldLayoutMk cId="384942841" sldId="2147483884"/>
          </pc:sldLayoutMkLst>
        </pc:sldLayoutChg>
        <pc:sldLayoutChg chg="del">
          <pc:chgData name="Katie Mahoney" userId="4600a2df2b2e76e8" providerId="LiveId" clId="{E6842F92-61EA-48D8-9254-53139B6221D7}" dt="2023-04-24T13:18:58.813" v="338" actId="2696"/>
          <pc:sldLayoutMkLst>
            <pc:docMk/>
            <pc:sldMasterMk cId="1769162346" sldId="2147483878"/>
            <pc:sldLayoutMk cId="906461984" sldId="2147483885"/>
          </pc:sldLayoutMkLst>
        </pc:sldLayoutChg>
        <pc:sldLayoutChg chg="del">
          <pc:chgData name="Katie Mahoney" userId="4600a2df2b2e76e8" providerId="LiveId" clId="{E6842F92-61EA-48D8-9254-53139B6221D7}" dt="2023-04-24T13:18:58.834" v="339" actId="2696"/>
          <pc:sldLayoutMkLst>
            <pc:docMk/>
            <pc:sldMasterMk cId="1769162346" sldId="2147483878"/>
            <pc:sldLayoutMk cId="4269664134" sldId="2147483886"/>
          </pc:sldLayoutMkLst>
        </pc:sldLayoutChg>
        <pc:sldLayoutChg chg="del">
          <pc:chgData name="Katie Mahoney" userId="4600a2df2b2e76e8" providerId="LiveId" clId="{E6842F92-61EA-48D8-9254-53139B6221D7}" dt="2023-04-24T13:18:58.851" v="340" actId="2696"/>
          <pc:sldLayoutMkLst>
            <pc:docMk/>
            <pc:sldMasterMk cId="1769162346" sldId="2147483878"/>
            <pc:sldLayoutMk cId="3074809750" sldId="2147483887"/>
          </pc:sldLayoutMkLst>
        </pc:sldLayoutChg>
        <pc:sldLayoutChg chg="del">
          <pc:chgData name="Katie Mahoney" userId="4600a2df2b2e76e8" providerId="LiveId" clId="{E6842F92-61EA-48D8-9254-53139B6221D7}" dt="2023-04-24T13:18:58.871" v="341" actId="2696"/>
          <pc:sldLayoutMkLst>
            <pc:docMk/>
            <pc:sldMasterMk cId="1769162346" sldId="2147483878"/>
            <pc:sldLayoutMk cId="3097962259" sldId="2147483888"/>
          </pc:sldLayoutMkLst>
        </pc:sldLayoutChg>
        <pc:sldLayoutChg chg="del">
          <pc:chgData name="Katie Mahoney" userId="4600a2df2b2e76e8" providerId="LiveId" clId="{E6842F92-61EA-48D8-9254-53139B6221D7}" dt="2023-04-24T13:18:58.889" v="342" actId="2696"/>
          <pc:sldLayoutMkLst>
            <pc:docMk/>
            <pc:sldMasterMk cId="1769162346" sldId="2147483878"/>
            <pc:sldLayoutMk cId="1009277902" sldId="2147483889"/>
          </pc:sldLayoutMkLst>
        </pc:sldLayoutChg>
        <pc:sldLayoutChg chg="del">
          <pc:chgData name="Katie Mahoney" userId="4600a2df2b2e76e8" providerId="LiveId" clId="{E6842F92-61EA-48D8-9254-53139B6221D7}" dt="2023-04-24T13:18:58.908" v="343" actId="2696"/>
          <pc:sldLayoutMkLst>
            <pc:docMk/>
            <pc:sldMasterMk cId="1769162346" sldId="2147483878"/>
            <pc:sldLayoutMk cId="3459141251" sldId="2147483890"/>
          </pc:sldLayoutMkLst>
        </pc:sldLayoutChg>
        <pc:sldLayoutChg chg="del">
          <pc:chgData name="Katie Mahoney" userId="4600a2df2b2e76e8" providerId="LiveId" clId="{E6842F92-61EA-48D8-9254-53139B6221D7}" dt="2023-04-24T13:18:58.923" v="344" actId="2696"/>
          <pc:sldLayoutMkLst>
            <pc:docMk/>
            <pc:sldMasterMk cId="1769162346" sldId="2147483878"/>
            <pc:sldLayoutMk cId="2409402568" sldId="2147483891"/>
          </pc:sldLayoutMkLst>
        </pc:sldLayoutChg>
      </pc:sldMasterChg>
      <pc:sldMasterChg chg="del delSldLayout">
        <pc:chgData name="Katie Mahoney" userId="4600a2df2b2e76e8" providerId="LiveId" clId="{E6842F92-61EA-48D8-9254-53139B6221D7}" dt="2023-04-24T13:19:01.884" v="359" actId="2696"/>
        <pc:sldMasterMkLst>
          <pc:docMk/>
          <pc:sldMasterMk cId="1449317401" sldId="2147483892"/>
        </pc:sldMasterMkLst>
        <pc:sldLayoutChg chg="del">
          <pc:chgData name="Katie Mahoney" userId="4600a2df2b2e76e8" providerId="LiveId" clId="{E6842F92-61EA-48D8-9254-53139B6221D7}" dt="2023-04-24T13:19:01.712" v="346" actId="2696"/>
          <pc:sldLayoutMkLst>
            <pc:docMk/>
            <pc:sldMasterMk cId="1449317401" sldId="2147483892"/>
            <pc:sldLayoutMk cId="2735389662" sldId="2147483893"/>
          </pc:sldLayoutMkLst>
        </pc:sldLayoutChg>
        <pc:sldLayoutChg chg="del">
          <pc:chgData name="Katie Mahoney" userId="4600a2df2b2e76e8" providerId="LiveId" clId="{E6842F92-61EA-48D8-9254-53139B6221D7}" dt="2023-04-24T13:19:01.725" v="347" actId="2696"/>
          <pc:sldLayoutMkLst>
            <pc:docMk/>
            <pc:sldMasterMk cId="1449317401" sldId="2147483892"/>
            <pc:sldLayoutMk cId="4246190639" sldId="2147483894"/>
          </pc:sldLayoutMkLst>
        </pc:sldLayoutChg>
        <pc:sldLayoutChg chg="del">
          <pc:chgData name="Katie Mahoney" userId="4600a2df2b2e76e8" providerId="LiveId" clId="{E6842F92-61EA-48D8-9254-53139B6221D7}" dt="2023-04-24T13:19:01.744" v="348" actId="2696"/>
          <pc:sldLayoutMkLst>
            <pc:docMk/>
            <pc:sldMasterMk cId="1449317401" sldId="2147483892"/>
            <pc:sldLayoutMk cId="1046656128" sldId="2147483895"/>
          </pc:sldLayoutMkLst>
        </pc:sldLayoutChg>
        <pc:sldLayoutChg chg="del">
          <pc:chgData name="Katie Mahoney" userId="4600a2df2b2e76e8" providerId="LiveId" clId="{E6842F92-61EA-48D8-9254-53139B6221D7}" dt="2023-04-24T13:19:01.755" v="349" actId="2696"/>
          <pc:sldLayoutMkLst>
            <pc:docMk/>
            <pc:sldMasterMk cId="1449317401" sldId="2147483892"/>
            <pc:sldLayoutMk cId="4268286768" sldId="2147483896"/>
          </pc:sldLayoutMkLst>
        </pc:sldLayoutChg>
        <pc:sldLayoutChg chg="del">
          <pc:chgData name="Katie Mahoney" userId="4600a2df2b2e76e8" providerId="LiveId" clId="{E6842F92-61EA-48D8-9254-53139B6221D7}" dt="2023-04-24T13:19:01.766" v="350" actId="2696"/>
          <pc:sldLayoutMkLst>
            <pc:docMk/>
            <pc:sldMasterMk cId="1449317401" sldId="2147483892"/>
            <pc:sldLayoutMk cId="2639506748" sldId="2147483897"/>
          </pc:sldLayoutMkLst>
        </pc:sldLayoutChg>
        <pc:sldLayoutChg chg="del">
          <pc:chgData name="Katie Mahoney" userId="4600a2df2b2e76e8" providerId="LiveId" clId="{E6842F92-61EA-48D8-9254-53139B6221D7}" dt="2023-04-24T13:19:01.782" v="351" actId="2696"/>
          <pc:sldLayoutMkLst>
            <pc:docMk/>
            <pc:sldMasterMk cId="1449317401" sldId="2147483892"/>
            <pc:sldLayoutMk cId="864175793" sldId="2147483898"/>
          </pc:sldLayoutMkLst>
        </pc:sldLayoutChg>
        <pc:sldLayoutChg chg="del">
          <pc:chgData name="Katie Mahoney" userId="4600a2df2b2e76e8" providerId="LiveId" clId="{E6842F92-61EA-48D8-9254-53139B6221D7}" dt="2023-04-24T13:19:01.796" v="352" actId="2696"/>
          <pc:sldLayoutMkLst>
            <pc:docMk/>
            <pc:sldMasterMk cId="1449317401" sldId="2147483892"/>
            <pc:sldLayoutMk cId="4208864649" sldId="2147483899"/>
          </pc:sldLayoutMkLst>
        </pc:sldLayoutChg>
        <pc:sldLayoutChg chg="del">
          <pc:chgData name="Katie Mahoney" userId="4600a2df2b2e76e8" providerId="LiveId" clId="{E6842F92-61EA-48D8-9254-53139B6221D7}" dt="2023-04-24T13:19:01.808" v="353" actId="2696"/>
          <pc:sldLayoutMkLst>
            <pc:docMk/>
            <pc:sldMasterMk cId="1449317401" sldId="2147483892"/>
            <pc:sldLayoutMk cId="982067061" sldId="2147483900"/>
          </pc:sldLayoutMkLst>
        </pc:sldLayoutChg>
        <pc:sldLayoutChg chg="del">
          <pc:chgData name="Katie Mahoney" userId="4600a2df2b2e76e8" providerId="LiveId" clId="{E6842F92-61EA-48D8-9254-53139B6221D7}" dt="2023-04-24T13:19:01.817" v="354" actId="2696"/>
          <pc:sldLayoutMkLst>
            <pc:docMk/>
            <pc:sldMasterMk cId="1449317401" sldId="2147483892"/>
            <pc:sldLayoutMk cId="2229347473" sldId="2147483901"/>
          </pc:sldLayoutMkLst>
        </pc:sldLayoutChg>
        <pc:sldLayoutChg chg="del">
          <pc:chgData name="Katie Mahoney" userId="4600a2df2b2e76e8" providerId="LiveId" clId="{E6842F92-61EA-48D8-9254-53139B6221D7}" dt="2023-04-24T13:19:01.830" v="355" actId="2696"/>
          <pc:sldLayoutMkLst>
            <pc:docMk/>
            <pc:sldMasterMk cId="1449317401" sldId="2147483892"/>
            <pc:sldLayoutMk cId="1847274811" sldId="2147483902"/>
          </pc:sldLayoutMkLst>
        </pc:sldLayoutChg>
        <pc:sldLayoutChg chg="del">
          <pc:chgData name="Katie Mahoney" userId="4600a2df2b2e76e8" providerId="LiveId" clId="{E6842F92-61EA-48D8-9254-53139B6221D7}" dt="2023-04-24T13:19:01.843" v="356" actId="2696"/>
          <pc:sldLayoutMkLst>
            <pc:docMk/>
            <pc:sldMasterMk cId="1449317401" sldId="2147483892"/>
            <pc:sldLayoutMk cId="4246595291" sldId="2147483903"/>
          </pc:sldLayoutMkLst>
        </pc:sldLayoutChg>
        <pc:sldLayoutChg chg="del">
          <pc:chgData name="Katie Mahoney" userId="4600a2df2b2e76e8" providerId="LiveId" clId="{E6842F92-61EA-48D8-9254-53139B6221D7}" dt="2023-04-24T13:19:01.854" v="357" actId="2696"/>
          <pc:sldLayoutMkLst>
            <pc:docMk/>
            <pc:sldMasterMk cId="1449317401" sldId="2147483892"/>
            <pc:sldLayoutMk cId="1794929553" sldId="2147483904"/>
          </pc:sldLayoutMkLst>
        </pc:sldLayoutChg>
        <pc:sldLayoutChg chg="del">
          <pc:chgData name="Katie Mahoney" userId="4600a2df2b2e76e8" providerId="LiveId" clId="{E6842F92-61EA-48D8-9254-53139B6221D7}" dt="2023-04-24T13:19:01.867" v="358" actId="2696"/>
          <pc:sldLayoutMkLst>
            <pc:docMk/>
            <pc:sldMasterMk cId="1449317401" sldId="2147483892"/>
            <pc:sldLayoutMk cId="3202902939" sldId="2147483905"/>
          </pc:sldLayoutMkLst>
        </pc:sldLayoutChg>
      </pc:sldMasterChg>
      <pc:sldMasterChg chg="del delSldLayout">
        <pc:chgData name="Katie Mahoney" userId="4600a2df2b2e76e8" providerId="LiveId" clId="{E6842F92-61EA-48D8-9254-53139B6221D7}" dt="2023-04-24T13:19:05.260" v="373" actId="2696"/>
        <pc:sldMasterMkLst>
          <pc:docMk/>
          <pc:sldMasterMk cId="1801571709" sldId="2147483906"/>
        </pc:sldMasterMkLst>
        <pc:sldLayoutChg chg="del">
          <pc:chgData name="Katie Mahoney" userId="4600a2df2b2e76e8" providerId="LiveId" clId="{E6842F92-61EA-48D8-9254-53139B6221D7}" dt="2023-04-24T13:19:05.027" v="360" actId="2696"/>
          <pc:sldLayoutMkLst>
            <pc:docMk/>
            <pc:sldMasterMk cId="1801571709" sldId="2147483906"/>
            <pc:sldLayoutMk cId="3377563960" sldId="2147483907"/>
          </pc:sldLayoutMkLst>
        </pc:sldLayoutChg>
        <pc:sldLayoutChg chg="del">
          <pc:chgData name="Katie Mahoney" userId="4600a2df2b2e76e8" providerId="LiveId" clId="{E6842F92-61EA-48D8-9254-53139B6221D7}" dt="2023-04-24T13:19:05.040" v="361" actId="2696"/>
          <pc:sldLayoutMkLst>
            <pc:docMk/>
            <pc:sldMasterMk cId="1801571709" sldId="2147483906"/>
            <pc:sldLayoutMk cId="3524776410" sldId="2147483908"/>
          </pc:sldLayoutMkLst>
        </pc:sldLayoutChg>
        <pc:sldLayoutChg chg="del">
          <pc:chgData name="Katie Mahoney" userId="4600a2df2b2e76e8" providerId="LiveId" clId="{E6842F92-61EA-48D8-9254-53139B6221D7}" dt="2023-04-24T13:19:05.051" v="362" actId="2696"/>
          <pc:sldLayoutMkLst>
            <pc:docMk/>
            <pc:sldMasterMk cId="1801571709" sldId="2147483906"/>
            <pc:sldLayoutMk cId="3329742272" sldId="2147483909"/>
          </pc:sldLayoutMkLst>
        </pc:sldLayoutChg>
        <pc:sldLayoutChg chg="del">
          <pc:chgData name="Katie Mahoney" userId="4600a2df2b2e76e8" providerId="LiveId" clId="{E6842F92-61EA-48D8-9254-53139B6221D7}" dt="2023-04-24T13:19:05.074" v="363" actId="2696"/>
          <pc:sldLayoutMkLst>
            <pc:docMk/>
            <pc:sldMasterMk cId="1801571709" sldId="2147483906"/>
            <pc:sldLayoutMk cId="1921036454" sldId="2147483910"/>
          </pc:sldLayoutMkLst>
        </pc:sldLayoutChg>
        <pc:sldLayoutChg chg="del">
          <pc:chgData name="Katie Mahoney" userId="4600a2df2b2e76e8" providerId="LiveId" clId="{E6842F92-61EA-48D8-9254-53139B6221D7}" dt="2023-04-24T13:19:05.096" v="364" actId="2696"/>
          <pc:sldLayoutMkLst>
            <pc:docMk/>
            <pc:sldMasterMk cId="1801571709" sldId="2147483906"/>
            <pc:sldLayoutMk cId="1003850888" sldId="2147483911"/>
          </pc:sldLayoutMkLst>
        </pc:sldLayoutChg>
        <pc:sldLayoutChg chg="del">
          <pc:chgData name="Katie Mahoney" userId="4600a2df2b2e76e8" providerId="LiveId" clId="{E6842F92-61EA-48D8-9254-53139B6221D7}" dt="2023-04-24T13:19:05.121" v="365" actId="2696"/>
          <pc:sldLayoutMkLst>
            <pc:docMk/>
            <pc:sldMasterMk cId="1801571709" sldId="2147483906"/>
            <pc:sldLayoutMk cId="3035292698" sldId="2147483912"/>
          </pc:sldLayoutMkLst>
        </pc:sldLayoutChg>
        <pc:sldLayoutChg chg="del">
          <pc:chgData name="Katie Mahoney" userId="4600a2df2b2e76e8" providerId="LiveId" clId="{E6842F92-61EA-48D8-9254-53139B6221D7}" dt="2023-04-24T13:19:05.140" v="366" actId="2696"/>
          <pc:sldLayoutMkLst>
            <pc:docMk/>
            <pc:sldMasterMk cId="1801571709" sldId="2147483906"/>
            <pc:sldLayoutMk cId="1682710008" sldId="2147483913"/>
          </pc:sldLayoutMkLst>
        </pc:sldLayoutChg>
        <pc:sldLayoutChg chg="del">
          <pc:chgData name="Katie Mahoney" userId="4600a2df2b2e76e8" providerId="LiveId" clId="{E6842F92-61EA-48D8-9254-53139B6221D7}" dt="2023-04-24T13:19:05.160" v="367" actId="2696"/>
          <pc:sldLayoutMkLst>
            <pc:docMk/>
            <pc:sldMasterMk cId="1801571709" sldId="2147483906"/>
            <pc:sldLayoutMk cId="3943352111" sldId="2147483914"/>
          </pc:sldLayoutMkLst>
        </pc:sldLayoutChg>
        <pc:sldLayoutChg chg="del">
          <pc:chgData name="Katie Mahoney" userId="4600a2df2b2e76e8" providerId="LiveId" clId="{E6842F92-61EA-48D8-9254-53139B6221D7}" dt="2023-04-24T13:19:05.173" v="368" actId="2696"/>
          <pc:sldLayoutMkLst>
            <pc:docMk/>
            <pc:sldMasterMk cId="1801571709" sldId="2147483906"/>
            <pc:sldLayoutMk cId="1182273669" sldId="2147483915"/>
          </pc:sldLayoutMkLst>
        </pc:sldLayoutChg>
        <pc:sldLayoutChg chg="del">
          <pc:chgData name="Katie Mahoney" userId="4600a2df2b2e76e8" providerId="LiveId" clId="{E6842F92-61EA-48D8-9254-53139B6221D7}" dt="2023-04-24T13:19:05.199" v="369" actId="2696"/>
          <pc:sldLayoutMkLst>
            <pc:docMk/>
            <pc:sldMasterMk cId="1801571709" sldId="2147483906"/>
            <pc:sldLayoutMk cId="4078438076" sldId="2147483916"/>
          </pc:sldLayoutMkLst>
        </pc:sldLayoutChg>
        <pc:sldLayoutChg chg="del">
          <pc:chgData name="Katie Mahoney" userId="4600a2df2b2e76e8" providerId="LiveId" clId="{E6842F92-61EA-48D8-9254-53139B6221D7}" dt="2023-04-24T13:19:05.211" v="370" actId="2696"/>
          <pc:sldLayoutMkLst>
            <pc:docMk/>
            <pc:sldMasterMk cId="1801571709" sldId="2147483906"/>
            <pc:sldLayoutMk cId="1662111530" sldId="2147483917"/>
          </pc:sldLayoutMkLst>
        </pc:sldLayoutChg>
        <pc:sldLayoutChg chg="del">
          <pc:chgData name="Katie Mahoney" userId="4600a2df2b2e76e8" providerId="LiveId" clId="{E6842F92-61EA-48D8-9254-53139B6221D7}" dt="2023-04-24T13:19:05.225" v="371" actId="2696"/>
          <pc:sldLayoutMkLst>
            <pc:docMk/>
            <pc:sldMasterMk cId="1801571709" sldId="2147483906"/>
            <pc:sldLayoutMk cId="3185042443" sldId="2147483918"/>
          </pc:sldLayoutMkLst>
        </pc:sldLayoutChg>
        <pc:sldLayoutChg chg="del">
          <pc:chgData name="Katie Mahoney" userId="4600a2df2b2e76e8" providerId="LiveId" clId="{E6842F92-61EA-48D8-9254-53139B6221D7}" dt="2023-04-24T13:19:05.242" v="372" actId="2696"/>
          <pc:sldLayoutMkLst>
            <pc:docMk/>
            <pc:sldMasterMk cId="1801571709" sldId="2147483906"/>
            <pc:sldLayoutMk cId="36433040" sldId="2147483919"/>
          </pc:sldLayoutMkLst>
        </pc:sldLayoutChg>
      </pc:sldMasterChg>
      <pc:sldMasterChg chg="addSp delSp modSp mod addSldLayout delSldLayout modSldLayout sldLayoutOrd">
        <pc:chgData name="Katie Mahoney" userId="4600a2df2b2e76e8" providerId="LiveId" clId="{E6842F92-61EA-48D8-9254-53139B6221D7}" dt="2023-04-24T13:59:10.906" v="714" actId="2696"/>
        <pc:sldMasterMkLst>
          <pc:docMk/>
          <pc:sldMasterMk cId="415925435" sldId="2147483920"/>
        </pc:sldMasterMkLst>
        <pc:spChg chg="add del mod">
          <ac:chgData name="Katie Mahoney" userId="4600a2df2b2e76e8" providerId="LiveId" clId="{E6842F92-61EA-48D8-9254-53139B6221D7}" dt="2023-04-24T13:17:46.892" v="194"/>
          <ac:spMkLst>
            <pc:docMk/>
            <pc:sldMasterMk cId="415925435" sldId="2147483920"/>
            <ac:spMk id="4" creationId="{20D02A8A-C03D-DDE1-7998-E571C3BC226B}"/>
          </ac:spMkLst>
        </pc:spChg>
        <pc:spChg chg="add del mod">
          <ac:chgData name="Katie Mahoney" userId="4600a2df2b2e76e8" providerId="LiveId" clId="{E6842F92-61EA-48D8-9254-53139B6221D7}" dt="2023-04-24T13:17:48.742" v="196"/>
          <ac:spMkLst>
            <pc:docMk/>
            <pc:sldMasterMk cId="415925435" sldId="2147483920"/>
            <ac:spMk id="5" creationId="{24989286-8EAF-3B79-5409-380B51159360}"/>
          </ac:spMkLst>
        </pc:spChg>
        <pc:spChg chg="add del mod">
          <ac:chgData name="Katie Mahoney" userId="4600a2df2b2e76e8" providerId="LiveId" clId="{E6842F92-61EA-48D8-9254-53139B6221D7}" dt="2023-04-24T13:18:09.163" v="201" actId="478"/>
          <ac:spMkLst>
            <pc:docMk/>
            <pc:sldMasterMk cId="415925435" sldId="2147483920"/>
            <ac:spMk id="6" creationId="{FD8428EF-24D8-79AC-A1F6-DDC89AD2839E}"/>
          </ac:spMkLst>
        </pc:spChg>
        <pc:spChg chg="add del mod">
          <ac:chgData name="Katie Mahoney" userId="4600a2df2b2e76e8" providerId="LiveId" clId="{E6842F92-61EA-48D8-9254-53139B6221D7}" dt="2023-04-24T13:24:30.784" v="380"/>
          <ac:spMkLst>
            <pc:docMk/>
            <pc:sldMasterMk cId="415925435" sldId="2147483920"/>
            <ac:spMk id="7" creationId="{976C0B45-CF67-1C39-2C7B-01E6CA0BFA9B}"/>
          </ac:spMkLst>
        </pc:spChg>
        <pc:spChg chg="add del mod">
          <ac:chgData name="Katie Mahoney" userId="4600a2df2b2e76e8" providerId="LiveId" clId="{E6842F92-61EA-48D8-9254-53139B6221D7}" dt="2023-04-24T13:39:17.072" v="464"/>
          <ac:spMkLst>
            <pc:docMk/>
            <pc:sldMasterMk cId="415925435" sldId="2147483920"/>
            <ac:spMk id="8" creationId="{3EC83CA4-52A9-1D08-484F-78AC72FAD818}"/>
          </ac:spMkLst>
        </pc:spChg>
        <pc:spChg chg="add del mod">
          <ac:chgData name="Katie Mahoney" userId="4600a2df2b2e76e8" providerId="LiveId" clId="{E6842F92-61EA-48D8-9254-53139B6221D7}" dt="2023-04-24T13:39:17.072" v="464"/>
          <ac:spMkLst>
            <pc:docMk/>
            <pc:sldMasterMk cId="415925435" sldId="2147483920"/>
            <ac:spMk id="9" creationId="{2D6737CF-8FF1-863F-4A23-BC3968C8883F}"/>
          </ac:spMkLst>
        </pc:spChg>
        <pc:spChg chg="add del mod">
          <ac:chgData name="Katie Mahoney" userId="4600a2df2b2e76e8" providerId="LiveId" clId="{E6842F92-61EA-48D8-9254-53139B6221D7}" dt="2023-04-24T13:39:19.237" v="466"/>
          <ac:spMkLst>
            <pc:docMk/>
            <pc:sldMasterMk cId="415925435" sldId="2147483920"/>
            <ac:spMk id="10" creationId="{D8434A4D-8A18-13EE-5A1D-C9669B05ACBE}"/>
          </ac:spMkLst>
        </pc:spChg>
        <pc:spChg chg="add del mod">
          <ac:chgData name="Katie Mahoney" userId="4600a2df2b2e76e8" providerId="LiveId" clId="{E6842F92-61EA-48D8-9254-53139B6221D7}" dt="2023-04-24T13:39:19.237" v="466"/>
          <ac:spMkLst>
            <pc:docMk/>
            <pc:sldMasterMk cId="415925435" sldId="2147483920"/>
            <ac:spMk id="11" creationId="{DA46D0C8-FECF-7E6F-B829-583F7764082F}"/>
          </ac:spMkLst>
        </pc:spChg>
        <pc:spChg chg="add mod">
          <ac:chgData name="Katie Mahoney" userId="4600a2df2b2e76e8" providerId="LiveId" clId="{E6842F92-61EA-48D8-9254-53139B6221D7}" dt="2023-04-24T13:40:47.778" v="480"/>
          <ac:spMkLst>
            <pc:docMk/>
            <pc:sldMasterMk cId="415925435" sldId="2147483920"/>
            <ac:spMk id="12" creationId="{87E11CC9-C259-515E-8A84-24F843280E2D}"/>
          </ac:spMkLst>
        </pc:spChg>
        <pc:spChg chg="add mod">
          <ac:chgData name="Katie Mahoney" userId="4600a2df2b2e76e8" providerId="LiveId" clId="{E6842F92-61EA-48D8-9254-53139B6221D7}" dt="2023-04-24T13:40:47.778" v="480"/>
          <ac:spMkLst>
            <pc:docMk/>
            <pc:sldMasterMk cId="415925435" sldId="2147483920"/>
            <ac:spMk id="13" creationId="{805309D6-CF9F-79B2-854D-55C749C9497D}"/>
          </ac:spMkLst>
        </pc:spChg>
        <pc:spChg chg="add del mod">
          <ac:chgData name="Katie Mahoney" userId="4600a2df2b2e76e8" providerId="LiveId" clId="{E6842F92-61EA-48D8-9254-53139B6221D7}" dt="2023-04-24T13:39:06.094" v="461" actId="478"/>
          <ac:spMkLst>
            <pc:docMk/>
            <pc:sldMasterMk cId="415925435" sldId="2147483920"/>
            <ac:spMk id="16" creationId="{C6339919-7D6F-8744-8566-26025A5FB78A}"/>
          </ac:spMkLst>
        </pc:spChg>
        <pc:spChg chg="add del">
          <ac:chgData name="Katie Mahoney" userId="4600a2df2b2e76e8" providerId="LiveId" clId="{E6842F92-61EA-48D8-9254-53139B6221D7}" dt="2023-04-24T13:39:14.779" v="462" actId="478"/>
          <ac:spMkLst>
            <pc:docMk/>
            <pc:sldMasterMk cId="415925435" sldId="2147483920"/>
            <ac:spMk id="17" creationId="{411FC2E9-F2AE-7A47-8A9E-9EDFF308BAD9}"/>
          </ac:spMkLst>
        </pc:spChg>
        <pc:sldLayoutChg chg="addSp delSp modSp del mod">
          <pc:chgData name="Katie Mahoney" userId="4600a2df2b2e76e8" providerId="LiveId" clId="{E6842F92-61EA-48D8-9254-53139B6221D7}" dt="2023-04-24T13:24:50.340" v="385" actId="2696"/>
          <pc:sldLayoutMkLst>
            <pc:docMk/>
            <pc:sldMasterMk cId="415925435" sldId="2147483920"/>
            <pc:sldLayoutMk cId="2272620568" sldId="2147483921"/>
          </pc:sldLayoutMkLst>
          <pc:spChg chg="del">
            <ac:chgData name="Katie Mahoney" userId="4600a2df2b2e76e8" providerId="LiveId" clId="{E6842F92-61EA-48D8-9254-53139B6221D7}" dt="2023-04-24T13:24:42.032" v="382" actId="478"/>
            <ac:spMkLst>
              <pc:docMk/>
              <pc:sldMasterMk cId="415925435" sldId="2147483920"/>
              <pc:sldLayoutMk cId="2272620568" sldId="2147483921"/>
              <ac:spMk id="2" creationId="{14260CF5-5D14-2247-838D-38420547B90E}"/>
            </ac:spMkLst>
          </pc:spChg>
          <pc:spChg chg="add del mod">
            <ac:chgData name="Katie Mahoney" userId="4600a2df2b2e76e8" providerId="LiveId" clId="{E6842F92-61EA-48D8-9254-53139B6221D7}" dt="2023-04-24T13:24:44.791" v="384"/>
            <ac:spMkLst>
              <pc:docMk/>
              <pc:sldMasterMk cId="415925435" sldId="2147483920"/>
              <pc:sldLayoutMk cId="2272620568" sldId="2147483921"/>
              <ac:spMk id="4" creationId="{DAFE142F-CAAD-B15E-CD3A-18266A4E1EDC}"/>
            </ac:spMkLst>
          </pc:spChg>
          <pc:spChg chg="add del mod">
            <ac:chgData name="Katie Mahoney" userId="4600a2df2b2e76e8" providerId="LiveId" clId="{E6842F92-61EA-48D8-9254-53139B6221D7}" dt="2023-04-24T13:24:44.791" v="384"/>
            <ac:spMkLst>
              <pc:docMk/>
              <pc:sldMasterMk cId="415925435" sldId="2147483920"/>
              <pc:sldLayoutMk cId="2272620568" sldId="2147483921"/>
              <ac:spMk id="5" creationId="{25A8113E-1FB7-A8AC-4E48-9CBE1C848379}"/>
            </ac:spMkLst>
          </pc:spChg>
          <pc:spChg chg="del">
            <ac:chgData name="Katie Mahoney" userId="4600a2df2b2e76e8" providerId="LiveId" clId="{E6842F92-61EA-48D8-9254-53139B6221D7}" dt="2023-04-24T13:24:42.032" v="382" actId="478"/>
            <ac:spMkLst>
              <pc:docMk/>
              <pc:sldMasterMk cId="415925435" sldId="2147483920"/>
              <pc:sldLayoutMk cId="2272620568" sldId="2147483921"/>
              <ac:spMk id="21" creationId="{6B123B74-6C74-1B4C-9C56-F66CE6EF233D}"/>
            </ac:spMkLst>
          </pc:spChg>
        </pc:sldLayoutChg>
        <pc:sldLayoutChg chg="addSp delSp modSp mod">
          <pc:chgData name="Katie Mahoney" userId="4600a2df2b2e76e8" providerId="LiveId" clId="{E6842F92-61EA-48D8-9254-53139B6221D7}" dt="2023-04-24T13:41:07.343" v="483" actId="20577"/>
          <pc:sldLayoutMkLst>
            <pc:docMk/>
            <pc:sldMasterMk cId="415925435" sldId="2147483920"/>
            <pc:sldLayoutMk cId="1728917208" sldId="2147483922"/>
          </pc:sldLayoutMkLst>
          <pc:spChg chg="del">
            <ac:chgData name="Katie Mahoney" userId="4600a2df2b2e76e8" providerId="LiveId" clId="{E6842F92-61EA-48D8-9254-53139B6221D7}" dt="2023-04-24T13:41:02.318" v="481" actId="478"/>
            <ac:spMkLst>
              <pc:docMk/>
              <pc:sldMasterMk cId="415925435" sldId="2147483920"/>
              <pc:sldLayoutMk cId="1728917208" sldId="2147483922"/>
              <ac:spMk id="2" creationId="{14260CF5-5D14-2247-838D-38420547B90E}"/>
            </ac:spMkLst>
          </pc:spChg>
          <pc:spChg chg="add mod">
            <ac:chgData name="Katie Mahoney" userId="4600a2df2b2e76e8" providerId="LiveId" clId="{E6842F92-61EA-48D8-9254-53139B6221D7}" dt="2023-04-24T13:41:07.343" v="483" actId="20577"/>
            <ac:spMkLst>
              <pc:docMk/>
              <pc:sldMasterMk cId="415925435" sldId="2147483920"/>
              <pc:sldLayoutMk cId="1728917208" sldId="2147483922"/>
              <ac:spMk id="3" creationId="{B4AA6DD6-AAAF-8288-77C6-A49DBD75FE0C}"/>
            </ac:spMkLst>
          </pc:spChg>
          <pc:spChg chg="add mod">
            <ac:chgData name="Katie Mahoney" userId="4600a2df2b2e76e8" providerId="LiveId" clId="{E6842F92-61EA-48D8-9254-53139B6221D7}" dt="2023-04-24T13:41:02.784" v="482"/>
            <ac:spMkLst>
              <pc:docMk/>
              <pc:sldMasterMk cId="415925435" sldId="2147483920"/>
              <pc:sldLayoutMk cId="1728917208" sldId="2147483922"/>
              <ac:spMk id="4" creationId="{2161E2F7-8A4C-9FCC-240B-95853298FBFA}"/>
            </ac:spMkLst>
          </pc:spChg>
          <pc:spChg chg="mod">
            <ac:chgData name="Katie Mahoney" userId="4600a2df2b2e76e8" providerId="LiveId" clId="{E6842F92-61EA-48D8-9254-53139B6221D7}" dt="2023-04-24T13:27:18.106" v="406" actId="1076"/>
            <ac:spMkLst>
              <pc:docMk/>
              <pc:sldMasterMk cId="415925435" sldId="2147483920"/>
              <pc:sldLayoutMk cId="1728917208" sldId="2147483922"/>
              <ac:spMk id="11" creationId="{A72C3F4A-720E-FB4C-A86B-3E37A4456046}"/>
            </ac:spMkLst>
          </pc:spChg>
          <pc:spChg chg="del">
            <ac:chgData name="Katie Mahoney" userId="4600a2df2b2e76e8" providerId="LiveId" clId="{E6842F92-61EA-48D8-9254-53139B6221D7}" dt="2023-04-24T13:41:02.318" v="481" actId="478"/>
            <ac:spMkLst>
              <pc:docMk/>
              <pc:sldMasterMk cId="415925435" sldId="2147483920"/>
              <pc:sldLayoutMk cId="1728917208" sldId="2147483922"/>
              <ac:spMk id="21" creationId="{6B123B74-6C74-1B4C-9C56-F66CE6EF233D}"/>
            </ac:spMkLst>
          </pc:spChg>
        </pc:sldLayoutChg>
        <pc:sldLayoutChg chg="modSp mod">
          <pc:chgData name="Katie Mahoney" userId="4600a2df2b2e76e8" providerId="LiveId" clId="{E6842F92-61EA-48D8-9254-53139B6221D7}" dt="2023-04-24T13:44:01.084" v="504" actId="20577"/>
          <pc:sldLayoutMkLst>
            <pc:docMk/>
            <pc:sldMasterMk cId="415925435" sldId="2147483920"/>
            <pc:sldLayoutMk cId="4275547091" sldId="2147483923"/>
          </pc:sldLayoutMkLst>
          <pc:spChg chg="mod">
            <ac:chgData name="Katie Mahoney" userId="4600a2df2b2e76e8" providerId="LiveId" clId="{E6842F92-61EA-48D8-9254-53139B6221D7}" dt="2023-04-24T13:44:01.084" v="504" actId="20577"/>
            <ac:spMkLst>
              <pc:docMk/>
              <pc:sldMasterMk cId="415925435" sldId="2147483920"/>
              <pc:sldLayoutMk cId="4275547091" sldId="2147483923"/>
              <ac:spMk id="3" creationId="{F47D3734-1C2C-4746-AA43-E08BDDC159D9}"/>
            </ac:spMkLst>
          </pc:spChg>
          <pc:spChg chg="mod">
            <ac:chgData name="Katie Mahoney" userId="4600a2df2b2e76e8" providerId="LiveId" clId="{E6842F92-61EA-48D8-9254-53139B6221D7}" dt="2023-04-24T13:43:51.208" v="502" actId="14100"/>
            <ac:spMkLst>
              <pc:docMk/>
              <pc:sldMasterMk cId="415925435" sldId="2147483920"/>
              <pc:sldLayoutMk cId="4275547091" sldId="2147483923"/>
              <ac:spMk id="4" creationId="{C9E99AC0-AE23-E642-BACC-276311050BD4}"/>
            </ac:spMkLst>
          </pc:spChg>
        </pc:sldLayoutChg>
        <pc:sldLayoutChg chg="addSp delSp modSp mod">
          <pc:chgData name="Katie Mahoney" userId="4600a2df2b2e76e8" providerId="LiveId" clId="{E6842F92-61EA-48D8-9254-53139B6221D7}" dt="2023-04-24T13:44:30.607" v="508"/>
          <pc:sldLayoutMkLst>
            <pc:docMk/>
            <pc:sldMasterMk cId="415925435" sldId="2147483920"/>
            <pc:sldLayoutMk cId="1538360777" sldId="2147483924"/>
          </pc:sldLayoutMkLst>
          <pc:spChg chg="del">
            <ac:chgData name="Katie Mahoney" userId="4600a2df2b2e76e8" providerId="LiveId" clId="{E6842F92-61EA-48D8-9254-53139B6221D7}" dt="2023-04-24T13:44:27.404" v="506" actId="478"/>
            <ac:spMkLst>
              <pc:docMk/>
              <pc:sldMasterMk cId="415925435" sldId="2147483920"/>
              <pc:sldLayoutMk cId="1538360777" sldId="2147483924"/>
              <ac:spMk id="3" creationId="{F47D3734-1C2C-4746-AA43-E08BDDC159D9}"/>
            </ac:spMkLst>
          </pc:spChg>
          <pc:spChg chg="del">
            <ac:chgData name="Katie Mahoney" userId="4600a2df2b2e76e8" providerId="LiveId" clId="{E6842F92-61EA-48D8-9254-53139B6221D7}" dt="2023-04-24T13:44:30.175" v="507" actId="478"/>
            <ac:spMkLst>
              <pc:docMk/>
              <pc:sldMasterMk cId="415925435" sldId="2147483920"/>
              <pc:sldLayoutMk cId="1538360777" sldId="2147483924"/>
              <ac:spMk id="4" creationId="{C9E99AC0-AE23-E642-BACC-276311050BD4}"/>
            </ac:spMkLst>
          </pc:spChg>
          <pc:spChg chg="add mod">
            <ac:chgData name="Katie Mahoney" userId="4600a2df2b2e76e8" providerId="LiveId" clId="{E6842F92-61EA-48D8-9254-53139B6221D7}" dt="2023-04-24T13:44:30.607" v="508"/>
            <ac:spMkLst>
              <pc:docMk/>
              <pc:sldMasterMk cId="415925435" sldId="2147483920"/>
              <pc:sldLayoutMk cId="1538360777" sldId="2147483924"/>
              <ac:spMk id="9" creationId="{234598AA-5AF8-D18A-89F2-7DDAF92F79A8}"/>
            </ac:spMkLst>
          </pc:spChg>
          <pc:spChg chg="add mod">
            <ac:chgData name="Katie Mahoney" userId="4600a2df2b2e76e8" providerId="LiveId" clId="{E6842F92-61EA-48D8-9254-53139B6221D7}" dt="2023-04-24T13:44:30.607" v="508"/>
            <ac:spMkLst>
              <pc:docMk/>
              <pc:sldMasterMk cId="415925435" sldId="2147483920"/>
              <pc:sldLayoutMk cId="1538360777" sldId="2147483924"/>
              <ac:spMk id="10" creationId="{BDEA0282-6CC9-F4CA-036D-CB2B2FC990DA}"/>
            </ac:spMkLst>
          </pc:spChg>
        </pc:sldLayoutChg>
        <pc:sldLayoutChg chg="addSp delSp modSp mod">
          <pc:chgData name="Katie Mahoney" userId="4600a2df2b2e76e8" providerId="LiveId" clId="{E6842F92-61EA-48D8-9254-53139B6221D7}" dt="2023-04-24T13:44:38.730" v="510"/>
          <pc:sldLayoutMkLst>
            <pc:docMk/>
            <pc:sldMasterMk cId="415925435" sldId="2147483920"/>
            <pc:sldLayoutMk cId="3809944985" sldId="2147483925"/>
          </pc:sldLayoutMkLst>
          <pc:spChg chg="del">
            <ac:chgData name="Katie Mahoney" userId="4600a2df2b2e76e8" providerId="LiveId" clId="{E6842F92-61EA-48D8-9254-53139B6221D7}" dt="2023-04-24T13:44:38.231" v="509" actId="478"/>
            <ac:spMkLst>
              <pc:docMk/>
              <pc:sldMasterMk cId="415925435" sldId="2147483920"/>
              <pc:sldLayoutMk cId="3809944985" sldId="2147483925"/>
              <ac:spMk id="4" creationId="{C9E99AC0-AE23-E642-BACC-276311050BD4}"/>
            </ac:spMkLst>
          </pc:spChg>
          <pc:spChg chg="del">
            <ac:chgData name="Katie Mahoney" userId="4600a2df2b2e76e8" providerId="LiveId" clId="{E6842F92-61EA-48D8-9254-53139B6221D7}" dt="2023-04-24T13:44:38.231" v="509" actId="478"/>
            <ac:spMkLst>
              <pc:docMk/>
              <pc:sldMasterMk cId="415925435" sldId="2147483920"/>
              <pc:sldLayoutMk cId="3809944985" sldId="2147483925"/>
              <ac:spMk id="9" creationId="{7BD71396-B4C4-C64B-A0A4-8938AFAE75D2}"/>
            </ac:spMkLst>
          </pc:spChg>
          <pc:spChg chg="add mod">
            <ac:chgData name="Katie Mahoney" userId="4600a2df2b2e76e8" providerId="LiveId" clId="{E6842F92-61EA-48D8-9254-53139B6221D7}" dt="2023-04-24T13:44:38.730" v="510"/>
            <ac:spMkLst>
              <pc:docMk/>
              <pc:sldMasterMk cId="415925435" sldId="2147483920"/>
              <pc:sldLayoutMk cId="3809944985" sldId="2147483925"/>
              <ac:spMk id="10" creationId="{1D14C60C-8A71-B234-6FA5-4C629BDE1044}"/>
            </ac:spMkLst>
          </pc:spChg>
          <pc:spChg chg="add mod">
            <ac:chgData name="Katie Mahoney" userId="4600a2df2b2e76e8" providerId="LiveId" clId="{E6842F92-61EA-48D8-9254-53139B6221D7}" dt="2023-04-24T13:44:38.730" v="510"/>
            <ac:spMkLst>
              <pc:docMk/>
              <pc:sldMasterMk cId="415925435" sldId="2147483920"/>
              <pc:sldLayoutMk cId="3809944985" sldId="2147483925"/>
              <ac:spMk id="11" creationId="{EA79E312-BF06-1CF6-0821-B763D2C655CE}"/>
            </ac:spMkLst>
          </pc:spChg>
        </pc:sldLayoutChg>
        <pc:sldLayoutChg chg="addSp delSp modSp mod">
          <pc:chgData name="Katie Mahoney" userId="4600a2df2b2e76e8" providerId="LiveId" clId="{E6842F92-61EA-48D8-9254-53139B6221D7}" dt="2023-04-24T13:44:55.222" v="517"/>
          <pc:sldLayoutMkLst>
            <pc:docMk/>
            <pc:sldMasterMk cId="415925435" sldId="2147483920"/>
            <pc:sldLayoutMk cId="3933340778" sldId="2147483926"/>
          </pc:sldLayoutMkLst>
          <pc:spChg chg="del">
            <ac:chgData name="Katie Mahoney" userId="4600a2df2b2e76e8" providerId="LiveId" clId="{E6842F92-61EA-48D8-9254-53139B6221D7}" dt="2023-04-24T13:44:52.154" v="514" actId="478"/>
            <ac:spMkLst>
              <pc:docMk/>
              <pc:sldMasterMk cId="415925435" sldId="2147483920"/>
              <pc:sldLayoutMk cId="3933340778" sldId="2147483926"/>
              <ac:spMk id="2" creationId="{B06C139C-D0E9-6745-B9C6-3B001194F577}"/>
            </ac:spMkLst>
          </pc:spChg>
          <pc:spChg chg="add mod">
            <ac:chgData name="Katie Mahoney" userId="4600a2df2b2e76e8" providerId="LiveId" clId="{E6842F92-61EA-48D8-9254-53139B6221D7}" dt="2023-04-24T13:44:55.222" v="517"/>
            <ac:spMkLst>
              <pc:docMk/>
              <pc:sldMasterMk cId="415925435" sldId="2147483920"/>
              <pc:sldLayoutMk cId="3933340778" sldId="2147483926"/>
              <ac:spMk id="4" creationId="{BE671C4A-8F74-26AB-8D9E-611244728FA4}"/>
            </ac:spMkLst>
          </pc:spChg>
          <pc:spChg chg="add mod">
            <ac:chgData name="Katie Mahoney" userId="4600a2df2b2e76e8" providerId="LiveId" clId="{E6842F92-61EA-48D8-9254-53139B6221D7}" dt="2023-04-24T13:44:55.222" v="517"/>
            <ac:spMkLst>
              <pc:docMk/>
              <pc:sldMasterMk cId="415925435" sldId="2147483920"/>
              <pc:sldLayoutMk cId="3933340778" sldId="2147483926"/>
              <ac:spMk id="5" creationId="{183F89D2-BA2E-502B-A4BF-D3AF9A494601}"/>
            </ac:spMkLst>
          </pc:spChg>
          <pc:spChg chg="del mod">
            <ac:chgData name="Katie Mahoney" userId="4600a2df2b2e76e8" providerId="LiveId" clId="{E6842F92-61EA-48D8-9254-53139B6221D7}" dt="2023-04-24T13:44:54.764" v="516" actId="478"/>
            <ac:spMkLst>
              <pc:docMk/>
              <pc:sldMasterMk cId="415925435" sldId="2147483920"/>
              <pc:sldLayoutMk cId="3933340778" sldId="2147483926"/>
              <ac:spMk id="6" creationId="{66525EF9-6E17-5A49-BA17-3D0BE1194B3D}"/>
            </ac:spMkLst>
          </pc:spChg>
        </pc:sldLayoutChg>
        <pc:sldLayoutChg chg="addSp delSp modSp mod">
          <pc:chgData name="Katie Mahoney" userId="4600a2df2b2e76e8" providerId="LiveId" clId="{E6842F92-61EA-48D8-9254-53139B6221D7}" dt="2023-04-24T13:45:02.330" v="520"/>
          <pc:sldLayoutMkLst>
            <pc:docMk/>
            <pc:sldMasterMk cId="415925435" sldId="2147483920"/>
            <pc:sldLayoutMk cId="2098292021" sldId="2147483927"/>
          </pc:sldLayoutMkLst>
          <pc:spChg chg="del">
            <ac:chgData name="Katie Mahoney" userId="4600a2df2b2e76e8" providerId="LiveId" clId="{E6842F92-61EA-48D8-9254-53139B6221D7}" dt="2023-04-24T13:44:59.520" v="518" actId="478"/>
            <ac:spMkLst>
              <pc:docMk/>
              <pc:sldMasterMk cId="415925435" sldId="2147483920"/>
              <pc:sldLayoutMk cId="2098292021" sldId="2147483927"/>
              <ac:spMk id="2" creationId="{D2E2FB17-7819-5D44-BE80-87BFDE941C95}"/>
            </ac:spMkLst>
          </pc:spChg>
          <pc:spChg chg="add mod">
            <ac:chgData name="Katie Mahoney" userId="4600a2df2b2e76e8" providerId="LiveId" clId="{E6842F92-61EA-48D8-9254-53139B6221D7}" dt="2023-04-24T13:45:02.330" v="520"/>
            <ac:spMkLst>
              <pc:docMk/>
              <pc:sldMasterMk cId="415925435" sldId="2147483920"/>
              <pc:sldLayoutMk cId="2098292021" sldId="2147483927"/>
              <ac:spMk id="3" creationId="{BD602932-2D2B-5B90-9F74-87B693CBDA13}"/>
            </ac:spMkLst>
          </pc:spChg>
          <pc:spChg chg="del">
            <ac:chgData name="Katie Mahoney" userId="4600a2df2b2e76e8" providerId="LiveId" clId="{E6842F92-61EA-48D8-9254-53139B6221D7}" dt="2023-04-24T13:45:01.903" v="519" actId="478"/>
            <ac:spMkLst>
              <pc:docMk/>
              <pc:sldMasterMk cId="415925435" sldId="2147483920"/>
              <pc:sldLayoutMk cId="2098292021" sldId="2147483927"/>
              <ac:spMk id="4" creationId="{C9E99AC0-AE23-E642-BACC-276311050BD4}"/>
            </ac:spMkLst>
          </pc:spChg>
          <pc:spChg chg="add mod">
            <ac:chgData name="Katie Mahoney" userId="4600a2df2b2e76e8" providerId="LiveId" clId="{E6842F92-61EA-48D8-9254-53139B6221D7}" dt="2023-04-24T13:45:02.330" v="520"/>
            <ac:spMkLst>
              <pc:docMk/>
              <pc:sldMasterMk cId="415925435" sldId="2147483920"/>
              <pc:sldLayoutMk cId="2098292021" sldId="2147483927"/>
              <ac:spMk id="5" creationId="{3D0A2DFE-5151-D575-6CCA-3F0F794B8603}"/>
            </ac:spMkLst>
          </pc:spChg>
        </pc:sldLayoutChg>
        <pc:sldLayoutChg chg="addSp delSp modSp mod">
          <pc:chgData name="Katie Mahoney" userId="4600a2df2b2e76e8" providerId="LiveId" clId="{E6842F92-61EA-48D8-9254-53139B6221D7}" dt="2023-04-24T13:45:11.474" v="523"/>
          <pc:sldLayoutMkLst>
            <pc:docMk/>
            <pc:sldMasterMk cId="415925435" sldId="2147483920"/>
            <pc:sldLayoutMk cId="3384845153" sldId="2147483928"/>
          </pc:sldLayoutMkLst>
          <pc:spChg chg="del">
            <ac:chgData name="Katie Mahoney" userId="4600a2df2b2e76e8" providerId="LiveId" clId="{E6842F92-61EA-48D8-9254-53139B6221D7}" dt="2023-04-24T13:45:06.785" v="521" actId="478"/>
            <ac:spMkLst>
              <pc:docMk/>
              <pc:sldMasterMk cId="415925435" sldId="2147483920"/>
              <pc:sldLayoutMk cId="3384845153" sldId="2147483928"/>
              <ac:spMk id="2" creationId="{EB5AB996-5AE1-034A-8B29-0F0601F08FDB}"/>
            </ac:spMkLst>
          </pc:spChg>
          <pc:spChg chg="add mod">
            <ac:chgData name="Katie Mahoney" userId="4600a2df2b2e76e8" providerId="LiveId" clId="{E6842F92-61EA-48D8-9254-53139B6221D7}" dt="2023-04-24T13:45:11.474" v="523"/>
            <ac:spMkLst>
              <pc:docMk/>
              <pc:sldMasterMk cId="415925435" sldId="2147483920"/>
              <pc:sldLayoutMk cId="3384845153" sldId="2147483928"/>
              <ac:spMk id="3" creationId="{D55C6E5C-EE7C-E959-6203-122279CF01BD}"/>
            </ac:spMkLst>
          </pc:spChg>
          <pc:spChg chg="del">
            <ac:chgData name="Katie Mahoney" userId="4600a2df2b2e76e8" providerId="LiveId" clId="{E6842F92-61EA-48D8-9254-53139B6221D7}" dt="2023-04-24T13:45:10.852" v="522" actId="478"/>
            <ac:spMkLst>
              <pc:docMk/>
              <pc:sldMasterMk cId="415925435" sldId="2147483920"/>
              <pc:sldLayoutMk cId="3384845153" sldId="2147483928"/>
              <ac:spMk id="4" creationId="{C9E99AC0-AE23-E642-BACC-276311050BD4}"/>
            </ac:spMkLst>
          </pc:spChg>
          <pc:spChg chg="add mod">
            <ac:chgData name="Katie Mahoney" userId="4600a2df2b2e76e8" providerId="LiveId" clId="{E6842F92-61EA-48D8-9254-53139B6221D7}" dt="2023-04-24T13:45:11.474" v="523"/>
            <ac:spMkLst>
              <pc:docMk/>
              <pc:sldMasterMk cId="415925435" sldId="2147483920"/>
              <pc:sldLayoutMk cId="3384845153" sldId="2147483928"/>
              <ac:spMk id="5" creationId="{9BDB2070-3EE0-B745-5093-0C25A5650586}"/>
            </ac:spMkLst>
          </pc:spChg>
        </pc:sldLayoutChg>
        <pc:sldLayoutChg chg="addSp delSp modSp mod">
          <pc:chgData name="Katie Mahoney" userId="4600a2df2b2e76e8" providerId="LiveId" clId="{E6842F92-61EA-48D8-9254-53139B6221D7}" dt="2023-04-24T13:45:19.745" v="526"/>
          <pc:sldLayoutMkLst>
            <pc:docMk/>
            <pc:sldMasterMk cId="415925435" sldId="2147483920"/>
            <pc:sldLayoutMk cId="2171729331" sldId="2147483929"/>
          </pc:sldLayoutMkLst>
          <pc:spChg chg="del">
            <ac:chgData name="Katie Mahoney" userId="4600a2df2b2e76e8" providerId="LiveId" clId="{E6842F92-61EA-48D8-9254-53139B6221D7}" dt="2023-04-24T13:45:16.249" v="524" actId="478"/>
            <ac:spMkLst>
              <pc:docMk/>
              <pc:sldMasterMk cId="415925435" sldId="2147483920"/>
              <pc:sldLayoutMk cId="2171729331" sldId="2147483929"/>
              <ac:spMk id="2" creationId="{D2E2FB17-7819-5D44-BE80-87BFDE941C95}"/>
            </ac:spMkLst>
          </pc:spChg>
          <pc:spChg chg="add mod">
            <ac:chgData name="Katie Mahoney" userId="4600a2df2b2e76e8" providerId="LiveId" clId="{E6842F92-61EA-48D8-9254-53139B6221D7}" dt="2023-04-24T13:45:19.745" v="526"/>
            <ac:spMkLst>
              <pc:docMk/>
              <pc:sldMasterMk cId="415925435" sldId="2147483920"/>
              <pc:sldLayoutMk cId="2171729331" sldId="2147483929"/>
              <ac:spMk id="3" creationId="{B429211E-C4C6-2538-5409-61E4185587AF}"/>
            </ac:spMkLst>
          </pc:spChg>
          <pc:spChg chg="del">
            <ac:chgData name="Katie Mahoney" userId="4600a2df2b2e76e8" providerId="LiveId" clId="{E6842F92-61EA-48D8-9254-53139B6221D7}" dt="2023-04-24T13:45:19.185" v="525" actId="478"/>
            <ac:spMkLst>
              <pc:docMk/>
              <pc:sldMasterMk cId="415925435" sldId="2147483920"/>
              <pc:sldLayoutMk cId="2171729331" sldId="2147483929"/>
              <ac:spMk id="4" creationId="{C9E99AC0-AE23-E642-BACC-276311050BD4}"/>
            </ac:spMkLst>
          </pc:spChg>
          <pc:spChg chg="add mod">
            <ac:chgData name="Katie Mahoney" userId="4600a2df2b2e76e8" providerId="LiveId" clId="{E6842F92-61EA-48D8-9254-53139B6221D7}" dt="2023-04-24T13:45:19.745" v="526"/>
            <ac:spMkLst>
              <pc:docMk/>
              <pc:sldMasterMk cId="415925435" sldId="2147483920"/>
              <pc:sldLayoutMk cId="2171729331" sldId="2147483929"/>
              <ac:spMk id="5" creationId="{F5B994A6-B963-D1FA-0B01-918B479FC5C1}"/>
            </ac:spMkLst>
          </pc:spChg>
        </pc:sldLayoutChg>
        <pc:sldLayoutChg chg="addSp delSp modSp mod">
          <pc:chgData name="Katie Mahoney" userId="4600a2df2b2e76e8" providerId="LiveId" clId="{E6842F92-61EA-48D8-9254-53139B6221D7}" dt="2023-04-24T13:45:28.302" v="529"/>
          <pc:sldLayoutMkLst>
            <pc:docMk/>
            <pc:sldMasterMk cId="415925435" sldId="2147483920"/>
            <pc:sldLayoutMk cId="2866314329" sldId="2147483930"/>
          </pc:sldLayoutMkLst>
          <pc:spChg chg="del">
            <ac:chgData name="Katie Mahoney" userId="4600a2df2b2e76e8" providerId="LiveId" clId="{E6842F92-61EA-48D8-9254-53139B6221D7}" dt="2023-04-24T13:45:25.094" v="527" actId="478"/>
            <ac:spMkLst>
              <pc:docMk/>
              <pc:sldMasterMk cId="415925435" sldId="2147483920"/>
              <pc:sldLayoutMk cId="2866314329" sldId="2147483930"/>
              <ac:spMk id="3" creationId="{BF14AAC0-EA7A-1A4E-A078-78DD086B0572}"/>
            </ac:spMkLst>
          </pc:spChg>
          <pc:spChg chg="del">
            <ac:chgData name="Katie Mahoney" userId="4600a2df2b2e76e8" providerId="LiveId" clId="{E6842F92-61EA-48D8-9254-53139B6221D7}" dt="2023-04-24T13:45:27.821" v="528" actId="478"/>
            <ac:spMkLst>
              <pc:docMk/>
              <pc:sldMasterMk cId="415925435" sldId="2147483920"/>
              <pc:sldLayoutMk cId="2866314329" sldId="2147483930"/>
              <ac:spMk id="4" creationId="{C9E99AC0-AE23-E642-BACC-276311050BD4}"/>
            </ac:spMkLst>
          </pc:spChg>
          <pc:spChg chg="add mod">
            <ac:chgData name="Katie Mahoney" userId="4600a2df2b2e76e8" providerId="LiveId" clId="{E6842F92-61EA-48D8-9254-53139B6221D7}" dt="2023-04-24T13:45:28.302" v="529"/>
            <ac:spMkLst>
              <pc:docMk/>
              <pc:sldMasterMk cId="415925435" sldId="2147483920"/>
              <pc:sldLayoutMk cId="2866314329" sldId="2147483930"/>
              <ac:spMk id="9" creationId="{5C6E11D6-7E3C-09AB-6EDE-A15475863889}"/>
            </ac:spMkLst>
          </pc:spChg>
          <pc:spChg chg="add mod">
            <ac:chgData name="Katie Mahoney" userId="4600a2df2b2e76e8" providerId="LiveId" clId="{E6842F92-61EA-48D8-9254-53139B6221D7}" dt="2023-04-24T13:45:28.302" v="529"/>
            <ac:spMkLst>
              <pc:docMk/>
              <pc:sldMasterMk cId="415925435" sldId="2147483920"/>
              <pc:sldLayoutMk cId="2866314329" sldId="2147483930"/>
              <ac:spMk id="13" creationId="{ED1049C3-21BC-E120-E620-5652E50EC806}"/>
            </ac:spMkLst>
          </pc:spChg>
        </pc:sldLayoutChg>
        <pc:sldLayoutChg chg="addSp delSp modSp mod">
          <pc:chgData name="Katie Mahoney" userId="4600a2df2b2e76e8" providerId="LiveId" clId="{E6842F92-61EA-48D8-9254-53139B6221D7}" dt="2023-04-24T13:45:36.892" v="532"/>
          <pc:sldLayoutMkLst>
            <pc:docMk/>
            <pc:sldMasterMk cId="415925435" sldId="2147483920"/>
            <pc:sldLayoutMk cId="684590506" sldId="2147483931"/>
          </pc:sldLayoutMkLst>
          <pc:spChg chg="del">
            <ac:chgData name="Katie Mahoney" userId="4600a2df2b2e76e8" providerId="LiveId" clId="{E6842F92-61EA-48D8-9254-53139B6221D7}" dt="2023-04-24T13:45:33.059" v="530" actId="478"/>
            <ac:spMkLst>
              <pc:docMk/>
              <pc:sldMasterMk cId="415925435" sldId="2147483920"/>
              <pc:sldLayoutMk cId="684590506" sldId="2147483931"/>
              <ac:spMk id="2" creationId="{ED1A620B-9883-4141-8EC5-AAB9E60E47CE}"/>
            </ac:spMkLst>
          </pc:spChg>
          <pc:spChg chg="add mod">
            <ac:chgData name="Katie Mahoney" userId="4600a2df2b2e76e8" providerId="LiveId" clId="{E6842F92-61EA-48D8-9254-53139B6221D7}" dt="2023-04-24T13:45:36.892" v="532"/>
            <ac:spMkLst>
              <pc:docMk/>
              <pc:sldMasterMk cId="415925435" sldId="2147483920"/>
              <pc:sldLayoutMk cId="684590506" sldId="2147483931"/>
              <ac:spMk id="3" creationId="{07D2D1BD-AAA6-9121-0E60-C924FA9AA30B}"/>
            </ac:spMkLst>
          </pc:spChg>
          <pc:spChg chg="del">
            <ac:chgData name="Katie Mahoney" userId="4600a2df2b2e76e8" providerId="LiveId" clId="{E6842F92-61EA-48D8-9254-53139B6221D7}" dt="2023-04-24T13:45:36.213" v="531" actId="478"/>
            <ac:spMkLst>
              <pc:docMk/>
              <pc:sldMasterMk cId="415925435" sldId="2147483920"/>
              <pc:sldLayoutMk cId="684590506" sldId="2147483931"/>
              <ac:spMk id="4" creationId="{C9E99AC0-AE23-E642-BACC-276311050BD4}"/>
            </ac:spMkLst>
          </pc:spChg>
          <pc:spChg chg="add mod">
            <ac:chgData name="Katie Mahoney" userId="4600a2df2b2e76e8" providerId="LiveId" clId="{E6842F92-61EA-48D8-9254-53139B6221D7}" dt="2023-04-24T13:45:36.892" v="532"/>
            <ac:spMkLst>
              <pc:docMk/>
              <pc:sldMasterMk cId="415925435" sldId="2147483920"/>
              <pc:sldLayoutMk cId="684590506" sldId="2147483931"/>
              <ac:spMk id="5" creationId="{403EB2CE-F386-01BD-0CD1-C1E6E774D504}"/>
            </ac:spMkLst>
          </pc:spChg>
        </pc:sldLayoutChg>
        <pc:sldLayoutChg chg="addSp delSp modSp mod">
          <pc:chgData name="Katie Mahoney" userId="4600a2df2b2e76e8" providerId="LiveId" clId="{E6842F92-61EA-48D8-9254-53139B6221D7}" dt="2023-04-24T13:45:44.815" v="535"/>
          <pc:sldLayoutMkLst>
            <pc:docMk/>
            <pc:sldMasterMk cId="415925435" sldId="2147483920"/>
            <pc:sldLayoutMk cId="1454629171" sldId="2147483932"/>
          </pc:sldLayoutMkLst>
          <pc:spChg chg="del">
            <ac:chgData name="Katie Mahoney" userId="4600a2df2b2e76e8" providerId="LiveId" clId="{E6842F92-61EA-48D8-9254-53139B6221D7}" dt="2023-04-24T13:45:41.990" v="533" actId="478"/>
            <ac:spMkLst>
              <pc:docMk/>
              <pc:sldMasterMk cId="415925435" sldId="2147483920"/>
              <pc:sldLayoutMk cId="1454629171" sldId="2147483932"/>
              <ac:spMk id="2" creationId="{E8C1D900-9911-154B-B021-77427E2C762C}"/>
            </ac:spMkLst>
          </pc:spChg>
          <pc:spChg chg="add mod">
            <ac:chgData name="Katie Mahoney" userId="4600a2df2b2e76e8" providerId="LiveId" clId="{E6842F92-61EA-48D8-9254-53139B6221D7}" dt="2023-04-24T13:45:44.815" v="535"/>
            <ac:spMkLst>
              <pc:docMk/>
              <pc:sldMasterMk cId="415925435" sldId="2147483920"/>
              <pc:sldLayoutMk cId="1454629171" sldId="2147483932"/>
              <ac:spMk id="4" creationId="{60B85DD8-458E-DBF0-B670-3CC7FC5B01AD}"/>
            </ac:spMkLst>
          </pc:spChg>
          <pc:spChg chg="add mod">
            <ac:chgData name="Katie Mahoney" userId="4600a2df2b2e76e8" providerId="LiveId" clId="{E6842F92-61EA-48D8-9254-53139B6221D7}" dt="2023-04-24T13:45:44.815" v="535"/>
            <ac:spMkLst>
              <pc:docMk/>
              <pc:sldMasterMk cId="415925435" sldId="2147483920"/>
              <pc:sldLayoutMk cId="1454629171" sldId="2147483932"/>
              <ac:spMk id="5" creationId="{352C1061-7E33-5EF7-D21E-3C77DB20BAD7}"/>
            </ac:spMkLst>
          </pc:spChg>
          <pc:spChg chg="del">
            <ac:chgData name="Katie Mahoney" userId="4600a2df2b2e76e8" providerId="LiveId" clId="{E6842F92-61EA-48D8-9254-53139B6221D7}" dt="2023-04-24T13:45:44.355" v="534" actId="478"/>
            <ac:spMkLst>
              <pc:docMk/>
              <pc:sldMasterMk cId="415925435" sldId="2147483920"/>
              <pc:sldLayoutMk cId="1454629171" sldId="2147483932"/>
              <ac:spMk id="6" creationId="{66525EF9-6E17-5A49-BA17-3D0BE1194B3D}"/>
            </ac:spMkLst>
          </pc:spChg>
        </pc:sldLayoutChg>
        <pc:sldLayoutChg chg="addSp delSp modSp mod">
          <pc:chgData name="Katie Mahoney" userId="4600a2df2b2e76e8" providerId="LiveId" clId="{E6842F92-61EA-48D8-9254-53139B6221D7}" dt="2023-04-24T13:45:51.970" v="538"/>
          <pc:sldLayoutMkLst>
            <pc:docMk/>
            <pc:sldMasterMk cId="415925435" sldId="2147483920"/>
            <pc:sldLayoutMk cId="2423546474" sldId="2147483933"/>
          </pc:sldLayoutMkLst>
          <pc:spChg chg="del">
            <ac:chgData name="Katie Mahoney" userId="4600a2df2b2e76e8" providerId="LiveId" clId="{E6842F92-61EA-48D8-9254-53139B6221D7}" dt="2023-04-24T13:45:49.085" v="536" actId="478"/>
            <ac:spMkLst>
              <pc:docMk/>
              <pc:sldMasterMk cId="415925435" sldId="2147483920"/>
              <pc:sldLayoutMk cId="2423546474" sldId="2147483933"/>
              <ac:spMk id="3" creationId="{2B316C6A-332E-E642-9AFF-E59E2FE3218A}"/>
            </ac:spMkLst>
          </pc:spChg>
          <pc:spChg chg="del">
            <ac:chgData name="Katie Mahoney" userId="4600a2df2b2e76e8" providerId="LiveId" clId="{E6842F92-61EA-48D8-9254-53139B6221D7}" dt="2023-04-24T13:45:51.555" v="537" actId="478"/>
            <ac:spMkLst>
              <pc:docMk/>
              <pc:sldMasterMk cId="415925435" sldId="2147483920"/>
              <pc:sldLayoutMk cId="2423546474" sldId="2147483933"/>
              <ac:spMk id="4" creationId="{C9E99AC0-AE23-E642-BACC-276311050BD4}"/>
            </ac:spMkLst>
          </pc:spChg>
          <pc:spChg chg="add mod">
            <ac:chgData name="Katie Mahoney" userId="4600a2df2b2e76e8" providerId="LiveId" clId="{E6842F92-61EA-48D8-9254-53139B6221D7}" dt="2023-04-24T13:45:51.970" v="538"/>
            <ac:spMkLst>
              <pc:docMk/>
              <pc:sldMasterMk cId="415925435" sldId="2147483920"/>
              <pc:sldLayoutMk cId="2423546474" sldId="2147483933"/>
              <ac:spMk id="9" creationId="{41BF6E36-BEA9-6EEA-EA12-E39DE655600A}"/>
            </ac:spMkLst>
          </pc:spChg>
          <pc:spChg chg="add mod">
            <ac:chgData name="Katie Mahoney" userId="4600a2df2b2e76e8" providerId="LiveId" clId="{E6842F92-61EA-48D8-9254-53139B6221D7}" dt="2023-04-24T13:45:51.970" v="538"/>
            <ac:spMkLst>
              <pc:docMk/>
              <pc:sldMasterMk cId="415925435" sldId="2147483920"/>
              <pc:sldLayoutMk cId="2423546474" sldId="2147483933"/>
              <ac:spMk id="10" creationId="{C142E6AC-D44E-8A38-0BA8-C64D1E79B97B}"/>
            </ac:spMkLst>
          </pc:spChg>
        </pc:sldLayoutChg>
        <pc:sldLayoutChg chg="addSp delSp modSp mod">
          <pc:chgData name="Katie Mahoney" userId="4600a2df2b2e76e8" providerId="LiveId" clId="{E6842F92-61EA-48D8-9254-53139B6221D7}" dt="2023-04-24T13:45:58.778" v="541"/>
          <pc:sldLayoutMkLst>
            <pc:docMk/>
            <pc:sldMasterMk cId="415925435" sldId="2147483920"/>
            <pc:sldLayoutMk cId="1724463352" sldId="2147483934"/>
          </pc:sldLayoutMkLst>
          <pc:spChg chg="del">
            <ac:chgData name="Katie Mahoney" userId="4600a2df2b2e76e8" providerId="LiveId" clId="{E6842F92-61EA-48D8-9254-53139B6221D7}" dt="2023-04-24T13:45:55.762" v="539" actId="478"/>
            <ac:spMkLst>
              <pc:docMk/>
              <pc:sldMasterMk cId="415925435" sldId="2147483920"/>
              <pc:sldLayoutMk cId="1724463352" sldId="2147483934"/>
              <ac:spMk id="2" creationId="{3D7DEBB1-AD59-BB44-BC57-F097F0B4AF01}"/>
            </ac:spMkLst>
          </pc:spChg>
          <pc:spChg chg="add mod">
            <ac:chgData name="Katie Mahoney" userId="4600a2df2b2e76e8" providerId="LiveId" clId="{E6842F92-61EA-48D8-9254-53139B6221D7}" dt="2023-04-24T13:45:58.778" v="541"/>
            <ac:spMkLst>
              <pc:docMk/>
              <pc:sldMasterMk cId="415925435" sldId="2147483920"/>
              <pc:sldLayoutMk cId="1724463352" sldId="2147483934"/>
              <ac:spMk id="3" creationId="{B07BDB13-5DF9-9B0A-3B87-7ABE4AC3B737}"/>
            </ac:spMkLst>
          </pc:spChg>
          <pc:spChg chg="del">
            <ac:chgData name="Katie Mahoney" userId="4600a2df2b2e76e8" providerId="LiveId" clId="{E6842F92-61EA-48D8-9254-53139B6221D7}" dt="2023-04-24T13:45:58.284" v="540" actId="478"/>
            <ac:spMkLst>
              <pc:docMk/>
              <pc:sldMasterMk cId="415925435" sldId="2147483920"/>
              <pc:sldLayoutMk cId="1724463352" sldId="2147483934"/>
              <ac:spMk id="4" creationId="{C9E99AC0-AE23-E642-BACC-276311050BD4}"/>
            </ac:spMkLst>
          </pc:spChg>
          <pc:spChg chg="add mod">
            <ac:chgData name="Katie Mahoney" userId="4600a2df2b2e76e8" providerId="LiveId" clId="{E6842F92-61EA-48D8-9254-53139B6221D7}" dt="2023-04-24T13:45:58.778" v="541"/>
            <ac:spMkLst>
              <pc:docMk/>
              <pc:sldMasterMk cId="415925435" sldId="2147483920"/>
              <pc:sldLayoutMk cId="1724463352" sldId="2147483934"/>
              <ac:spMk id="5" creationId="{A2BA6FD3-C5C2-951A-4EF8-FE0A8DA9AB05}"/>
            </ac:spMkLst>
          </pc:spChg>
        </pc:sldLayoutChg>
        <pc:sldLayoutChg chg="addSp delSp modSp mod">
          <pc:chgData name="Katie Mahoney" userId="4600a2df2b2e76e8" providerId="LiveId" clId="{E6842F92-61EA-48D8-9254-53139B6221D7}" dt="2023-04-24T13:46:06.796" v="544"/>
          <pc:sldLayoutMkLst>
            <pc:docMk/>
            <pc:sldMasterMk cId="415925435" sldId="2147483920"/>
            <pc:sldLayoutMk cId="2582870796" sldId="2147483935"/>
          </pc:sldLayoutMkLst>
          <pc:spChg chg="del">
            <ac:chgData name="Katie Mahoney" userId="4600a2df2b2e76e8" providerId="LiveId" clId="{E6842F92-61EA-48D8-9254-53139B6221D7}" dt="2023-04-24T13:46:03.500" v="542" actId="478"/>
            <ac:spMkLst>
              <pc:docMk/>
              <pc:sldMasterMk cId="415925435" sldId="2147483920"/>
              <pc:sldLayoutMk cId="2582870796" sldId="2147483935"/>
              <ac:spMk id="2" creationId="{D2E2FB17-7819-5D44-BE80-87BFDE941C95}"/>
            </ac:spMkLst>
          </pc:spChg>
          <pc:spChg chg="add mod">
            <ac:chgData name="Katie Mahoney" userId="4600a2df2b2e76e8" providerId="LiveId" clId="{E6842F92-61EA-48D8-9254-53139B6221D7}" dt="2023-04-24T13:46:06.796" v="544"/>
            <ac:spMkLst>
              <pc:docMk/>
              <pc:sldMasterMk cId="415925435" sldId="2147483920"/>
              <pc:sldLayoutMk cId="2582870796" sldId="2147483935"/>
              <ac:spMk id="3" creationId="{2FE7E1BF-FDEE-E376-1E12-77A160A7F91F}"/>
            </ac:spMkLst>
          </pc:spChg>
          <pc:spChg chg="del">
            <ac:chgData name="Katie Mahoney" userId="4600a2df2b2e76e8" providerId="LiveId" clId="{E6842F92-61EA-48D8-9254-53139B6221D7}" dt="2023-04-24T13:46:06.384" v="543" actId="478"/>
            <ac:spMkLst>
              <pc:docMk/>
              <pc:sldMasterMk cId="415925435" sldId="2147483920"/>
              <pc:sldLayoutMk cId="2582870796" sldId="2147483935"/>
              <ac:spMk id="4" creationId="{C9E99AC0-AE23-E642-BACC-276311050BD4}"/>
            </ac:spMkLst>
          </pc:spChg>
          <pc:spChg chg="add mod">
            <ac:chgData name="Katie Mahoney" userId="4600a2df2b2e76e8" providerId="LiveId" clId="{E6842F92-61EA-48D8-9254-53139B6221D7}" dt="2023-04-24T13:46:06.796" v="544"/>
            <ac:spMkLst>
              <pc:docMk/>
              <pc:sldMasterMk cId="415925435" sldId="2147483920"/>
              <pc:sldLayoutMk cId="2582870796" sldId="2147483935"/>
              <ac:spMk id="5" creationId="{57D84A8E-2C0F-40E8-A6F1-EDD2C1DF2492}"/>
            </ac:spMkLst>
          </pc:spChg>
        </pc:sldLayoutChg>
        <pc:sldLayoutChg chg="addSp delSp modSp mod">
          <pc:chgData name="Katie Mahoney" userId="4600a2df2b2e76e8" providerId="LiveId" clId="{E6842F92-61EA-48D8-9254-53139B6221D7}" dt="2023-04-24T13:46:12.846" v="547"/>
          <pc:sldLayoutMkLst>
            <pc:docMk/>
            <pc:sldMasterMk cId="415925435" sldId="2147483920"/>
            <pc:sldLayoutMk cId="2346693712" sldId="2147483936"/>
          </pc:sldLayoutMkLst>
          <pc:spChg chg="del">
            <ac:chgData name="Katie Mahoney" userId="4600a2df2b2e76e8" providerId="LiveId" clId="{E6842F92-61EA-48D8-9254-53139B6221D7}" dt="2023-04-24T13:46:10.258" v="545" actId="478"/>
            <ac:spMkLst>
              <pc:docMk/>
              <pc:sldMasterMk cId="415925435" sldId="2147483920"/>
              <pc:sldLayoutMk cId="2346693712" sldId="2147483936"/>
              <ac:spMk id="2" creationId="{1417E98D-59D3-1F46-BD65-BC0B5EBC013C}"/>
            </ac:spMkLst>
          </pc:spChg>
          <pc:spChg chg="add mod">
            <ac:chgData name="Katie Mahoney" userId="4600a2df2b2e76e8" providerId="LiveId" clId="{E6842F92-61EA-48D8-9254-53139B6221D7}" dt="2023-04-24T13:46:12.846" v="547"/>
            <ac:spMkLst>
              <pc:docMk/>
              <pc:sldMasterMk cId="415925435" sldId="2147483920"/>
              <pc:sldLayoutMk cId="2346693712" sldId="2147483936"/>
              <ac:spMk id="3" creationId="{D31DA14F-0A6B-C7A4-F78E-95DE6E878127}"/>
            </ac:spMkLst>
          </pc:spChg>
          <pc:spChg chg="del">
            <ac:chgData name="Katie Mahoney" userId="4600a2df2b2e76e8" providerId="LiveId" clId="{E6842F92-61EA-48D8-9254-53139B6221D7}" dt="2023-04-24T13:46:12.480" v="546" actId="478"/>
            <ac:spMkLst>
              <pc:docMk/>
              <pc:sldMasterMk cId="415925435" sldId="2147483920"/>
              <pc:sldLayoutMk cId="2346693712" sldId="2147483936"/>
              <ac:spMk id="4" creationId="{C9E99AC0-AE23-E642-BACC-276311050BD4}"/>
            </ac:spMkLst>
          </pc:spChg>
          <pc:spChg chg="add mod">
            <ac:chgData name="Katie Mahoney" userId="4600a2df2b2e76e8" providerId="LiveId" clId="{E6842F92-61EA-48D8-9254-53139B6221D7}" dt="2023-04-24T13:46:12.846" v="547"/>
            <ac:spMkLst>
              <pc:docMk/>
              <pc:sldMasterMk cId="415925435" sldId="2147483920"/>
              <pc:sldLayoutMk cId="2346693712" sldId="2147483936"/>
              <ac:spMk id="5" creationId="{637F6CCD-5EDF-2918-38C8-3CDB4EC6EF3B}"/>
            </ac:spMkLst>
          </pc:spChg>
        </pc:sldLayoutChg>
        <pc:sldLayoutChg chg="addSp delSp modSp mod">
          <pc:chgData name="Katie Mahoney" userId="4600a2df2b2e76e8" providerId="LiveId" clId="{E6842F92-61EA-48D8-9254-53139B6221D7}" dt="2023-04-24T13:46:21.444" v="550"/>
          <pc:sldLayoutMkLst>
            <pc:docMk/>
            <pc:sldMasterMk cId="415925435" sldId="2147483920"/>
            <pc:sldLayoutMk cId="425023035" sldId="2147483937"/>
          </pc:sldLayoutMkLst>
          <pc:spChg chg="del">
            <ac:chgData name="Katie Mahoney" userId="4600a2df2b2e76e8" providerId="LiveId" clId="{E6842F92-61EA-48D8-9254-53139B6221D7}" dt="2023-04-24T13:46:18.133" v="548" actId="478"/>
            <ac:spMkLst>
              <pc:docMk/>
              <pc:sldMasterMk cId="415925435" sldId="2147483920"/>
              <pc:sldLayoutMk cId="425023035" sldId="2147483937"/>
              <ac:spMk id="2" creationId="{05B6741B-D867-F54D-91B8-4633860252F3}"/>
            </ac:spMkLst>
          </pc:spChg>
          <pc:spChg chg="add mod">
            <ac:chgData name="Katie Mahoney" userId="4600a2df2b2e76e8" providerId="LiveId" clId="{E6842F92-61EA-48D8-9254-53139B6221D7}" dt="2023-04-24T13:46:21.444" v="550"/>
            <ac:spMkLst>
              <pc:docMk/>
              <pc:sldMasterMk cId="415925435" sldId="2147483920"/>
              <pc:sldLayoutMk cId="425023035" sldId="2147483937"/>
              <ac:spMk id="3" creationId="{2E1D4D71-8FDD-9545-8AC2-978F6F7CA01A}"/>
            </ac:spMkLst>
          </pc:spChg>
          <pc:spChg chg="del">
            <ac:chgData name="Katie Mahoney" userId="4600a2df2b2e76e8" providerId="LiveId" clId="{E6842F92-61EA-48D8-9254-53139B6221D7}" dt="2023-04-24T13:46:20.681" v="549" actId="478"/>
            <ac:spMkLst>
              <pc:docMk/>
              <pc:sldMasterMk cId="415925435" sldId="2147483920"/>
              <pc:sldLayoutMk cId="425023035" sldId="2147483937"/>
              <ac:spMk id="4" creationId="{C9E99AC0-AE23-E642-BACC-276311050BD4}"/>
            </ac:spMkLst>
          </pc:spChg>
          <pc:spChg chg="add mod">
            <ac:chgData name="Katie Mahoney" userId="4600a2df2b2e76e8" providerId="LiveId" clId="{E6842F92-61EA-48D8-9254-53139B6221D7}" dt="2023-04-24T13:46:21.444" v="550"/>
            <ac:spMkLst>
              <pc:docMk/>
              <pc:sldMasterMk cId="415925435" sldId="2147483920"/>
              <pc:sldLayoutMk cId="425023035" sldId="2147483937"/>
              <ac:spMk id="5" creationId="{EC0B6E21-31E9-BB0C-F3D1-555EA9CF72FD}"/>
            </ac:spMkLst>
          </pc:spChg>
        </pc:sldLayoutChg>
        <pc:sldLayoutChg chg="addSp delSp modSp mod">
          <pc:chgData name="Katie Mahoney" userId="4600a2df2b2e76e8" providerId="LiveId" clId="{E6842F92-61EA-48D8-9254-53139B6221D7}" dt="2023-04-24T13:46:27.550" v="553"/>
          <pc:sldLayoutMkLst>
            <pc:docMk/>
            <pc:sldMasterMk cId="415925435" sldId="2147483920"/>
            <pc:sldLayoutMk cId="3051849066" sldId="2147483938"/>
          </pc:sldLayoutMkLst>
          <pc:spChg chg="del">
            <ac:chgData name="Katie Mahoney" userId="4600a2df2b2e76e8" providerId="LiveId" clId="{E6842F92-61EA-48D8-9254-53139B6221D7}" dt="2023-04-24T13:46:24.660" v="551" actId="478"/>
            <ac:spMkLst>
              <pc:docMk/>
              <pc:sldMasterMk cId="415925435" sldId="2147483920"/>
              <pc:sldLayoutMk cId="3051849066" sldId="2147483938"/>
              <ac:spMk id="2" creationId="{EAE7E121-0089-234E-A41F-B4E922F58EC2}"/>
            </ac:spMkLst>
          </pc:spChg>
          <pc:spChg chg="add mod">
            <ac:chgData name="Katie Mahoney" userId="4600a2df2b2e76e8" providerId="LiveId" clId="{E6842F92-61EA-48D8-9254-53139B6221D7}" dt="2023-04-24T13:46:27.550" v="553"/>
            <ac:spMkLst>
              <pc:docMk/>
              <pc:sldMasterMk cId="415925435" sldId="2147483920"/>
              <pc:sldLayoutMk cId="3051849066" sldId="2147483938"/>
              <ac:spMk id="4" creationId="{796E2766-6E0E-BE97-D06A-1283608AE431}"/>
            </ac:spMkLst>
          </pc:spChg>
          <pc:spChg chg="add mod">
            <ac:chgData name="Katie Mahoney" userId="4600a2df2b2e76e8" providerId="LiveId" clId="{E6842F92-61EA-48D8-9254-53139B6221D7}" dt="2023-04-24T13:46:27.550" v="553"/>
            <ac:spMkLst>
              <pc:docMk/>
              <pc:sldMasterMk cId="415925435" sldId="2147483920"/>
              <pc:sldLayoutMk cId="3051849066" sldId="2147483938"/>
              <ac:spMk id="5" creationId="{BFAA9DF2-1BE6-A00A-D684-CBCD8DDB24CC}"/>
            </ac:spMkLst>
          </pc:spChg>
          <pc:spChg chg="del">
            <ac:chgData name="Katie Mahoney" userId="4600a2df2b2e76e8" providerId="LiveId" clId="{E6842F92-61EA-48D8-9254-53139B6221D7}" dt="2023-04-24T13:46:27.066" v="552" actId="478"/>
            <ac:spMkLst>
              <pc:docMk/>
              <pc:sldMasterMk cId="415925435" sldId="2147483920"/>
              <pc:sldLayoutMk cId="3051849066" sldId="2147483938"/>
              <ac:spMk id="6" creationId="{66525EF9-6E17-5A49-BA17-3D0BE1194B3D}"/>
            </ac:spMkLst>
          </pc:spChg>
        </pc:sldLayoutChg>
        <pc:sldLayoutChg chg="addSp delSp modSp mod">
          <pc:chgData name="Katie Mahoney" userId="4600a2df2b2e76e8" providerId="LiveId" clId="{E6842F92-61EA-48D8-9254-53139B6221D7}" dt="2023-04-24T13:46:35.570" v="556"/>
          <pc:sldLayoutMkLst>
            <pc:docMk/>
            <pc:sldMasterMk cId="415925435" sldId="2147483920"/>
            <pc:sldLayoutMk cId="81771414" sldId="2147483939"/>
          </pc:sldLayoutMkLst>
          <pc:spChg chg="del">
            <ac:chgData name="Katie Mahoney" userId="4600a2df2b2e76e8" providerId="LiveId" clId="{E6842F92-61EA-48D8-9254-53139B6221D7}" dt="2023-04-24T13:46:32.639" v="554" actId="478"/>
            <ac:spMkLst>
              <pc:docMk/>
              <pc:sldMasterMk cId="415925435" sldId="2147483920"/>
              <pc:sldLayoutMk cId="81771414" sldId="2147483939"/>
              <ac:spMk id="3" creationId="{F204A3B0-09F4-CB4D-BDFF-5E567715B215}"/>
            </ac:spMkLst>
          </pc:spChg>
          <pc:spChg chg="del">
            <ac:chgData name="Katie Mahoney" userId="4600a2df2b2e76e8" providerId="LiveId" clId="{E6842F92-61EA-48D8-9254-53139B6221D7}" dt="2023-04-24T13:46:35.181" v="555" actId="478"/>
            <ac:spMkLst>
              <pc:docMk/>
              <pc:sldMasterMk cId="415925435" sldId="2147483920"/>
              <pc:sldLayoutMk cId="81771414" sldId="2147483939"/>
              <ac:spMk id="4" creationId="{C9E99AC0-AE23-E642-BACC-276311050BD4}"/>
            </ac:spMkLst>
          </pc:spChg>
          <pc:spChg chg="add mod">
            <ac:chgData name="Katie Mahoney" userId="4600a2df2b2e76e8" providerId="LiveId" clId="{E6842F92-61EA-48D8-9254-53139B6221D7}" dt="2023-04-24T13:46:35.570" v="556"/>
            <ac:spMkLst>
              <pc:docMk/>
              <pc:sldMasterMk cId="415925435" sldId="2147483920"/>
              <pc:sldLayoutMk cId="81771414" sldId="2147483939"/>
              <ac:spMk id="9" creationId="{EC2E6CEF-3004-A693-7E0B-7B8C08ED5F09}"/>
            </ac:spMkLst>
          </pc:spChg>
          <pc:spChg chg="add mod">
            <ac:chgData name="Katie Mahoney" userId="4600a2df2b2e76e8" providerId="LiveId" clId="{E6842F92-61EA-48D8-9254-53139B6221D7}" dt="2023-04-24T13:46:35.570" v="556"/>
            <ac:spMkLst>
              <pc:docMk/>
              <pc:sldMasterMk cId="415925435" sldId="2147483920"/>
              <pc:sldLayoutMk cId="81771414" sldId="2147483939"/>
              <ac:spMk id="13" creationId="{DD5737F0-CA6A-CDF1-DF98-34F8A9864AD4}"/>
            </ac:spMkLst>
          </pc:spChg>
        </pc:sldLayoutChg>
        <pc:sldLayoutChg chg="addSp delSp modSp mod">
          <pc:chgData name="Katie Mahoney" userId="4600a2df2b2e76e8" providerId="LiveId" clId="{E6842F92-61EA-48D8-9254-53139B6221D7}" dt="2023-04-24T13:46:43.415" v="559"/>
          <pc:sldLayoutMkLst>
            <pc:docMk/>
            <pc:sldMasterMk cId="415925435" sldId="2147483920"/>
            <pc:sldLayoutMk cId="3696401304" sldId="2147483940"/>
          </pc:sldLayoutMkLst>
          <pc:spChg chg="del">
            <ac:chgData name="Katie Mahoney" userId="4600a2df2b2e76e8" providerId="LiveId" clId="{E6842F92-61EA-48D8-9254-53139B6221D7}" dt="2023-04-24T13:46:39.958" v="557" actId="478"/>
            <ac:spMkLst>
              <pc:docMk/>
              <pc:sldMasterMk cId="415925435" sldId="2147483920"/>
              <pc:sldLayoutMk cId="3696401304" sldId="2147483940"/>
              <ac:spMk id="2" creationId="{AFF0DAEC-C8F0-4548-883E-4D6B87B33C30}"/>
            </ac:spMkLst>
          </pc:spChg>
          <pc:spChg chg="add mod">
            <ac:chgData name="Katie Mahoney" userId="4600a2df2b2e76e8" providerId="LiveId" clId="{E6842F92-61EA-48D8-9254-53139B6221D7}" dt="2023-04-24T13:46:43.415" v="559"/>
            <ac:spMkLst>
              <pc:docMk/>
              <pc:sldMasterMk cId="415925435" sldId="2147483920"/>
              <pc:sldLayoutMk cId="3696401304" sldId="2147483940"/>
              <ac:spMk id="3" creationId="{604202A3-DBC2-B01B-4B22-14BC5ADD0C2F}"/>
            </ac:spMkLst>
          </pc:spChg>
          <pc:spChg chg="del">
            <ac:chgData name="Katie Mahoney" userId="4600a2df2b2e76e8" providerId="LiveId" clId="{E6842F92-61EA-48D8-9254-53139B6221D7}" dt="2023-04-24T13:46:42.877" v="558" actId="478"/>
            <ac:spMkLst>
              <pc:docMk/>
              <pc:sldMasterMk cId="415925435" sldId="2147483920"/>
              <pc:sldLayoutMk cId="3696401304" sldId="2147483940"/>
              <ac:spMk id="4" creationId="{C9E99AC0-AE23-E642-BACC-276311050BD4}"/>
            </ac:spMkLst>
          </pc:spChg>
          <pc:spChg chg="add mod">
            <ac:chgData name="Katie Mahoney" userId="4600a2df2b2e76e8" providerId="LiveId" clId="{E6842F92-61EA-48D8-9254-53139B6221D7}" dt="2023-04-24T13:46:43.415" v="559"/>
            <ac:spMkLst>
              <pc:docMk/>
              <pc:sldMasterMk cId="415925435" sldId="2147483920"/>
              <pc:sldLayoutMk cId="3696401304" sldId="2147483940"/>
              <ac:spMk id="5" creationId="{34B0B5AB-A66D-0CC8-CF3C-3FCC3AE66FAC}"/>
            </ac:spMkLst>
          </pc:spChg>
        </pc:sldLayoutChg>
        <pc:sldLayoutChg chg="addSp delSp modSp mod">
          <pc:chgData name="Katie Mahoney" userId="4600a2df2b2e76e8" providerId="LiveId" clId="{E6842F92-61EA-48D8-9254-53139B6221D7}" dt="2023-04-24T13:46:49.913" v="562"/>
          <pc:sldLayoutMkLst>
            <pc:docMk/>
            <pc:sldMasterMk cId="415925435" sldId="2147483920"/>
            <pc:sldLayoutMk cId="2481408875" sldId="2147483941"/>
          </pc:sldLayoutMkLst>
          <pc:spChg chg="del">
            <ac:chgData name="Katie Mahoney" userId="4600a2df2b2e76e8" providerId="LiveId" clId="{E6842F92-61EA-48D8-9254-53139B6221D7}" dt="2023-04-24T13:46:47.221" v="560" actId="478"/>
            <ac:spMkLst>
              <pc:docMk/>
              <pc:sldMasterMk cId="415925435" sldId="2147483920"/>
              <pc:sldLayoutMk cId="2481408875" sldId="2147483941"/>
              <ac:spMk id="2" creationId="{AFF0DAEC-C8F0-4548-883E-4D6B87B33C30}"/>
            </ac:spMkLst>
          </pc:spChg>
          <pc:spChg chg="add mod">
            <ac:chgData name="Katie Mahoney" userId="4600a2df2b2e76e8" providerId="LiveId" clId="{E6842F92-61EA-48D8-9254-53139B6221D7}" dt="2023-04-24T13:46:49.913" v="562"/>
            <ac:spMkLst>
              <pc:docMk/>
              <pc:sldMasterMk cId="415925435" sldId="2147483920"/>
              <pc:sldLayoutMk cId="2481408875" sldId="2147483941"/>
              <ac:spMk id="3" creationId="{03645CC8-150E-C424-58DC-B7C2963CBA1B}"/>
            </ac:spMkLst>
          </pc:spChg>
          <pc:spChg chg="del">
            <ac:chgData name="Katie Mahoney" userId="4600a2df2b2e76e8" providerId="LiveId" clId="{E6842F92-61EA-48D8-9254-53139B6221D7}" dt="2023-04-24T13:46:49.492" v="561" actId="478"/>
            <ac:spMkLst>
              <pc:docMk/>
              <pc:sldMasterMk cId="415925435" sldId="2147483920"/>
              <pc:sldLayoutMk cId="2481408875" sldId="2147483941"/>
              <ac:spMk id="4" creationId="{C9E99AC0-AE23-E642-BACC-276311050BD4}"/>
            </ac:spMkLst>
          </pc:spChg>
          <pc:spChg chg="add mod">
            <ac:chgData name="Katie Mahoney" userId="4600a2df2b2e76e8" providerId="LiveId" clId="{E6842F92-61EA-48D8-9254-53139B6221D7}" dt="2023-04-24T13:46:49.913" v="562"/>
            <ac:spMkLst>
              <pc:docMk/>
              <pc:sldMasterMk cId="415925435" sldId="2147483920"/>
              <pc:sldLayoutMk cId="2481408875" sldId="2147483941"/>
              <ac:spMk id="5" creationId="{68EE1AC6-4F6F-5971-227D-5F02800229F4}"/>
            </ac:spMkLst>
          </pc:spChg>
        </pc:sldLayoutChg>
        <pc:sldLayoutChg chg="addSp delSp modSp mod">
          <pc:chgData name="Katie Mahoney" userId="4600a2df2b2e76e8" providerId="LiveId" clId="{E6842F92-61EA-48D8-9254-53139B6221D7}" dt="2023-04-24T13:46:56.453" v="565"/>
          <pc:sldLayoutMkLst>
            <pc:docMk/>
            <pc:sldMasterMk cId="415925435" sldId="2147483920"/>
            <pc:sldLayoutMk cId="1715721026" sldId="2147483942"/>
          </pc:sldLayoutMkLst>
          <pc:spChg chg="del">
            <ac:chgData name="Katie Mahoney" userId="4600a2df2b2e76e8" providerId="LiveId" clId="{E6842F92-61EA-48D8-9254-53139B6221D7}" dt="2023-04-24T13:46:53.767" v="563" actId="478"/>
            <ac:spMkLst>
              <pc:docMk/>
              <pc:sldMasterMk cId="415925435" sldId="2147483920"/>
              <pc:sldLayoutMk cId="1715721026" sldId="2147483942"/>
              <ac:spMk id="2" creationId="{6056722D-E304-5C46-9FD6-3F88B8811D0B}"/>
            </ac:spMkLst>
          </pc:spChg>
          <pc:spChg chg="add mod">
            <ac:chgData name="Katie Mahoney" userId="4600a2df2b2e76e8" providerId="LiveId" clId="{E6842F92-61EA-48D8-9254-53139B6221D7}" dt="2023-04-24T13:46:56.453" v="565"/>
            <ac:spMkLst>
              <pc:docMk/>
              <pc:sldMasterMk cId="415925435" sldId="2147483920"/>
              <pc:sldLayoutMk cId="1715721026" sldId="2147483942"/>
              <ac:spMk id="3" creationId="{057E32D9-48EA-887D-9DB9-81CC322C264A}"/>
            </ac:spMkLst>
          </pc:spChg>
          <pc:spChg chg="del">
            <ac:chgData name="Katie Mahoney" userId="4600a2df2b2e76e8" providerId="LiveId" clId="{E6842F92-61EA-48D8-9254-53139B6221D7}" dt="2023-04-24T13:46:56.017" v="564" actId="478"/>
            <ac:spMkLst>
              <pc:docMk/>
              <pc:sldMasterMk cId="415925435" sldId="2147483920"/>
              <pc:sldLayoutMk cId="1715721026" sldId="2147483942"/>
              <ac:spMk id="4" creationId="{C9E99AC0-AE23-E642-BACC-276311050BD4}"/>
            </ac:spMkLst>
          </pc:spChg>
          <pc:spChg chg="add mod">
            <ac:chgData name="Katie Mahoney" userId="4600a2df2b2e76e8" providerId="LiveId" clId="{E6842F92-61EA-48D8-9254-53139B6221D7}" dt="2023-04-24T13:46:56.453" v="565"/>
            <ac:spMkLst>
              <pc:docMk/>
              <pc:sldMasterMk cId="415925435" sldId="2147483920"/>
              <pc:sldLayoutMk cId="1715721026" sldId="2147483942"/>
              <ac:spMk id="5" creationId="{33A5E76C-FA7D-BE71-9F09-DFCF9F7A5B3C}"/>
            </ac:spMkLst>
          </pc:spChg>
        </pc:sldLayoutChg>
        <pc:sldLayoutChg chg="addSp delSp modSp mod">
          <pc:chgData name="Katie Mahoney" userId="4600a2df2b2e76e8" providerId="LiveId" clId="{E6842F92-61EA-48D8-9254-53139B6221D7}" dt="2023-04-24T13:47:03.859" v="568"/>
          <pc:sldLayoutMkLst>
            <pc:docMk/>
            <pc:sldMasterMk cId="415925435" sldId="2147483920"/>
            <pc:sldLayoutMk cId="929147451" sldId="2147483943"/>
          </pc:sldLayoutMkLst>
          <pc:spChg chg="del">
            <ac:chgData name="Katie Mahoney" userId="4600a2df2b2e76e8" providerId="LiveId" clId="{E6842F92-61EA-48D8-9254-53139B6221D7}" dt="2023-04-24T13:47:00.813" v="566" actId="478"/>
            <ac:spMkLst>
              <pc:docMk/>
              <pc:sldMasterMk cId="415925435" sldId="2147483920"/>
              <pc:sldLayoutMk cId="929147451" sldId="2147483943"/>
              <ac:spMk id="2" creationId="{B35D729D-D304-AF4B-8815-328FF5C7E562}"/>
            </ac:spMkLst>
          </pc:spChg>
          <pc:spChg chg="add mod">
            <ac:chgData name="Katie Mahoney" userId="4600a2df2b2e76e8" providerId="LiveId" clId="{E6842F92-61EA-48D8-9254-53139B6221D7}" dt="2023-04-24T13:47:03.859" v="568"/>
            <ac:spMkLst>
              <pc:docMk/>
              <pc:sldMasterMk cId="415925435" sldId="2147483920"/>
              <pc:sldLayoutMk cId="929147451" sldId="2147483943"/>
              <ac:spMk id="3" creationId="{6C6EB943-7051-6BBD-2DE1-4E4811854685}"/>
            </ac:spMkLst>
          </pc:spChg>
          <pc:spChg chg="del">
            <ac:chgData name="Katie Mahoney" userId="4600a2df2b2e76e8" providerId="LiveId" clId="{E6842F92-61EA-48D8-9254-53139B6221D7}" dt="2023-04-24T13:47:03.401" v="567" actId="478"/>
            <ac:spMkLst>
              <pc:docMk/>
              <pc:sldMasterMk cId="415925435" sldId="2147483920"/>
              <pc:sldLayoutMk cId="929147451" sldId="2147483943"/>
              <ac:spMk id="4" creationId="{C9E99AC0-AE23-E642-BACC-276311050BD4}"/>
            </ac:spMkLst>
          </pc:spChg>
          <pc:spChg chg="add mod">
            <ac:chgData name="Katie Mahoney" userId="4600a2df2b2e76e8" providerId="LiveId" clId="{E6842F92-61EA-48D8-9254-53139B6221D7}" dt="2023-04-24T13:47:03.859" v="568"/>
            <ac:spMkLst>
              <pc:docMk/>
              <pc:sldMasterMk cId="415925435" sldId="2147483920"/>
              <pc:sldLayoutMk cId="929147451" sldId="2147483943"/>
              <ac:spMk id="5" creationId="{830A4A33-715D-7A44-262B-1BB62C48E8A0}"/>
            </ac:spMkLst>
          </pc:spChg>
        </pc:sldLayoutChg>
        <pc:sldLayoutChg chg="addSp delSp modSp mod">
          <pc:chgData name="Katie Mahoney" userId="4600a2df2b2e76e8" providerId="LiveId" clId="{E6842F92-61EA-48D8-9254-53139B6221D7}" dt="2023-04-24T13:47:13.064" v="571"/>
          <pc:sldLayoutMkLst>
            <pc:docMk/>
            <pc:sldMasterMk cId="415925435" sldId="2147483920"/>
            <pc:sldLayoutMk cId="4073725281" sldId="2147483944"/>
          </pc:sldLayoutMkLst>
          <pc:spChg chg="del">
            <ac:chgData name="Katie Mahoney" userId="4600a2df2b2e76e8" providerId="LiveId" clId="{E6842F92-61EA-48D8-9254-53139B6221D7}" dt="2023-04-24T13:38:49.928" v="457" actId="478"/>
            <ac:spMkLst>
              <pc:docMk/>
              <pc:sldMasterMk cId="415925435" sldId="2147483920"/>
              <pc:sldLayoutMk cId="4073725281" sldId="2147483944"/>
              <ac:spMk id="3" creationId="{92478E44-B3A1-2548-AE37-F7D3F1C965CF}"/>
            </ac:spMkLst>
          </pc:spChg>
          <pc:spChg chg="del">
            <ac:chgData name="Katie Mahoney" userId="4600a2df2b2e76e8" providerId="LiveId" clId="{E6842F92-61EA-48D8-9254-53139B6221D7}" dt="2023-04-24T13:38:52.450" v="458" actId="478"/>
            <ac:spMkLst>
              <pc:docMk/>
              <pc:sldMasterMk cId="415925435" sldId="2147483920"/>
              <pc:sldLayoutMk cId="4073725281" sldId="2147483944"/>
              <ac:spMk id="4" creationId="{C9E99AC0-AE23-E642-BACC-276311050BD4}"/>
            </ac:spMkLst>
          </pc:spChg>
          <pc:spChg chg="add del mod">
            <ac:chgData name="Katie Mahoney" userId="4600a2df2b2e76e8" providerId="LiveId" clId="{E6842F92-61EA-48D8-9254-53139B6221D7}" dt="2023-04-24T13:47:12.643" v="570" actId="478"/>
            <ac:spMkLst>
              <pc:docMk/>
              <pc:sldMasterMk cId="415925435" sldId="2147483920"/>
              <pc:sldLayoutMk cId="4073725281" sldId="2147483944"/>
              <ac:spMk id="9" creationId="{95F3CC20-E200-C552-481A-5FA645C43C1C}"/>
            </ac:spMkLst>
          </pc:spChg>
          <pc:spChg chg="add del mod">
            <ac:chgData name="Katie Mahoney" userId="4600a2df2b2e76e8" providerId="LiveId" clId="{E6842F92-61EA-48D8-9254-53139B6221D7}" dt="2023-04-24T13:47:09.918" v="569" actId="478"/>
            <ac:spMkLst>
              <pc:docMk/>
              <pc:sldMasterMk cId="415925435" sldId="2147483920"/>
              <pc:sldLayoutMk cId="4073725281" sldId="2147483944"/>
              <ac:spMk id="13" creationId="{375C07AD-35C6-79D5-1C3C-668DD015C0E4}"/>
            </ac:spMkLst>
          </pc:spChg>
          <pc:spChg chg="add mod">
            <ac:chgData name="Katie Mahoney" userId="4600a2df2b2e76e8" providerId="LiveId" clId="{E6842F92-61EA-48D8-9254-53139B6221D7}" dt="2023-04-24T13:47:13.064" v="571"/>
            <ac:spMkLst>
              <pc:docMk/>
              <pc:sldMasterMk cId="415925435" sldId="2147483920"/>
              <pc:sldLayoutMk cId="4073725281" sldId="2147483944"/>
              <ac:spMk id="14" creationId="{B884E8C4-9E0E-BB5A-18AD-1B1BB3F79ED9}"/>
            </ac:spMkLst>
          </pc:spChg>
          <pc:spChg chg="add mod">
            <ac:chgData name="Katie Mahoney" userId="4600a2df2b2e76e8" providerId="LiveId" clId="{E6842F92-61EA-48D8-9254-53139B6221D7}" dt="2023-04-24T13:47:13.064" v="571"/>
            <ac:spMkLst>
              <pc:docMk/>
              <pc:sldMasterMk cId="415925435" sldId="2147483920"/>
              <pc:sldLayoutMk cId="4073725281" sldId="2147483944"/>
              <ac:spMk id="15" creationId="{6BE14A02-3607-6F41-0EA5-1BC3E5ADF70C}"/>
            </ac:spMkLst>
          </pc:spChg>
        </pc:sldLayoutChg>
        <pc:sldLayoutChg chg="addSp delSp modSp mod">
          <pc:chgData name="Katie Mahoney" userId="4600a2df2b2e76e8" providerId="LiveId" clId="{E6842F92-61EA-48D8-9254-53139B6221D7}" dt="2023-04-24T13:47:21.633" v="574"/>
          <pc:sldLayoutMkLst>
            <pc:docMk/>
            <pc:sldMasterMk cId="415925435" sldId="2147483920"/>
            <pc:sldLayoutMk cId="3700471016" sldId="2147483945"/>
          </pc:sldLayoutMkLst>
          <pc:spChg chg="del">
            <ac:chgData name="Katie Mahoney" userId="4600a2df2b2e76e8" providerId="LiveId" clId="{E6842F92-61EA-48D8-9254-53139B6221D7}" dt="2023-04-24T13:37:42.839" v="454" actId="478"/>
            <ac:spMkLst>
              <pc:docMk/>
              <pc:sldMasterMk cId="415925435" sldId="2147483920"/>
              <pc:sldLayoutMk cId="3700471016" sldId="2147483945"/>
              <ac:spMk id="2" creationId="{DA789B99-A535-8A46-A7AE-0DE8293EE46C}"/>
            </ac:spMkLst>
          </pc:spChg>
          <pc:spChg chg="add del mod">
            <ac:chgData name="Katie Mahoney" userId="4600a2df2b2e76e8" providerId="LiveId" clId="{E6842F92-61EA-48D8-9254-53139B6221D7}" dt="2023-04-24T13:47:21.195" v="573" actId="478"/>
            <ac:spMkLst>
              <pc:docMk/>
              <pc:sldMasterMk cId="415925435" sldId="2147483920"/>
              <pc:sldLayoutMk cId="3700471016" sldId="2147483945"/>
              <ac:spMk id="4" creationId="{5889BE49-17A9-BD3A-28AB-913ECBA7164E}"/>
            </ac:spMkLst>
          </pc:spChg>
          <pc:spChg chg="add del mod">
            <ac:chgData name="Katie Mahoney" userId="4600a2df2b2e76e8" providerId="LiveId" clId="{E6842F92-61EA-48D8-9254-53139B6221D7}" dt="2023-04-24T13:47:18.741" v="572" actId="478"/>
            <ac:spMkLst>
              <pc:docMk/>
              <pc:sldMasterMk cId="415925435" sldId="2147483920"/>
              <pc:sldLayoutMk cId="3700471016" sldId="2147483945"/>
              <ac:spMk id="5" creationId="{EFB1EE90-F6F8-25A8-5A3C-101056A6DA69}"/>
            </ac:spMkLst>
          </pc:spChg>
          <pc:spChg chg="del">
            <ac:chgData name="Katie Mahoney" userId="4600a2df2b2e76e8" providerId="LiveId" clId="{E6842F92-61EA-48D8-9254-53139B6221D7}" dt="2023-04-24T13:37:45.447" v="455" actId="478"/>
            <ac:spMkLst>
              <pc:docMk/>
              <pc:sldMasterMk cId="415925435" sldId="2147483920"/>
              <pc:sldLayoutMk cId="3700471016" sldId="2147483945"/>
              <ac:spMk id="6" creationId="{66525EF9-6E17-5A49-BA17-3D0BE1194B3D}"/>
            </ac:spMkLst>
          </pc:spChg>
          <pc:spChg chg="add mod">
            <ac:chgData name="Katie Mahoney" userId="4600a2df2b2e76e8" providerId="LiveId" clId="{E6842F92-61EA-48D8-9254-53139B6221D7}" dt="2023-04-24T13:47:21.633" v="574"/>
            <ac:spMkLst>
              <pc:docMk/>
              <pc:sldMasterMk cId="415925435" sldId="2147483920"/>
              <pc:sldLayoutMk cId="3700471016" sldId="2147483945"/>
              <ac:spMk id="10" creationId="{02A842DD-FEF9-0A30-EF30-50196F1DB7F8}"/>
            </ac:spMkLst>
          </pc:spChg>
          <pc:spChg chg="add mod">
            <ac:chgData name="Katie Mahoney" userId="4600a2df2b2e76e8" providerId="LiveId" clId="{E6842F92-61EA-48D8-9254-53139B6221D7}" dt="2023-04-24T13:47:21.633" v="574"/>
            <ac:spMkLst>
              <pc:docMk/>
              <pc:sldMasterMk cId="415925435" sldId="2147483920"/>
              <pc:sldLayoutMk cId="3700471016" sldId="2147483945"/>
              <ac:spMk id="13" creationId="{0C1213A2-D7E9-AB5B-6226-A7C46F266608}"/>
            </ac:spMkLst>
          </pc:spChg>
        </pc:sldLayoutChg>
        <pc:sldLayoutChg chg="addSp delSp modSp mod">
          <pc:chgData name="Katie Mahoney" userId="4600a2df2b2e76e8" providerId="LiveId" clId="{E6842F92-61EA-48D8-9254-53139B6221D7}" dt="2023-04-24T13:47:29.193" v="575" actId="20577"/>
          <pc:sldLayoutMkLst>
            <pc:docMk/>
            <pc:sldMasterMk cId="415925435" sldId="2147483920"/>
            <pc:sldLayoutMk cId="1820524676" sldId="2147483946"/>
          </pc:sldLayoutMkLst>
          <pc:spChg chg="del">
            <ac:chgData name="Katie Mahoney" userId="4600a2df2b2e76e8" providerId="LiveId" clId="{E6842F92-61EA-48D8-9254-53139B6221D7}" dt="2023-04-24T13:37:33.092" v="451" actId="478"/>
            <ac:spMkLst>
              <pc:docMk/>
              <pc:sldMasterMk cId="415925435" sldId="2147483920"/>
              <pc:sldLayoutMk cId="1820524676" sldId="2147483946"/>
              <ac:spMk id="2" creationId="{751CE7D2-932F-1C41-AC25-6FD8A93F82E0}"/>
            </ac:spMkLst>
          </pc:spChg>
          <pc:spChg chg="add mod">
            <ac:chgData name="Katie Mahoney" userId="4600a2df2b2e76e8" providerId="LiveId" clId="{E6842F92-61EA-48D8-9254-53139B6221D7}" dt="2023-04-24T13:37:37.846" v="453"/>
            <ac:spMkLst>
              <pc:docMk/>
              <pc:sldMasterMk cId="415925435" sldId="2147483920"/>
              <pc:sldLayoutMk cId="1820524676" sldId="2147483946"/>
              <ac:spMk id="3" creationId="{352A33E1-3E53-F895-AFCE-BA5EF5A3E005}"/>
            </ac:spMkLst>
          </pc:spChg>
          <pc:spChg chg="del">
            <ac:chgData name="Katie Mahoney" userId="4600a2df2b2e76e8" providerId="LiveId" clId="{E6842F92-61EA-48D8-9254-53139B6221D7}" dt="2023-04-24T13:37:37.377" v="452" actId="478"/>
            <ac:spMkLst>
              <pc:docMk/>
              <pc:sldMasterMk cId="415925435" sldId="2147483920"/>
              <pc:sldLayoutMk cId="1820524676" sldId="2147483946"/>
              <ac:spMk id="4" creationId="{C9E99AC0-AE23-E642-BACC-276311050BD4}"/>
            </ac:spMkLst>
          </pc:spChg>
          <pc:spChg chg="add mod">
            <ac:chgData name="Katie Mahoney" userId="4600a2df2b2e76e8" providerId="LiveId" clId="{E6842F92-61EA-48D8-9254-53139B6221D7}" dt="2023-04-24T13:47:29.193" v="575" actId="20577"/>
            <ac:spMkLst>
              <pc:docMk/>
              <pc:sldMasterMk cId="415925435" sldId="2147483920"/>
              <pc:sldLayoutMk cId="1820524676" sldId="2147483946"/>
              <ac:spMk id="5" creationId="{7F5A723D-D536-C4AE-F12D-5C22B13AA449}"/>
            </ac:spMkLst>
          </pc:spChg>
        </pc:sldLayoutChg>
        <pc:sldLayoutChg chg="addSp delSp modSp mod">
          <pc:chgData name="Katie Mahoney" userId="4600a2df2b2e76e8" providerId="LiveId" clId="{E6842F92-61EA-48D8-9254-53139B6221D7}" dt="2023-04-24T13:47:35.607" v="576" actId="20577"/>
          <pc:sldLayoutMkLst>
            <pc:docMk/>
            <pc:sldMasterMk cId="415925435" sldId="2147483920"/>
            <pc:sldLayoutMk cId="1137342020" sldId="2147483947"/>
          </pc:sldLayoutMkLst>
          <pc:spChg chg="del">
            <ac:chgData name="Katie Mahoney" userId="4600a2df2b2e76e8" providerId="LiveId" clId="{E6842F92-61EA-48D8-9254-53139B6221D7}" dt="2023-04-24T13:37:23.579" v="448" actId="478"/>
            <ac:spMkLst>
              <pc:docMk/>
              <pc:sldMasterMk cId="415925435" sldId="2147483920"/>
              <pc:sldLayoutMk cId="1137342020" sldId="2147483947"/>
              <ac:spMk id="2" creationId="{92EF721E-82C5-274D-B02E-B15D8D02FF45}"/>
            </ac:spMkLst>
          </pc:spChg>
          <pc:spChg chg="add mod">
            <ac:chgData name="Katie Mahoney" userId="4600a2df2b2e76e8" providerId="LiveId" clId="{E6842F92-61EA-48D8-9254-53139B6221D7}" dt="2023-04-24T13:37:26.486" v="450"/>
            <ac:spMkLst>
              <pc:docMk/>
              <pc:sldMasterMk cId="415925435" sldId="2147483920"/>
              <pc:sldLayoutMk cId="1137342020" sldId="2147483947"/>
              <ac:spMk id="3" creationId="{752A22D1-D321-C963-FF20-C98E07ACC3D2}"/>
            </ac:spMkLst>
          </pc:spChg>
          <pc:spChg chg="del">
            <ac:chgData name="Katie Mahoney" userId="4600a2df2b2e76e8" providerId="LiveId" clId="{E6842F92-61EA-48D8-9254-53139B6221D7}" dt="2023-04-24T13:37:25.984" v="449" actId="478"/>
            <ac:spMkLst>
              <pc:docMk/>
              <pc:sldMasterMk cId="415925435" sldId="2147483920"/>
              <pc:sldLayoutMk cId="1137342020" sldId="2147483947"/>
              <ac:spMk id="4" creationId="{C9E99AC0-AE23-E642-BACC-276311050BD4}"/>
            </ac:spMkLst>
          </pc:spChg>
          <pc:spChg chg="add mod">
            <ac:chgData name="Katie Mahoney" userId="4600a2df2b2e76e8" providerId="LiveId" clId="{E6842F92-61EA-48D8-9254-53139B6221D7}" dt="2023-04-24T13:47:35.607" v="576" actId="20577"/>
            <ac:spMkLst>
              <pc:docMk/>
              <pc:sldMasterMk cId="415925435" sldId="2147483920"/>
              <pc:sldLayoutMk cId="1137342020" sldId="2147483947"/>
              <ac:spMk id="5" creationId="{CA7F610A-BAD6-40CB-541A-CE2472716A35}"/>
            </ac:spMkLst>
          </pc:spChg>
        </pc:sldLayoutChg>
        <pc:sldLayoutChg chg="addSp delSp modSp mod">
          <pc:chgData name="Katie Mahoney" userId="4600a2df2b2e76e8" providerId="LiveId" clId="{E6842F92-61EA-48D8-9254-53139B6221D7}" dt="2023-04-24T13:47:44.534" v="577" actId="20577"/>
          <pc:sldLayoutMkLst>
            <pc:docMk/>
            <pc:sldMasterMk cId="415925435" sldId="2147483920"/>
            <pc:sldLayoutMk cId="3533062352" sldId="2147483948"/>
          </pc:sldLayoutMkLst>
          <pc:spChg chg="del">
            <ac:chgData name="Katie Mahoney" userId="4600a2df2b2e76e8" providerId="LiveId" clId="{E6842F92-61EA-48D8-9254-53139B6221D7}" dt="2023-04-24T13:37:15.299" v="445" actId="478"/>
            <ac:spMkLst>
              <pc:docMk/>
              <pc:sldMasterMk cId="415925435" sldId="2147483920"/>
              <pc:sldLayoutMk cId="3533062352" sldId="2147483948"/>
              <ac:spMk id="3" creationId="{C00D99DE-9A6A-2246-AB0D-BF9FEDA40A14}"/>
            </ac:spMkLst>
          </pc:spChg>
          <pc:spChg chg="del">
            <ac:chgData name="Katie Mahoney" userId="4600a2df2b2e76e8" providerId="LiveId" clId="{E6842F92-61EA-48D8-9254-53139B6221D7}" dt="2023-04-24T13:37:18.040" v="446" actId="478"/>
            <ac:spMkLst>
              <pc:docMk/>
              <pc:sldMasterMk cId="415925435" sldId="2147483920"/>
              <pc:sldLayoutMk cId="3533062352" sldId="2147483948"/>
              <ac:spMk id="4" creationId="{C9E99AC0-AE23-E642-BACC-276311050BD4}"/>
            </ac:spMkLst>
          </pc:spChg>
          <pc:spChg chg="add mod">
            <ac:chgData name="Katie Mahoney" userId="4600a2df2b2e76e8" providerId="LiveId" clId="{E6842F92-61EA-48D8-9254-53139B6221D7}" dt="2023-04-24T13:37:18.520" v="447"/>
            <ac:spMkLst>
              <pc:docMk/>
              <pc:sldMasterMk cId="415925435" sldId="2147483920"/>
              <pc:sldLayoutMk cId="3533062352" sldId="2147483948"/>
              <ac:spMk id="13" creationId="{BD3AC21B-4B6F-3C17-13C4-B1EFACF3B514}"/>
            </ac:spMkLst>
          </pc:spChg>
          <pc:spChg chg="add mod">
            <ac:chgData name="Katie Mahoney" userId="4600a2df2b2e76e8" providerId="LiveId" clId="{E6842F92-61EA-48D8-9254-53139B6221D7}" dt="2023-04-24T13:47:44.534" v="577" actId="20577"/>
            <ac:spMkLst>
              <pc:docMk/>
              <pc:sldMasterMk cId="415925435" sldId="2147483920"/>
              <pc:sldLayoutMk cId="3533062352" sldId="2147483948"/>
              <ac:spMk id="14" creationId="{77EC3514-9ACC-7150-E17F-715012D9058C}"/>
            </ac:spMkLst>
          </pc:spChg>
        </pc:sldLayoutChg>
        <pc:sldLayoutChg chg="addSp delSp modSp mod">
          <pc:chgData name="Katie Mahoney" userId="4600a2df2b2e76e8" providerId="LiveId" clId="{E6842F92-61EA-48D8-9254-53139B6221D7}" dt="2023-04-24T13:47:50.337" v="578" actId="20577"/>
          <pc:sldLayoutMkLst>
            <pc:docMk/>
            <pc:sldMasterMk cId="415925435" sldId="2147483920"/>
            <pc:sldLayoutMk cId="1562405378" sldId="2147483949"/>
          </pc:sldLayoutMkLst>
          <pc:spChg chg="add mod">
            <ac:chgData name="Katie Mahoney" userId="4600a2df2b2e76e8" providerId="LiveId" clId="{E6842F92-61EA-48D8-9254-53139B6221D7}" dt="2023-04-24T13:37:10.825" v="444"/>
            <ac:spMkLst>
              <pc:docMk/>
              <pc:sldMasterMk cId="415925435" sldId="2147483920"/>
              <pc:sldLayoutMk cId="1562405378" sldId="2147483949"/>
              <ac:spMk id="2" creationId="{91771B02-7159-472D-1BA6-C8CDA567D7B0}"/>
            </ac:spMkLst>
          </pc:spChg>
          <pc:spChg chg="del">
            <ac:chgData name="Katie Mahoney" userId="4600a2df2b2e76e8" providerId="LiveId" clId="{E6842F92-61EA-48D8-9254-53139B6221D7}" dt="2023-04-24T13:37:08.075" v="442" actId="478"/>
            <ac:spMkLst>
              <pc:docMk/>
              <pc:sldMasterMk cId="415925435" sldId="2147483920"/>
              <pc:sldLayoutMk cId="1562405378" sldId="2147483949"/>
              <ac:spMk id="3" creationId="{C76D1D25-8148-D44F-A2B4-E0919B7E02B1}"/>
            </ac:spMkLst>
          </pc:spChg>
          <pc:spChg chg="del">
            <ac:chgData name="Katie Mahoney" userId="4600a2df2b2e76e8" providerId="LiveId" clId="{E6842F92-61EA-48D8-9254-53139B6221D7}" dt="2023-04-24T13:37:10.418" v="443" actId="478"/>
            <ac:spMkLst>
              <pc:docMk/>
              <pc:sldMasterMk cId="415925435" sldId="2147483920"/>
              <pc:sldLayoutMk cId="1562405378" sldId="2147483949"/>
              <ac:spMk id="4" creationId="{556305A5-640E-9F41-8025-0EBE75BFCF0C}"/>
            </ac:spMkLst>
          </pc:spChg>
          <pc:spChg chg="add mod">
            <ac:chgData name="Katie Mahoney" userId="4600a2df2b2e76e8" providerId="LiveId" clId="{E6842F92-61EA-48D8-9254-53139B6221D7}" dt="2023-04-24T13:47:50.337" v="578" actId="20577"/>
            <ac:spMkLst>
              <pc:docMk/>
              <pc:sldMasterMk cId="415925435" sldId="2147483920"/>
              <pc:sldLayoutMk cId="1562405378" sldId="2147483949"/>
              <ac:spMk id="5" creationId="{8A6586EB-4F69-97BB-F72D-FDE80B6F7741}"/>
            </ac:spMkLst>
          </pc:spChg>
        </pc:sldLayoutChg>
        <pc:sldLayoutChg chg="addSp delSp modSp mod">
          <pc:chgData name="Katie Mahoney" userId="4600a2df2b2e76e8" providerId="LiveId" clId="{E6842F92-61EA-48D8-9254-53139B6221D7}" dt="2023-04-24T13:44:48.052" v="513"/>
          <pc:sldLayoutMkLst>
            <pc:docMk/>
            <pc:sldMasterMk cId="415925435" sldId="2147483920"/>
            <pc:sldLayoutMk cId="2764860232" sldId="2147483950"/>
          </pc:sldLayoutMkLst>
          <pc:spChg chg="add mod">
            <ac:chgData name="Katie Mahoney" userId="4600a2df2b2e76e8" providerId="LiveId" clId="{E6842F92-61EA-48D8-9254-53139B6221D7}" dt="2023-04-24T13:44:48.052" v="513"/>
            <ac:spMkLst>
              <pc:docMk/>
              <pc:sldMasterMk cId="415925435" sldId="2147483920"/>
              <pc:sldLayoutMk cId="2764860232" sldId="2147483950"/>
              <ac:spMk id="3" creationId="{768EDE49-D7E3-11A7-225F-539420ABD1F1}"/>
            </ac:spMkLst>
          </pc:spChg>
          <pc:spChg chg="del">
            <ac:chgData name="Katie Mahoney" userId="4600a2df2b2e76e8" providerId="LiveId" clId="{E6842F92-61EA-48D8-9254-53139B6221D7}" dt="2023-04-24T13:44:47.566" v="512" actId="478"/>
            <ac:spMkLst>
              <pc:docMk/>
              <pc:sldMasterMk cId="415925435" sldId="2147483920"/>
              <pc:sldLayoutMk cId="2764860232" sldId="2147483950"/>
              <ac:spMk id="4" creationId="{C9E99AC0-AE23-E642-BACC-276311050BD4}"/>
            </ac:spMkLst>
          </pc:spChg>
          <pc:spChg chg="del">
            <ac:chgData name="Katie Mahoney" userId="4600a2df2b2e76e8" providerId="LiveId" clId="{E6842F92-61EA-48D8-9254-53139B6221D7}" dt="2023-04-24T13:44:44.217" v="511" actId="478"/>
            <ac:spMkLst>
              <pc:docMk/>
              <pc:sldMasterMk cId="415925435" sldId="2147483920"/>
              <pc:sldLayoutMk cId="2764860232" sldId="2147483950"/>
              <ac:spMk id="9" creationId="{7BD71396-B4C4-C64B-A0A4-8938AFAE75D2}"/>
            </ac:spMkLst>
          </pc:spChg>
          <pc:spChg chg="add mod">
            <ac:chgData name="Katie Mahoney" userId="4600a2df2b2e76e8" providerId="LiveId" clId="{E6842F92-61EA-48D8-9254-53139B6221D7}" dt="2023-04-24T13:44:48.052" v="513"/>
            <ac:spMkLst>
              <pc:docMk/>
              <pc:sldMasterMk cId="415925435" sldId="2147483920"/>
              <pc:sldLayoutMk cId="2764860232" sldId="2147483950"/>
              <ac:spMk id="12" creationId="{DAA64F8C-62D7-5A57-C3B5-712064C153D1}"/>
            </ac:spMkLst>
          </pc:spChg>
        </pc:sldLayoutChg>
        <pc:sldLayoutChg chg="addSp delSp modSp mod">
          <pc:chgData name="Katie Mahoney" userId="4600a2df2b2e76e8" providerId="LiveId" clId="{E6842F92-61EA-48D8-9254-53139B6221D7}" dt="2023-04-24T13:47:54.098" v="579" actId="20577"/>
          <pc:sldLayoutMkLst>
            <pc:docMk/>
            <pc:sldMasterMk cId="415925435" sldId="2147483920"/>
            <pc:sldLayoutMk cId="403292231" sldId="2147483980"/>
          </pc:sldLayoutMkLst>
          <pc:spChg chg="add mod">
            <ac:chgData name="Katie Mahoney" userId="4600a2df2b2e76e8" providerId="LiveId" clId="{E6842F92-61EA-48D8-9254-53139B6221D7}" dt="2023-04-24T13:37:03.827" v="441"/>
            <ac:spMkLst>
              <pc:docMk/>
              <pc:sldMasterMk cId="415925435" sldId="2147483920"/>
              <pc:sldLayoutMk cId="403292231" sldId="2147483980"/>
              <ac:spMk id="3" creationId="{E92D7D4E-A01D-2FBB-449F-7C1C90ED6145}"/>
            </ac:spMkLst>
          </pc:spChg>
          <pc:spChg chg="del">
            <ac:chgData name="Katie Mahoney" userId="4600a2df2b2e76e8" providerId="LiveId" clId="{E6842F92-61EA-48D8-9254-53139B6221D7}" dt="2023-04-24T13:37:03.397" v="440" actId="478"/>
            <ac:spMkLst>
              <pc:docMk/>
              <pc:sldMasterMk cId="415925435" sldId="2147483920"/>
              <pc:sldLayoutMk cId="403292231" sldId="2147483980"/>
              <ac:spMk id="4" creationId="{C9E99AC0-AE23-E642-BACC-276311050BD4}"/>
            </ac:spMkLst>
          </pc:spChg>
          <pc:spChg chg="del">
            <ac:chgData name="Katie Mahoney" userId="4600a2df2b2e76e8" providerId="LiveId" clId="{E6842F92-61EA-48D8-9254-53139B6221D7}" dt="2023-04-24T13:37:01.009" v="439" actId="478"/>
            <ac:spMkLst>
              <pc:docMk/>
              <pc:sldMasterMk cId="415925435" sldId="2147483920"/>
              <pc:sldLayoutMk cId="403292231" sldId="2147483980"/>
              <ac:spMk id="9" creationId="{7BD71396-B4C4-C64B-A0A4-8938AFAE75D2}"/>
            </ac:spMkLst>
          </pc:spChg>
          <pc:spChg chg="add mod">
            <ac:chgData name="Katie Mahoney" userId="4600a2df2b2e76e8" providerId="LiveId" clId="{E6842F92-61EA-48D8-9254-53139B6221D7}" dt="2023-04-24T13:47:54.098" v="579" actId="20577"/>
            <ac:spMkLst>
              <pc:docMk/>
              <pc:sldMasterMk cId="415925435" sldId="2147483920"/>
              <pc:sldLayoutMk cId="403292231" sldId="2147483980"/>
              <ac:spMk id="10" creationId="{A5FE3808-E4F4-2BA1-52A5-D5E5C4151A65}"/>
            </ac:spMkLst>
          </pc:spChg>
        </pc:sldLayoutChg>
        <pc:sldLayoutChg chg="modSp mod">
          <pc:chgData name="Katie Mahoney" userId="4600a2df2b2e76e8" providerId="LiveId" clId="{E6842F92-61EA-48D8-9254-53139B6221D7}" dt="2023-04-24T13:47:58.157" v="580" actId="20577"/>
          <pc:sldLayoutMkLst>
            <pc:docMk/>
            <pc:sldMasterMk cId="415925435" sldId="2147483920"/>
            <pc:sldLayoutMk cId="1077763964" sldId="2147483981"/>
          </pc:sldLayoutMkLst>
          <pc:spChg chg="mod">
            <ac:chgData name="Katie Mahoney" userId="4600a2df2b2e76e8" providerId="LiveId" clId="{E6842F92-61EA-48D8-9254-53139B6221D7}" dt="2023-04-24T13:36:30.009" v="434" actId="14100"/>
            <ac:spMkLst>
              <pc:docMk/>
              <pc:sldMasterMk cId="415925435" sldId="2147483920"/>
              <pc:sldLayoutMk cId="1077763964" sldId="2147483981"/>
              <ac:spMk id="4" creationId="{C9E99AC0-AE23-E642-BACC-276311050BD4}"/>
            </ac:spMkLst>
          </pc:spChg>
          <pc:spChg chg="mod">
            <ac:chgData name="Katie Mahoney" userId="4600a2df2b2e76e8" providerId="LiveId" clId="{E6842F92-61EA-48D8-9254-53139B6221D7}" dt="2023-04-24T13:47:58.157" v="580" actId="20577"/>
            <ac:spMkLst>
              <pc:docMk/>
              <pc:sldMasterMk cId="415925435" sldId="2147483920"/>
              <pc:sldLayoutMk cId="1077763964" sldId="2147483981"/>
              <ac:spMk id="9" creationId="{7BD71396-B4C4-C64B-A0A4-8938AFAE75D2}"/>
            </ac:spMkLst>
          </pc:spChg>
        </pc:sldLayoutChg>
        <pc:sldLayoutChg chg="addSp delSp modSp mod">
          <pc:chgData name="Katie Mahoney" userId="4600a2df2b2e76e8" providerId="LiveId" clId="{E6842F92-61EA-48D8-9254-53139B6221D7}" dt="2023-04-24T13:48:03.232" v="581" actId="20577"/>
          <pc:sldLayoutMkLst>
            <pc:docMk/>
            <pc:sldMasterMk cId="415925435" sldId="2147483920"/>
            <pc:sldLayoutMk cId="3371498389" sldId="2147483982"/>
          </pc:sldLayoutMkLst>
          <pc:spChg chg="add mod">
            <ac:chgData name="Katie Mahoney" userId="4600a2df2b2e76e8" providerId="LiveId" clId="{E6842F92-61EA-48D8-9254-53139B6221D7}" dt="2023-04-24T13:36:37.536" v="436"/>
            <ac:spMkLst>
              <pc:docMk/>
              <pc:sldMasterMk cId="415925435" sldId="2147483920"/>
              <pc:sldLayoutMk cId="3371498389" sldId="2147483982"/>
              <ac:spMk id="3" creationId="{D5ADF668-99CE-BC94-10C0-ED9095DB1509}"/>
            </ac:spMkLst>
          </pc:spChg>
          <pc:spChg chg="del mod">
            <ac:chgData name="Katie Mahoney" userId="4600a2df2b2e76e8" providerId="LiveId" clId="{E6842F92-61EA-48D8-9254-53139B6221D7}" dt="2023-04-24T13:36:36.866" v="435" actId="478"/>
            <ac:spMkLst>
              <pc:docMk/>
              <pc:sldMasterMk cId="415925435" sldId="2147483920"/>
              <pc:sldLayoutMk cId="3371498389" sldId="2147483982"/>
              <ac:spMk id="4" creationId="{C9E99AC0-AE23-E642-BACC-276311050BD4}"/>
            </ac:spMkLst>
          </pc:spChg>
          <pc:spChg chg="del">
            <ac:chgData name="Katie Mahoney" userId="4600a2df2b2e76e8" providerId="LiveId" clId="{E6842F92-61EA-48D8-9254-53139B6221D7}" dt="2023-04-24T13:24:08.604" v="375" actId="478"/>
            <ac:spMkLst>
              <pc:docMk/>
              <pc:sldMasterMk cId="415925435" sldId="2147483920"/>
              <pc:sldLayoutMk cId="3371498389" sldId="2147483982"/>
              <ac:spMk id="9" creationId="{7BD71396-B4C4-C64B-A0A4-8938AFAE75D2}"/>
            </ac:spMkLst>
          </pc:spChg>
          <pc:spChg chg="add mod">
            <ac:chgData name="Katie Mahoney" userId="4600a2df2b2e76e8" providerId="LiveId" clId="{E6842F92-61EA-48D8-9254-53139B6221D7}" dt="2023-04-24T13:48:03.232" v="581" actId="20577"/>
            <ac:spMkLst>
              <pc:docMk/>
              <pc:sldMasterMk cId="415925435" sldId="2147483920"/>
              <pc:sldLayoutMk cId="3371498389" sldId="2147483982"/>
              <ac:spMk id="12" creationId="{80AADE3A-E44C-1D7E-DAF4-F0C8280658D4}"/>
            </ac:spMkLst>
          </pc:spChg>
        </pc:sldLayoutChg>
        <pc:sldLayoutChg chg="addSp modSp del mod">
          <pc:chgData name="Katie Mahoney" userId="4600a2df2b2e76e8" providerId="LiveId" clId="{E6842F92-61EA-48D8-9254-53139B6221D7}" dt="2023-04-24T13:59:10.906" v="714" actId="2696"/>
          <pc:sldLayoutMkLst>
            <pc:docMk/>
            <pc:sldMasterMk cId="415925435" sldId="2147483920"/>
            <pc:sldLayoutMk cId="1395218722" sldId="2147483983"/>
          </pc:sldLayoutMkLst>
          <pc:spChg chg="add mod">
            <ac:chgData name="Katie Mahoney" userId="4600a2df2b2e76e8" providerId="LiveId" clId="{E6842F92-61EA-48D8-9254-53139B6221D7}" dt="2023-04-24T13:48:36.003" v="589" actId="20577"/>
            <ac:spMkLst>
              <pc:docMk/>
              <pc:sldMasterMk cId="415925435" sldId="2147483920"/>
              <pc:sldLayoutMk cId="1395218722" sldId="2147483983"/>
              <ac:spMk id="2" creationId="{072488EF-ACF9-0702-05AA-4F0DE0D487E1}"/>
            </ac:spMkLst>
          </pc:spChg>
        </pc:sldLayoutChg>
        <pc:sldLayoutChg chg="addSp modSp mod">
          <pc:chgData name="Katie Mahoney" userId="4600a2df2b2e76e8" providerId="LiveId" clId="{E6842F92-61EA-48D8-9254-53139B6221D7}" dt="2023-04-24T13:48:40.672" v="590" actId="20577"/>
          <pc:sldLayoutMkLst>
            <pc:docMk/>
            <pc:sldMasterMk cId="415925435" sldId="2147483920"/>
            <pc:sldLayoutMk cId="3707076470" sldId="2147483984"/>
          </pc:sldLayoutMkLst>
          <pc:spChg chg="add mod">
            <ac:chgData name="Katie Mahoney" userId="4600a2df2b2e76e8" providerId="LiveId" clId="{E6842F92-61EA-48D8-9254-53139B6221D7}" dt="2023-04-24T13:36:49.429" v="437"/>
            <ac:spMkLst>
              <pc:docMk/>
              <pc:sldMasterMk cId="415925435" sldId="2147483920"/>
              <pc:sldLayoutMk cId="3707076470" sldId="2147483984"/>
              <ac:spMk id="4" creationId="{7EA28CE6-6418-49FF-853E-E799E1C10B77}"/>
            </ac:spMkLst>
          </pc:spChg>
          <pc:spChg chg="add mod">
            <ac:chgData name="Katie Mahoney" userId="4600a2df2b2e76e8" providerId="LiveId" clId="{E6842F92-61EA-48D8-9254-53139B6221D7}" dt="2023-04-24T13:48:40.672" v="590" actId="20577"/>
            <ac:spMkLst>
              <pc:docMk/>
              <pc:sldMasterMk cId="415925435" sldId="2147483920"/>
              <pc:sldLayoutMk cId="3707076470" sldId="2147483984"/>
              <ac:spMk id="5" creationId="{3167FC3B-E30C-6376-61A4-921AAB669072}"/>
            </ac:spMkLst>
          </pc:spChg>
        </pc:sldLayoutChg>
        <pc:sldLayoutChg chg="addSp modSp mod">
          <pc:chgData name="Katie Mahoney" userId="4600a2df2b2e76e8" providerId="LiveId" clId="{E6842F92-61EA-48D8-9254-53139B6221D7}" dt="2023-04-24T13:48:46.135" v="591" actId="20577"/>
          <pc:sldLayoutMkLst>
            <pc:docMk/>
            <pc:sldMasterMk cId="415925435" sldId="2147483920"/>
            <pc:sldLayoutMk cId="3911161494" sldId="2147483985"/>
          </pc:sldLayoutMkLst>
          <pc:spChg chg="add mod">
            <ac:chgData name="Katie Mahoney" userId="4600a2df2b2e76e8" providerId="LiveId" clId="{E6842F92-61EA-48D8-9254-53139B6221D7}" dt="2023-04-24T13:36:54.063" v="438"/>
            <ac:spMkLst>
              <pc:docMk/>
              <pc:sldMasterMk cId="415925435" sldId="2147483920"/>
              <pc:sldLayoutMk cId="3911161494" sldId="2147483985"/>
              <ac:spMk id="3" creationId="{777ADABE-A1B6-B3C1-108C-CB9E5F71992B}"/>
            </ac:spMkLst>
          </pc:spChg>
          <pc:spChg chg="add mod">
            <ac:chgData name="Katie Mahoney" userId="4600a2df2b2e76e8" providerId="LiveId" clId="{E6842F92-61EA-48D8-9254-53139B6221D7}" dt="2023-04-24T13:48:46.135" v="591" actId="20577"/>
            <ac:spMkLst>
              <pc:docMk/>
              <pc:sldMasterMk cId="415925435" sldId="2147483920"/>
              <pc:sldLayoutMk cId="3911161494" sldId="2147483985"/>
              <ac:spMk id="4" creationId="{11A11E64-48D2-FF3C-D061-60DFA6D87E6C}"/>
            </ac:spMkLst>
          </pc:spChg>
        </pc:sldLayoutChg>
        <pc:sldLayoutChg chg="addSp delSp modSp del mod ord">
          <pc:chgData name="Katie Mahoney" userId="4600a2df2b2e76e8" providerId="LiveId" clId="{E6842F92-61EA-48D8-9254-53139B6221D7}" dt="2023-04-24T13:44:13.192" v="505" actId="2696"/>
          <pc:sldLayoutMkLst>
            <pc:docMk/>
            <pc:sldMasterMk cId="415925435" sldId="2147483920"/>
            <pc:sldLayoutMk cId="2736693911" sldId="2147483986"/>
          </pc:sldLayoutMkLst>
          <pc:spChg chg="add del mod">
            <ac:chgData name="Katie Mahoney" userId="4600a2df2b2e76e8" providerId="LiveId" clId="{E6842F92-61EA-48D8-9254-53139B6221D7}" dt="2023-04-24T13:39:53.987" v="467" actId="478"/>
            <ac:spMkLst>
              <pc:docMk/>
              <pc:sldMasterMk cId="415925435" sldId="2147483920"/>
              <pc:sldLayoutMk cId="2736693911" sldId="2147483986"/>
              <ac:spMk id="2" creationId="{35E472E0-1C84-6D6F-0D0A-23FDD26D880A}"/>
            </ac:spMkLst>
          </pc:spChg>
          <pc:spChg chg="add del mod">
            <ac:chgData name="Katie Mahoney" userId="4600a2df2b2e76e8" providerId="LiveId" clId="{E6842F92-61EA-48D8-9254-53139B6221D7}" dt="2023-04-24T13:39:53.987" v="467" actId="478"/>
            <ac:spMkLst>
              <pc:docMk/>
              <pc:sldMasterMk cId="415925435" sldId="2147483920"/>
              <pc:sldLayoutMk cId="2736693911" sldId="2147483986"/>
              <ac:spMk id="3" creationId="{720EC2D3-9F89-AE28-6A55-AD745F6719E6}"/>
            </ac:spMkLst>
          </pc:spChg>
          <pc:spChg chg="add mod">
            <ac:chgData name="Katie Mahoney" userId="4600a2df2b2e76e8" providerId="LiveId" clId="{E6842F92-61EA-48D8-9254-53139B6221D7}" dt="2023-04-24T13:27:32.673" v="407"/>
            <ac:spMkLst>
              <pc:docMk/>
              <pc:sldMasterMk cId="415925435" sldId="2147483920"/>
              <pc:sldLayoutMk cId="2736693911" sldId="2147483986"/>
              <ac:spMk id="4" creationId="{DBD3929A-A0B6-F22B-27B6-DB20F82C08F6}"/>
            </ac:spMkLst>
          </pc:spChg>
          <pc:spChg chg="add del mod">
            <ac:chgData name="Katie Mahoney" userId="4600a2df2b2e76e8" providerId="LiveId" clId="{E6842F92-61EA-48D8-9254-53139B6221D7}" dt="2023-04-24T13:39:58.084" v="469"/>
            <ac:spMkLst>
              <pc:docMk/>
              <pc:sldMasterMk cId="415925435" sldId="2147483920"/>
              <pc:sldLayoutMk cId="2736693911" sldId="2147483986"/>
              <ac:spMk id="5" creationId="{0AF26649-76C9-F407-2434-10B3206F0F95}"/>
            </ac:spMkLst>
          </pc:spChg>
          <pc:spChg chg="del">
            <ac:chgData name="Katie Mahoney" userId="4600a2df2b2e76e8" providerId="LiveId" clId="{E6842F92-61EA-48D8-9254-53139B6221D7}" dt="2023-04-24T13:11:35.928" v="5" actId="21"/>
            <ac:spMkLst>
              <pc:docMk/>
              <pc:sldMasterMk cId="415925435" sldId="2147483920"/>
              <pc:sldLayoutMk cId="2736693911" sldId="2147483986"/>
              <ac:spMk id="10" creationId="{A3100916-DF02-814E-BDC6-FF117FAA20AA}"/>
            </ac:spMkLst>
          </pc:spChg>
          <pc:spChg chg="mod">
            <ac:chgData name="Katie Mahoney" userId="4600a2df2b2e76e8" providerId="LiveId" clId="{E6842F92-61EA-48D8-9254-53139B6221D7}" dt="2023-04-24T13:16:35.491" v="175" actId="1036"/>
            <ac:spMkLst>
              <pc:docMk/>
              <pc:sldMasterMk cId="415925435" sldId="2147483920"/>
              <pc:sldLayoutMk cId="2736693911" sldId="2147483986"/>
              <ac:spMk id="11" creationId="{A72C3F4A-720E-FB4C-A86B-3E37A4456046}"/>
            </ac:spMkLst>
          </pc:spChg>
          <pc:spChg chg="add del mod">
            <ac:chgData name="Katie Mahoney" userId="4600a2df2b2e76e8" providerId="LiveId" clId="{E6842F92-61EA-48D8-9254-53139B6221D7}" dt="2023-04-24T13:39:58.084" v="469"/>
            <ac:spMkLst>
              <pc:docMk/>
              <pc:sldMasterMk cId="415925435" sldId="2147483920"/>
              <pc:sldLayoutMk cId="2736693911" sldId="2147483986"/>
              <ac:spMk id="14" creationId="{9BC221C4-7CE2-A498-AEF1-7B4F1042CF07}"/>
            </ac:spMkLst>
          </pc:spChg>
          <pc:spChg chg="add mod">
            <ac:chgData name="Katie Mahoney" userId="4600a2df2b2e76e8" providerId="LiveId" clId="{E6842F92-61EA-48D8-9254-53139B6221D7}" dt="2023-04-24T13:42:07.554" v="488" actId="20577"/>
            <ac:spMkLst>
              <pc:docMk/>
              <pc:sldMasterMk cId="415925435" sldId="2147483920"/>
              <pc:sldLayoutMk cId="2736693911" sldId="2147483986"/>
              <ac:spMk id="16" creationId="{F511022F-F903-1B46-D02E-9988E5125456}"/>
            </ac:spMkLst>
          </pc:spChg>
          <pc:spChg chg="add mod">
            <ac:chgData name="Katie Mahoney" userId="4600a2df2b2e76e8" providerId="LiveId" clId="{E6842F92-61EA-48D8-9254-53139B6221D7}" dt="2023-04-24T13:40:35.158" v="479" actId="404"/>
            <ac:spMkLst>
              <pc:docMk/>
              <pc:sldMasterMk cId="415925435" sldId="2147483920"/>
              <pc:sldLayoutMk cId="2736693911" sldId="2147483986"/>
              <ac:spMk id="17" creationId="{BDCC5104-27B6-1C9E-C724-94DB237BDF46}"/>
            </ac:spMkLst>
          </pc:spChg>
          <pc:spChg chg="del mod">
            <ac:chgData name="Katie Mahoney" userId="4600a2df2b2e76e8" providerId="LiveId" clId="{E6842F92-61EA-48D8-9254-53139B6221D7}" dt="2023-04-24T13:25:16.292" v="388" actId="478"/>
            <ac:spMkLst>
              <pc:docMk/>
              <pc:sldMasterMk cId="415925435" sldId="2147483920"/>
              <pc:sldLayoutMk cId="2736693911" sldId="2147483986"/>
              <ac:spMk id="20" creationId="{A3C96886-9586-1841-AACC-21D56A7AA574}"/>
            </ac:spMkLst>
          </pc:spChg>
          <pc:spChg chg="del">
            <ac:chgData name="Katie Mahoney" userId="4600a2df2b2e76e8" providerId="LiveId" clId="{E6842F92-61EA-48D8-9254-53139B6221D7}" dt="2023-04-24T13:25:19.487" v="389" actId="478"/>
            <ac:spMkLst>
              <pc:docMk/>
              <pc:sldMasterMk cId="415925435" sldId="2147483920"/>
              <pc:sldLayoutMk cId="2736693911" sldId="2147483986"/>
              <ac:spMk id="21" creationId="{6B123B74-6C74-1B4C-9C56-F66CE6EF233D}"/>
            </ac:spMkLst>
          </pc:spChg>
        </pc:sldLayoutChg>
        <pc:sldLayoutChg chg="new del mod">
          <pc:chgData name="Katie Mahoney" userId="4600a2df2b2e76e8" providerId="LiveId" clId="{E6842F92-61EA-48D8-9254-53139B6221D7}" dt="2023-04-24T13:28:33.863" v="409" actId="2696"/>
          <pc:sldLayoutMkLst>
            <pc:docMk/>
            <pc:sldMasterMk cId="415925435" sldId="2147483920"/>
            <pc:sldLayoutMk cId="132098655" sldId="2147483987"/>
          </pc:sldLayoutMkLst>
        </pc:sldLayoutChg>
      </pc:sldMasterChg>
    </pc:docChg>
  </pc:docChgLst>
  <pc:docChgLst>
    <pc:chgData name="Claire Sand" userId="cb0f317886b25b63" providerId="LiveId" clId="{5413EE7E-3D3F-4EC8-9E13-95FE76F4FF55}"/>
    <pc:docChg chg="undo custSel addSld delSld modSld sldOrd modMainMaster modSection">
      <pc:chgData name="Claire Sand" userId="cb0f317886b25b63" providerId="LiveId" clId="{5413EE7E-3D3F-4EC8-9E13-95FE76F4FF55}" dt="2023-04-28T13:49:45.167" v="700"/>
      <pc:docMkLst>
        <pc:docMk/>
      </pc:docMkLst>
      <pc:sldChg chg="add del">
        <pc:chgData name="Claire Sand" userId="cb0f317886b25b63" providerId="LiveId" clId="{5413EE7E-3D3F-4EC8-9E13-95FE76F4FF55}" dt="2023-04-20T22:24:02.580" v="596" actId="2696"/>
        <pc:sldMkLst>
          <pc:docMk/>
          <pc:sldMk cId="501977255" sldId="289"/>
        </pc:sldMkLst>
      </pc:sldChg>
      <pc:sldChg chg="add del">
        <pc:chgData name="Claire Sand" userId="cb0f317886b25b63" providerId="LiveId" clId="{5413EE7E-3D3F-4EC8-9E13-95FE76F4FF55}" dt="2023-04-20T22:21:33.423" v="497" actId="2696"/>
        <pc:sldMkLst>
          <pc:docMk/>
          <pc:sldMk cId="1567784241" sldId="289"/>
        </pc:sldMkLst>
      </pc:sldChg>
      <pc:sldChg chg="modSp add mod">
        <pc:chgData name="Claire Sand" userId="cb0f317886b25b63" providerId="LiveId" clId="{5413EE7E-3D3F-4EC8-9E13-95FE76F4FF55}" dt="2023-04-20T22:25:30.934" v="606" actId="20577"/>
        <pc:sldMkLst>
          <pc:docMk/>
          <pc:sldMk cId="3336672976" sldId="289"/>
        </pc:sldMkLst>
        <pc:spChg chg="mod">
          <ac:chgData name="Claire Sand" userId="cb0f317886b25b63" providerId="LiveId" clId="{5413EE7E-3D3F-4EC8-9E13-95FE76F4FF55}" dt="2023-04-20T22:25:30.934" v="606" actId="20577"/>
          <ac:spMkLst>
            <pc:docMk/>
            <pc:sldMk cId="3336672976" sldId="289"/>
            <ac:spMk id="2" creationId="{3686A9F8-805E-470D-80E1-4C081AD0C0AC}"/>
          </ac:spMkLst>
        </pc:spChg>
      </pc:sldChg>
      <pc:sldChg chg="del">
        <pc:chgData name="Claire Sand" userId="cb0f317886b25b63" providerId="LiveId" clId="{5413EE7E-3D3F-4EC8-9E13-95FE76F4FF55}" dt="2023-04-20T22:21:15.278" v="496" actId="47"/>
        <pc:sldMkLst>
          <pc:docMk/>
          <pc:sldMk cId="1975705838" sldId="299"/>
        </pc:sldMkLst>
      </pc:sldChg>
      <pc:sldChg chg="del">
        <pc:chgData name="Claire Sand" userId="cb0f317886b25b63" providerId="LiveId" clId="{5413EE7E-3D3F-4EC8-9E13-95FE76F4FF55}" dt="2023-04-20T21:45:08.298" v="216" actId="47"/>
        <pc:sldMkLst>
          <pc:docMk/>
          <pc:sldMk cId="3237770747" sldId="319"/>
        </pc:sldMkLst>
      </pc:sldChg>
      <pc:sldChg chg="del">
        <pc:chgData name="Claire Sand" userId="cb0f317886b25b63" providerId="LiveId" clId="{5413EE7E-3D3F-4EC8-9E13-95FE76F4FF55}" dt="2023-04-20T21:45:10.605" v="218" actId="47"/>
        <pc:sldMkLst>
          <pc:docMk/>
          <pc:sldMk cId="3933711066" sldId="329"/>
        </pc:sldMkLst>
      </pc:sldChg>
      <pc:sldChg chg="del">
        <pc:chgData name="Claire Sand" userId="cb0f317886b25b63" providerId="LiveId" clId="{5413EE7E-3D3F-4EC8-9E13-95FE76F4FF55}" dt="2023-04-20T21:45:09.544" v="217" actId="47"/>
        <pc:sldMkLst>
          <pc:docMk/>
          <pc:sldMk cId="274955316" sldId="331"/>
        </pc:sldMkLst>
      </pc:sldChg>
      <pc:sldChg chg="add">
        <pc:chgData name="Claire Sand" userId="cb0f317886b25b63" providerId="LiveId" clId="{5413EE7E-3D3F-4EC8-9E13-95FE76F4FF55}" dt="2023-04-20T22:05:12.772" v="411"/>
        <pc:sldMkLst>
          <pc:docMk/>
          <pc:sldMk cId="765965307" sldId="333"/>
        </pc:sldMkLst>
      </pc:sldChg>
      <pc:sldChg chg="add">
        <pc:chgData name="Claire Sand" userId="cb0f317886b25b63" providerId="LiveId" clId="{5413EE7E-3D3F-4EC8-9E13-95FE76F4FF55}" dt="2023-04-20T22:05:12.772" v="411"/>
        <pc:sldMkLst>
          <pc:docMk/>
          <pc:sldMk cId="852290060" sldId="339"/>
        </pc:sldMkLst>
      </pc:sldChg>
      <pc:sldChg chg="add">
        <pc:chgData name="Claire Sand" userId="cb0f317886b25b63" providerId="LiveId" clId="{5413EE7E-3D3F-4EC8-9E13-95FE76F4FF55}" dt="2023-04-20T22:05:12.772" v="411"/>
        <pc:sldMkLst>
          <pc:docMk/>
          <pc:sldMk cId="2331607451" sldId="343"/>
        </pc:sldMkLst>
      </pc:sldChg>
      <pc:sldChg chg="del">
        <pc:chgData name="Claire Sand" userId="cb0f317886b25b63" providerId="LiveId" clId="{5413EE7E-3D3F-4EC8-9E13-95FE76F4FF55}" dt="2023-04-20T21:44:42.901" v="213" actId="47"/>
        <pc:sldMkLst>
          <pc:docMk/>
          <pc:sldMk cId="1619325039" sldId="362"/>
        </pc:sldMkLst>
      </pc:sldChg>
      <pc:sldChg chg="del">
        <pc:chgData name="Claire Sand" userId="cb0f317886b25b63" providerId="LiveId" clId="{5413EE7E-3D3F-4EC8-9E13-95FE76F4FF55}" dt="2023-04-20T21:44:47.828" v="214" actId="47"/>
        <pc:sldMkLst>
          <pc:docMk/>
          <pc:sldMk cId="1322341950" sldId="364"/>
        </pc:sldMkLst>
      </pc:sldChg>
      <pc:sldChg chg="del">
        <pc:chgData name="Claire Sand" userId="cb0f317886b25b63" providerId="LiveId" clId="{5413EE7E-3D3F-4EC8-9E13-95FE76F4FF55}" dt="2023-04-20T21:46:28.839" v="225" actId="47"/>
        <pc:sldMkLst>
          <pc:docMk/>
          <pc:sldMk cId="1596239750" sldId="371"/>
        </pc:sldMkLst>
      </pc:sldChg>
      <pc:sldChg chg="modSp del mod">
        <pc:chgData name="Claire Sand" userId="cb0f317886b25b63" providerId="LiveId" clId="{5413EE7E-3D3F-4EC8-9E13-95FE76F4FF55}" dt="2023-04-20T22:21:15.278" v="496" actId="47"/>
        <pc:sldMkLst>
          <pc:docMk/>
          <pc:sldMk cId="1443686701" sldId="385"/>
        </pc:sldMkLst>
        <pc:spChg chg="mod">
          <ac:chgData name="Claire Sand" userId="cb0f317886b25b63" providerId="LiveId" clId="{5413EE7E-3D3F-4EC8-9E13-95FE76F4FF55}" dt="2023-04-20T21:53:41.043" v="248" actId="20577"/>
          <ac:spMkLst>
            <pc:docMk/>
            <pc:sldMk cId="1443686701" sldId="385"/>
            <ac:spMk id="2" creationId="{C38BCB58-0805-4252-A830-21A9BF923328}"/>
          </ac:spMkLst>
        </pc:spChg>
      </pc:sldChg>
      <pc:sldChg chg="add">
        <pc:chgData name="Claire Sand" userId="cb0f317886b25b63" providerId="LiveId" clId="{5413EE7E-3D3F-4EC8-9E13-95FE76F4FF55}" dt="2023-04-20T22:16:10.581" v="428"/>
        <pc:sldMkLst>
          <pc:docMk/>
          <pc:sldMk cId="894136054" sldId="409"/>
        </pc:sldMkLst>
      </pc:sldChg>
      <pc:sldChg chg="add">
        <pc:chgData name="Claire Sand" userId="cb0f317886b25b63" providerId="LiveId" clId="{5413EE7E-3D3F-4EC8-9E13-95FE76F4FF55}" dt="2023-04-20T22:16:10.581" v="428"/>
        <pc:sldMkLst>
          <pc:docMk/>
          <pc:sldMk cId="2111494243" sldId="437"/>
        </pc:sldMkLst>
      </pc:sldChg>
      <pc:sldChg chg="add">
        <pc:chgData name="Claire Sand" userId="cb0f317886b25b63" providerId="LiveId" clId="{5413EE7E-3D3F-4EC8-9E13-95FE76F4FF55}" dt="2023-04-20T22:16:10.581" v="428"/>
        <pc:sldMkLst>
          <pc:docMk/>
          <pc:sldMk cId="2812391502" sldId="445"/>
        </pc:sldMkLst>
      </pc:sldChg>
      <pc:sldChg chg="add">
        <pc:chgData name="Claire Sand" userId="cb0f317886b25b63" providerId="LiveId" clId="{5413EE7E-3D3F-4EC8-9E13-95FE76F4FF55}" dt="2023-04-20T22:16:10.581" v="428"/>
        <pc:sldMkLst>
          <pc:docMk/>
          <pc:sldMk cId="4098990892" sldId="457"/>
        </pc:sldMkLst>
      </pc:sldChg>
      <pc:sldChg chg="add del">
        <pc:chgData name="Claire Sand" userId="cb0f317886b25b63" providerId="LiveId" clId="{5413EE7E-3D3F-4EC8-9E13-95FE76F4FF55}" dt="2023-04-20T22:24:02.580" v="596" actId="2696"/>
        <pc:sldMkLst>
          <pc:docMk/>
          <pc:sldMk cId="1349270707" sldId="608"/>
        </pc:sldMkLst>
      </pc:sldChg>
      <pc:sldChg chg="add del">
        <pc:chgData name="Claire Sand" userId="cb0f317886b25b63" providerId="LiveId" clId="{5413EE7E-3D3F-4EC8-9E13-95FE76F4FF55}" dt="2023-04-20T22:18:48.352" v="435" actId="2696"/>
        <pc:sldMkLst>
          <pc:docMk/>
          <pc:sldMk cId="3234432376" sldId="608"/>
        </pc:sldMkLst>
      </pc:sldChg>
      <pc:sldChg chg="modSp add mod">
        <pc:chgData name="Claire Sand" userId="cb0f317886b25b63" providerId="LiveId" clId="{5413EE7E-3D3F-4EC8-9E13-95FE76F4FF55}" dt="2023-04-20T22:25:50.670" v="609" actId="20577"/>
        <pc:sldMkLst>
          <pc:docMk/>
          <pc:sldMk cId="3762914040" sldId="608"/>
        </pc:sldMkLst>
        <pc:spChg chg="mod">
          <ac:chgData name="Claire Sand" userId="cb0f317886b25b63" providerId="LiveId" clId="{5413EE7E-3D3F-4EC8-9E13-95FE76F4FF55}" dt="2023-04-20T22:25:50.670" v="609" actId="20577"/>
          <ac:spMkLst>
            <pc:docMk/>
            <pc:sldMk cId="3762914040" sldId="608"/>
            <ac:spMk id="19" creationId="{3F98AC45-547B-4000-92E1-16AE35589105}"/>
          </ac:spMkLst>
        </pc:spChg>
      </pc:sldChg>
      <pc:sldChg chg="modSp add mod">
        <pc:chgData name="Claire Sand" userId="cb0f317886b25b63" providerId="LiveId" clId="{5413EE7E-3D3F-4EC8-9E13-95FE76F4FF55}" dt="2023-04-20T22:26:02.908" v="613" actId="20577"/>
        <pc:sldMkLst>
          <pc:docMk/>
          <pc:sldMk cId="58816991" sldId="609"/>
        </pc:sldMkLst>
        <pc:spChg chg="mod">
          <ac:chgData name="Claire Sand" userId="cb0f317886b25b63" providerId="LiveId" clId="{5413EE7E-3D3F-4EC8-9E13-95FE76F4FF55}" dt="2023-04-20T22:26:02.908" v="613" actId="20577"/>
          <ac:spMkLst>
            <pc:docMk/>
            <pc:sldMk cId="58816991" sldId="609"/>
            <ac:spMk id="18" creationId="{6BDE6D77-D932-480C-BABC-0B105F2676C0}"/>
          </ac:spMkLst>
        </pc:spChg>
      </pc:sldChg>
      <pc:sldChg chg="add del">
        <pc:chgData name="Claire Sand" userId="cb0f317886b25b63" providerId="LiveId" clId="{5413EE7E-3D3F-4EC8-9E13-95FE76F4FF55}" dt="2023-04-20T22:24:02.580" v="596" actId="2696"/>
        <pc:sldMkLst>
          <pc:docMk/>
          <pc:sldMk cId="3529053565" sldId="609"/>
        </pc:sldMkLst>
      </pc:sldChg>
      <pc:sldChg chg="add del">
        <pc:chgData name="Claire Sand" userId="cb0f317886b25b63" providerId="LiveId" clId="{5413EE7E-3D3F-4EC8-9E13-95FE76F4FF55}" dt="2023-04-20T22:18:48.352" v="435" actId="2696"/>
        <pc:sldMkLst>
          <pc:docMk/>
          <pc:sldMk cId="4151527153" sldId="609"/>
        </pc:sldMkLst>
      </pc:sldChg>
      <pc:sldChg chg="add del">
        <pc:chgData name="Claire Sand" userId="cb0f317886b25b63" providerId="LiveId" clId="{5413EE7E-3D3F-4EC8-9E13-95FE76F4FF55}" dt="2023-04-20T22:18:48.352" v="435" actId="2696"/>
        <pc:sldMkLst>
          <pc:docMk/>
          <pc:sldMk cId="1914817" sldId="610"/>
        </pc:sldMkLst>
      </pc:sldChg>
      <pc:sldChg chg="add del">
        <pc:chgData name="Claire Sand" userId="cb0f317886b25b63" providerId="LiveId" clId="{5413EE7E-3D3F-4EC8-9E13-95FE76F4FF55}" dt="2023-04-20T22:24:02.580" v="596" actId="2696"/>
        <pc:sldMkLst>
          <pc:docMk/>
          <pc:sldMk cId="1123405579" sldId="610"/>
        </pc:sldMkLst>
      </pc:sldChg>
      <pc:sldChg chg="modSp add mod">
        <pc:chgData name="Claire Sand" userId="cb0f317886b25b63" providerId="LiveId" clId="{5413EE7E-3D3F-4EC8-9E13-95FE76F4FF55}" dt="2023-04-20T22:25:56.398" v="611" actId="20577"/>
        <pc:sldMkLst>
          <pc:docMk/>
          <pc:sldMk cId="3505963191" sldId="610"/>
        </pc:sldMkLst>
        <pc:spChg chg="mod">
          <ac:chgData name="Claire Sand" userId="cb0f317886b25b63" providerId="LiveId" clId="{5413EE7E-3D3F-4EC8-9E13-95FE76F4FF55}" dt="2023-04-20T22:25:56.398" v="611" actId="20577"/>
          <ac:spMkLst>
            <pc:docMk/>
            <pc:sldMk cId="3505963191" sldId="610"/>
            <ac:spMk id="21" creationId="{543D620C-7E36-44C0-962E-F160DB63D440}"/>
          </ac:spMkLst>
        </pc:spChg>
      </pc:sldChg>
      <pc:sldChg chg="add ord">
        <pc:chgData name="Claire Sand" userId="cb0f317886b25b63" providerId="LiveId" clId="{5413EE7E-3D3F-4EC8-9E13-95FE76F4FF55}" dt="2023-04-28T13:49:45.167" v="700"/>
        <pc:sldMkLst>
          <pc:docMk/>
          <pc:sldMk cId="2796194376" sldId="662"/>
        </pc:sldMkLst>
      </pc:sldChg>
      <pc:sldChg chg="add del">
        <pc:chgData name="Claire Sand" userId="cb0f317886b25b63" providerId="LiveId" clId="{5413EE7E-3D3F-4EC8-9E13-95FE76F4FF55}" dt="2023-04-20T22:21:15.278" v="496" actId="47"/>
        <pc:sldMkLst>
          <pc:docMk/>
          <pc:sldMk cId="3434940366" sldId="806"/>
        </pc:sldMkLst>
      </pc:sldChg>
      <pc:sldChg chg="add del">
        <pc:chgData name="Claire Sand" userId="cb0f317886b25b63" providerId="LiveId" clId="{5413EE7E-3D3F-4EC8-9E13-95FE76F4FF55}" dt="2023-04-20T21:20:29.795" v="5" actId="2696"/>
        <pc:sldMkLst>
          <pc:docMk/>
          <pc:sldMk cId="3813417024" sldId="806"/>
        </pc:sldMkLst>
      </pc:sldChg>
      <pc:sldChg chg="del">
        <pc:chgData name="Claire Sand" userId="cb0f317886b25b63" providerId="LiveId" clId="{5413EE7E-3D3F-4EC8-9E13-95FE76F4FF55}" dt="2023-04-20T22:09:23.929" v="423" actId="2696"/>
        <pc:sldMkLst>
          <pc:docMk/>
          <pc:sldMk cId="1408218771" sldId="884"/>
        </pc:sldMkLst>
      </pc:sldChg>
      <pc:sldChg chg="add del">
        <pc:chgData name="Claire Sand" userId="cb0f317886b25b63" providerId="LiveId" clId="{5413EE7E-3D3F-4EC8-9E13-95FE76F4FF55}" dt="2023-04-20T22:34:08.591" v="633" actId="2696"/>
        <pc:sldMkLst>
          <pc:docMk/>
          <pc:sldMk cId="2141038832" sldId="884"/>
        </pc:sldMkLst>
      </pc:sldChg>
      <pc:sldChg chg="add del">
        <pc:chgData name="Claire Sand" userId="cb0f317886b25b63" providerId="LiveId" clId="{5413EE7E-3D3F-4EC8-9E13-95FE76F4FF55}" dt="2023-04-20T21:45:20.095" v="219" actId="47"/>
        <pc:sldMkLst>
          <pc:docMk/>
          <pc:sldMk cId="3905042666" sldId="975"/>
        </pc:sldMkLst>
      </pc:sldChg>
      <pc:sldChg chg="add del">
        <pc:chgData name="Claire Sand" userId="cb0f317886b25b63" providerId="LiveId" clId="{5413EE7E-3D3F-4EC8-9E13-95FE76F4FF55}" dt="2023-04-20T22:21:15.278" v="496" actId="47"/>
        <pc:sldMkLst>
          <pc:docMk/>
          <pc:sldMk cId="3871230823" sldId="977"/>
        </pc:sldMkLst>
      </pc:sldChg>
      <pc:sldChg chg="modSp add del mod">
        <pc:chgData name="Claire Sand" userId="cb0f317886b25b63" providerId="LiveId" clId="{5413EE7E-3D3F-4EC8-9E13-95FE76F4FF55}" dt="2023-04-20T22:08:46.744" v="422" actId="47"/>
        <pc:sldMkLst>
          <pc:docMk/>
          <pc:sldMk cId="1412597429" sldId="984"/>
        </pc:sldMkLst>
        <pc:spChg chg="mod">
          <ac:chgData name="Claire Sand" userId="cb0f317886b25b63" providerId="LiveId" clId="{5413EE7E-3D3F-4EC8-9E13-95FE76F4FF55}" dt="2023-04-20T21:39:56.217" v="75" actId="20577"/>
          <ac:spMkLst>
            <pc:docMk/>
            <pc:sldMk cId="1412597429" sldId="984"/>
            <ac:spMk id="10" creationId="{ECC9C2C6-598C-4EE9-97C9-CAB219A7D08E}"/>
          </ac:spMkLst>
        </pc:spChg>
      </pc:sldChg>
      <pc:sldChg chg="del">
        <pc:chgData name="Claire Sand" userId="cb0f317886b25b63" providerId="LiveId" clId="{5413EE7E-3D3F-4EC8-9E13-95FE76F4FF55}" dt="2023-04-20T22:21:15.278" v="496" actId="47"/>
        <pc:sldMkLst>
          <pc:docMk/>
          <pc:sldMk cId="121856443" sldId="1093"/>
        </pc:sldMkLst>
      </pc:sldChg>
      <pc:sldChg chg="add del">
        <pc:chgData name="Claire Sand" userId="cb0f317886b25b63" providerId="LiveId" clId="{5413EE7E-3D3F-4EC8-9E13-95FE76F4FF55}" dt="2023-04-20T22:24:02.580" v="596" actId="2696"/>
        <pc:sldMkLst>
          <pc:docMk/>
          <pc:sldMk cId="770504010" sldId="1123"/>
        </pc:sldMkLst>
      </pc:sldChg>
      <pc:sldChg chg="modSp add mod">
        <pc:chgData name="Claire Sand" userId="cb0f317886b25b63" providerId="LiveId" clId="{5413EE7E-3D3F-4EC8-9E13-95FE76F4FF55}" dt="2023-04-27T16:56:11.438" v="654" actId="1076"/>
        <pc:sldMkLst>
          <pc:docMk/>
          <pc:sldMk cId="1741584856" sldId="1123"/>
        </pc:sldMkLst>
        <pc:spChg chg="mod">
          <ac:chgData name="Claire Sand" userId="cb0f317886b25b63" providerId="LiveId" clId="{5413EE7E-3D3F-4EC8-9E13-95FE76F4FF55}" dt="2023-04-20T22:25:40.603" v="607"/>
          <ac:spMkLst>
            <pc:docMk/>
            <pc:sldMk cId="1741584856" sldId="1123"/>
            <ac:spMk id="4" creationId="{E0C1EE67-8FE9-4A24-B5A5-C89ED2979B6F}"/>
          </ac:spMkLst>
        </pc:spChg>
        <pc:spChg chg="mod">
          <ac:chgData name="Claire Sand" userId="cb0f317886b25b63" providerId="LiveId" clId="{5413EE7E-3D3F-4EC8-9E13-95FE76F4FF55}" dt="2023-04-27T16:55:07.762" v="638" actId="1076"/>
          <ac:spMkLst>
            <pc:docMk/>
            <pc:sldMk cId="1741584856" sldId="1123"/>
            <ac:spMk id="5" creationId="{93C042E8-FB4A-4504-970E-F4609CBA9B83}"/>
          </ac:spMkLst>
        </pc:spChg>
        <pc:spChg chg="mod">
          <ac:chgData name="Claire Sand" userId="cb0f317886b25b63" providerId="LiveId" clId="{5413EE7E-3D3F-4EC8-9E13-95FE76F4FF55}" dt="2023-04-27T16:55:32.525" v="645" actId="1076"/>
          <ac:spMkLst>
            <pc:docMk/>
            <pc:sldMk cId="1741584856" sldId="1123"/>
            <ac:spMk id="6" creationId="{77AADBE5-EBD1-4937-8682-7D5F5DC6EDF1}"/>
          </ac:spMkLst>
        </pc:spChg>
        <pc:spChg chg="mod">
          <ac:chgData name="Claire Sand" userId="cb0f317886b25b63" providerId="LiveId" clId="{5413EE7E-3D3F-4EC8-9E13-95FE76F4FF55}" dt="2023-04-27T16:55:22.701" v="641" actId="1076"/>
          <ac:spMkLst>
            <pc:docMk/>
            <pc:sldMk cId="1741584856" sldId="1123"/>
            <ac:spMk id="14" creationId="{2B9251EF-3967-4F3C-AF0F-01647BF5D1D5}"/>
          </ac:spMkLst>
        </pc:spChg>
        <pc:spChg chg="mod">
          <ac:chgData name="Claire Sand" userId="cb0f317886b25b63" providerId="LiveId" clId="{5413EE7E-3D3F-4EC8-9E13-95FE76F4FF55}" dt="2023-04-27T16:55:15.748" v="640" actId="1076"/>
          <ac:spMkLst>
            <pc:docMk/>
            <pc:sldMk cId="1741584856" sldId="1123"/>
            <ac:spMk id="15" creationId="{58CD5959-29E7-4DD1-B9E5-C3F5D5C96AA4}"/>
          </ac:spMkLst>
        </pc:spChg>
        <pc:spChg chg="mod">
          <ac:chgData name="Claire Sand" userId="cb0f317886b25b63" providerId="LiveId" clId="{5413EE7E-3D3F-4EC8-9E13-95FE76F4FF55}" dt="2023-04-27T16:54:53.759" v="634" actId="1076"/>
          <ac:spMkLst>
            <pc:docMk/>
            <pc:sldMk cId="1741584856" sldId="1123"/>
            <ac:spMk id="20" creationId="{22C4FE55-AF07-4447-8606-39F682B079B1}"/>
          </ac:spMkLst>
        </pc:spChg>
        <pc:spChg chg="mod">
          <ac:chgData name="Claire Sand" userId="cb0f317886b25b63" providerId="LiveId" clId="{5413EE7E-3D3F-4EC8-9E13-95FE76F4FF55}" dt="2023-04-27T16:55:39.132" v="647" actId="1076"/>
          <ac:spMkLst>
            <pc:docMk/>
            <pc:sldMk cId="1741584856" sldId="1123"/>
            <ac:spMk id="22" creationId="{5C4BECC4-6530-4FD6-9B6D-2D12B897E0B5}"/>
          </ac:spMkLst>
        </pc:spChg>
        <pc:spChg chg="mod">
          <ac:chgData name="Claire Sand" userId="cb0f317886b25b63" providerId="LiveId" clId="{5413EE7E-3D3F-4EC8-9E13-95FE76F4FF55}" dt="2023-04-27T16:56:11.438" v="654" actId="1076"/>
          <ac:spMkLst>
            <pc:docMk/>
            <pc:sldMk cId="1741584856" sldId="1123"/>
            <ac:spMk id="25" creationId="{1EAA42C4-353A-4E30-90E7-091D52936BF3}"/>
          </ac:spMkLst>
        </pc:spChg>
        <pc:spChg chg="mod">
          <ac:chgData name="Claire Sand" userId="cb0f317886b25b63" providerId="LiveId" clId="{5413EE7E-3D3F-4EC8-9E13-95FE76F4FF55}" dt="2023-04-27T16:55:45.885" v="649" actId="1076"/>
          <ac:spMkLst>
            <pc:docMk/>
            <pc:sldMk cId="1741584856" sldId="1123"/>
            <ac:spMk id="28" creationId="{1805E922-A279-482B-A00D-02622FA07FBB}"/>
          </ac:spMkLst>
        </pc:spChg>
        <pc:spChg chg="mod">
          <ac:chgData name="Claire Sand" userId="cb0f317886b25b63" providerId="LiveId" clId="{5413EE7E-3D3F-4EC8-9E13-95FE76F4FF55}" dt="2023-04-27T16:55:28.805" v="644" actId="1076"/>
          <ac:spMkLst>
            <pc:docMk/>
            <pc:sldMk cId="1741584856" sldId="1123"/>
            <ac:spMk id="30" creationId="{8DBAE647-BAC2-4747-AC9D-EB1CA43F2015}"/>
          </ac:spMkLst>
        </pc:spChg>
        <pc:spChg chg="mod">
          <ac:chgData name="Claire Sand" userId="cb0f317886b25b63" providerId="LiveId" clId="{5413EE7E-3D3F-4EC8-9E13-95FE76F4FF55}" dt="2023-04-27T16:55:01.076" v="636" actId="1076"/>
          <ac:spMkLst>
            <pc:docMk/>
            <pc:sldMk cId="1741584856" sldId="1123"/>
            <ac:spMk id="31" creationId="{D76FA4CF-B2F3-4E1D-94C7-8A10DF934DE2}"/>
          </ac:spMkLst>
        </pc:spChg>
        <pc:spChg chg="mod">
          <ac:chgData name="Claire Sand" userId="cb0f317886b25b63" providerId="LiveId" clId="{5413EE7E-3D3F-4EC8-9E13-95FE76F4FF55}" dt="2023-04-27T16:55:25.315" v="642" actId="1076"/>
          <ac:spMkLst>
            <pc:docMk/>
            <pc:sldMk cId="1741584856" sldId="1123"/>
            <ac:spMk id="32" creationId="{88DFAA81-7D88-4A4C-8B32-96F716D0CD89}"/>
          </ac:spMkLst>
        </pc:spChg>
      </pc:sldChg>
      <pc:sldChg chg="add del">
        <pc:chgData name="Claire Sand" userId="cb0f317886b25b63" providerId="LiveId" clId="{5413EE7E-3D3F-4EC8-9E13-95FE76F4FF55}" dt="2023-04-20T22:21:33.423" v="497" actId="2696"/>
        <pc:sldMkLst>
          <pc:docMk/>
          <pc:sldMk cId="2663148232" sldId="1123"/>
        </pc:sldMkLst>
      </pc:sldChg>
      <pc:sldChg chg="del">
        <pc:chgData name="Claire Sand" userId="cb0f317886b25b63" providerId="LiveId" clId="{5413EE7E-3D3F-4EC8-9E13-95FE76F4FF55}" dt="2023-04-20T21:15:00.884" v="2" actId="47"/>
        <pc:sldMkLst>
          <pc:docMk/>
          <pc:sldMk cId="2985592426" sldId="1144"/>
        </pc:sldMkLst>
      </pc:sldChg>
      <pc:sldChg chg="del">
        <pc:chgData name="Claire Sand" userId="cb0f317886b25b63" providerId="LiveId" clId="{5413EE7E-3D3F-4EC8-9E13-95FE76F4FF55}" dt="2023-04-20T21:13:51.924" v="1" actId="47"/>
        <pc:sldMkLst>
          <pc:docMk/>
          <pc:sldMk cId="113540805" sldId="1145"/>
        </pc:sldMkLst>
      </pc:sldChg>
      <pc:sldChg chg="del">
        <pc:chgData name="Claire Sand" userId="cb0f317886b25b63" providerId="LiveId" clId="{5413EE7E-3D3F-4EC8-9E13-95FE76F4FF55}" dt="2023-04-20T22:09:23.929" v="423" actId="2696"/>
        <pc:sldMkLst>
          <pc:docMk/>
          <pc:sldMk cId="654933788" sldId="1149"/>
        </pc:sldMkLst>
      </pc:sldChg>
      <pc:sldChg chg="add del">
        <pc:chgData name="Claire Sand" userId="cb0f317886b25b63" providerId="LiveId" clId="{5413EE7E-3D3F-4EC8-9E13-95FE76F4FF55}" dt="2023-04-20T22:31:46.473" v="625" actId="47"/>
        <pc:sldMkLst>
          <pc:docMk/>
          <pc:sldMk cId="838154052" sldId="1149"/>
        </pc:sldMkLst>
      </pc:sldChg>
      <pc:sldChg chg="add">
        <pc:chgData name="Claire Sand" userId="cb0f317886b25b63" providerId="LiveId" clId="{5413EE7E-3D3F-4EC8-9E13-95FE76F4FF55}" dt="2023-04-20T22:32:13.858" v="628"/>
        <pc:sldMkLst>
          <pc:docMk/>
          <pc:sldMk cId="1720027975" sldId="1169"/>
        </pc:sldMkLst>
      </pc:sldChg>
      <pc:sldChg chg="modSp add mod">
        <pc:chgData name="Claire Sand" userId="cb0f317886b25b63" providerId="LiveId" clId="{5413EE7E-3D3F-4EC8-9E13-95FE76F4FF55}" dt="2023-04-20T22:26:34.854" v="615" actId="20577"/>
        <pc:sldMkLst>
          <pc:docMk/>
          <pc:sldMk cId="2550512242" sldId="1177"/>
        </pc:sldMkLst>
        <pc:spChg chg="mod">
          <ac:chgData name="Claire Sand" userId="cb0f317886b25b63" providerId="LiveId" clId="{5413EE7E-3D3F-4EC8-9E13-95FE76F4FF55}" dt="2023-04-20T22:26:34.854" v="615" actId="20577"/>
          <ac:spMkLst>
            <pc:docMk/>
            <pc:sldMk cId="2550512242" sldId="1177"/>
            <ac:spMk id="3" creationId="{B0EA39BE-20DD-456F-867E-DEF01E6EEB8D}"/>
          </ac:spMkLst>
        </pc:spChg>
      </pc:sldChg>
      <pc:sldChg chg="add ord">
        <pc:chgData name="Claire Sand" userId="cb0f317886b25b63" providerId="LiveId" clId="{5413EE7E-3D3F-4EC8-9E13-95FE76F4FF55}" dt="2023-04-28T13:48:13.481" v="697"/>
        <pc:sldMkLst>
          <pc:docMk/>
          <pc:sldMk cId="3859444909" sldId="1178"/>
        </pc:sldMkLst>
      </pc:sldChg>
      <pc:sldChg chg="del">
        <pc:chgData name="Claire Sand" userId="cb0f317886b25b63" providerId="LiveId" clId="{5413EE7E-3D3F-4EC8-9E13-95FE76F4FF55}" dt="2023-04-20T21:38:21.717" v="58" actId="47"/>
        <pc:sldMkLst>
          <pc:docMk/>
          <pc:sldMk cId="4000018289" sldId="1195"/>
        </pc:sldMkLst>
      </pc:sldChg>
      <pc:sldChg chg="del">
        <pc:chgData name="Claire Sand" userId="cb0f317886b25b63" providerId="LiveId" clId="{5413EE7E-3D3F-4EC8-9E13-95FE76F4FF55}" dt="2023-04-20T21:38:40.126" v="59" actId="47"/>
        <pc:sldMkLst>
          <pc:docMk/>
          <pc:sldMk cId="1192952729" sldId="1202"/>
        </pc:sldMkLst>
      </pc:sldChg>
      <pc:sldChg chg="modSp add del mod">
        <pc:chgData name="Claire Sand" userId="cb0f317886b25b63" providerId="LiveId" clId="{5413EE7E-3D3F-4EC8-9E13-95FE76F4FF55}" dt="2023-04-20T22:10:18.489" v="426" actId="47"/>
        <pc:sldMkLst>
          <pc:docMk/>
          <pc:sldMk cId="2798012776" sldId="1221"/>
        </pc:sldMkLst>
        <pc:spChg chg="mod">
          <ac:chgData name="Claire Sand" userId="cb0f317886b25b63" providerId="LiveId" clId="{5413EE7E-3D3F-4EC8-9E13-95FE76F4FF55}" dt="2023-04-20T21:33:41.587" v="22" actId="27636"/>
          <ac:spMkLst>
            <pc:docMk/>
            <pc:sldMk cId="2798012776" sldId="1221"/>
            <ac:spMk id="4" creationId="{C86F1C33-B457-4C25-8AD4-2B778A71F280}"/>
          </ac:spMkLst>
        </pc:spChg>
      </pc:sldChg>
      <pc:sldChg chg="add del">
        <pc:chgData name="Claire Sand" userId="cb0f317886b25b63" providerId="LiveId" clId="{5413EE7E-3D3F-4EC8-9E13-95FE76F4FF55}" dt="2023-04-20T22:10:18.489" v="426" actId="47"/>
        <pc:sldMkLst>
          <pc:docMk/>
          <pc:sldMk cId="2916139083" sldId="1222"/>
        </pc:sldMkLst>
      </pc:sldChg>
      <pc:sldChg chg="add">
        <pc:chgData name="Claire Sand" userId="cb0f317886b25b63" providerId="LiveId" clId="{5413EE7E-3D3F-4EC8-9E13-95FE76F4FF55}" dt="2023-04-20T22:24:14.196" v="597"/>
        <pc:sldMkLst>
          <pc:docMk/>
          <pc:sldMk cId="240086753" sldId="1229"/>
        </pc:sldMkLst>
      </pc:sldChg>
      <pc:sldChg chg="del">
        <pc:chgData name="Claire Sand" userId="cb0f317886b25b63" providerId="LiveId" clId="{5413EE7E-3D3F-4EC8-9E13-95FE76F4FF55}" dt="2023-04-20T22:21:33.423" v="497" actId="2696"/>
        <pc:sldMkLst>
          <pc:docMk/>
          <pc:sldMk cId="658491329" sldId="1229"/>
        </pc:sldMkLst>
      </pc:sldChg>
      <pc:sldChg chg="add del">
        <pc:chgData name="Claire Sand" userId="cb0f317886b25b63" providerId="LiveId" clId="{5413EE7E-3D3F-4EC8-9E13-95FE76F4FF55}" dt="2023-04-20T22:24:02.580" v="596" actId="2696"/>
        <pc:sldMkLst>
          <pc:docMk/>
          <pc:sldMk cId="2638419295" sldId="1229"/>
        </pc:sldMkLst>
      </pc:sldChg>
      <pc:sldChg chg="del">
        <pc:chgData name="Claire Sand" userId="cb0f317886b25b63" providerId="LiveId" clId="{5413EE7E-3D3F-4EC8-9E13-95FE76F4FF55}" dt="2023-04-20T21:37:10.977" v="56" actId="2696"/>
        <pc:sldMkLst>
          <pc:docMk/>
          <pc:sldMk cId="999208979" sldId="1394"/>
        </pc:sldMkLst>
      </pc:sldChg>
      <pc:sldChg chg="add del">
        <pc:chgData name="Claire Sand" userId="cb0f317886b25b63" providerId="LiveId" clId="{5413EE7E-3D3F-4EC8-9E13-95FE76F4FF55}" dt="2023-04-20T22:21:15.278" v="496" actId="47"/>
        <pc:sldMkLst>
          <pc:docMk/>
          <pc:sldMk cId="1518409031" sldId="1394"/>
        </pc:sldMkLst>
      </pc:sldChg>
      <pc:sldChg chg="del">
        <pc:chgData name="Claire Sand" userId="cb0f317886b25b63" providerId="LiveId" clId="{5413EE7E-3D3F-4EC8-9E13-95FE76F4FF55}" dt="2023-04-20T21:24:43.032" v="7" actId="47"/>
        <pc:sldMkLst>
          <pc:docMk/>
          <pc:sldMk cId="762062966" sldId="1422"/>
        </pc:sldMkLst>
      </pc:sldChg>
      <pc:sldChg chg="del">
        <pc:chgData name="Claire Sand" userId="cb0f317886b25b63" providerId="LiveId" clId="{5413EE7E-3D3F-4EC8-9E13-95FE76F4FF55}" dt="2023-04-20T22:21:15.278" v="496" actId="47"/>
        <pc:sldMkLst>
          <pc:docMk/>
          <pc:sldMk cId="3083352181" sldId="1439"/>
        </pc:sldMkLst>
      </pc:sldChg>
      <pc:sldChg chg="del">
        <pc:chgData name="Claire Sand" userId="cb0f317886b25b63" providerId="LiveId" clId="{5413EE7E-3D3F-4EC8-9E13-95FE76F4FF55}" dt="2023-04-20T21:37:10.977" v="56" actId="2696"/>
        <pc:sldMkLst>
          <pc:docMk/>
          <pc:sldMk cId="1464992902" sldId="1481"/>
        </pc:sldMkLst>
      </pc:sldChg>
      <pc:sldChg chg="add del">
        <pc:chgData name="Claire Sand" userId="cb0f317886b25b63" providerId="LiveId" clId="{5413EE7E-3D3F-4EC8-9E13-95FE76F4FF55}" dt="2023-04-20T22:21:15.278" v="496" actId="47"/>
        <pc:sldMkLst>
          <pc:docMk/>
          <pc:sldMk cId="3950832473" sldId="1481"/>
        </pc:sldMkLst>
      </pc:sldChg>
      <pc:sldChg chg="add del">
        <pc:chgData name="Claire Sand" userId="cb0f317886b25b63" providerId="LiveId" clId="{5413EE7E-3D3F-4EC8-9E13-95FE76F4FF55}" dt="2023-04-20T22:21:15.278" v="496" actId="47"/>
        <pc:sldMkLst>
          <pc:docMk/>
          <pc:sldMk cId="2736924631" sldId="1523"/>
        </pc:sldMkLst>
      </pc:sldChg>
      <pc:sldChg chg="del">
        <pc:chgData name="Claire Sand" userId="cb0f317886b25b63" providerId="LiveId" clId="{5413EE7E-3D3F-4EC8-9E13-95FE76F4FF55}" dt="2023-04-20T21:37:10.977" v="56" actId="2696"/>
        <pc:sldMkLst>
          <pc:docMk/>
          <pc:sldMk cId="3356467629" sldId="1523"/>
        </pc:sldMkLst>
      </pc:sldChg>
      <pc:sldChg chg="add del">
        <pc:chgData name="Claire Sand" userId="cb0f317886b25b63" providerId="LiveId" clId="{5413EE7E-3D3F-4EC8-9E13-95FE76F4FF55}" dt="2023-04-20T22:10:18.489" v="426" actId="47"/>
        <pc:sldMkLst>
          <pc:docMk/>
          <pc:sldMk cId="1882410547" sldId="1552"/>
        </pc:sldMkLst>
      </pc:sldChg>
      <pc:sldChg chg="del">
        <pc:chgData name="Claire Sand" userId="cb0f317886b25b63" providerId="LiveId" clId="{5413EE7E-3D3F-4EC8-9E13-95FE76F4FF55}" dt="2023-04-20T21:25:41.293" v="14" actId="47"/>
        <pc:sldMkLst>
          <pc:docMk/>
          <pc:sldMk cId="1295207956" sldId="1591"/>
        </pc:sldMkLst>
      </pc:sldChg>
      <pc:sldChg chg="del">
        <pc:chgData name="Claire Sand" userId="cb0f317886b25b63" providerId="LiveId" clId="{5413EE7E-3D3F-4EC8-9E13-95FE76F4FF55}" dt="2023-04-20T21:25:44.465" v="16" actId="47"/>
        <pc:sldMkLst>
          <pc:docMk/>
          <pc:sldMk cId="3759961239" sldId="1593"/>
        </pc:sldMkLst>
      </pc:sldChg>
      <pc:sldChg chg="del">
        <pc:chgData name="Claire Sand" userId="cb0f317886b25b63" providerId="LiveId" clId="{5413EE7E-3D3F-4EC8-9E13-95FE76F4FF55}" dt="2023-04-20T22:21:15.278" v="496" actId="47"/>
        <pc:sldMkLst>
          <pc:docMk/>
          <pc:sldMk cId="52880342" sldId="1671"/>
        </pc:sldMkLst>
      </pc:sldChg>
      <pc:sldChg chg="add del">
        <pc:chgData name="Claire Sand" userId="cb0f317886b25b63" providerId="LiveId" clId="{5413EE7E-3D3F-4EC8-9E13-95FE76F4FF55}" dt="2023-04-27T16:57:19.623" v="659" actId="47"/>
        <pc:sldMkLst>
          <pc:docMk/>
          <pc:sldMk cId="2612137624" sldId="1682"/>
        </pc:sldMkLst>
      </pc:sldChg>
      <pc:sldChg chg="del">
        <pc:chgData name="Claire Sand" userId="cb0f317886b25b63" providerId="LiveId" clId="{5413EE7E-3D3F-4EC8-9E13-95FE76F4FF55}" dt="2023-04-20T21:46:28.839" v="225" actId="47"/>
        <pc:sldMkLst>
          <pc:docMk/>
          <pc:sldMk cId="2213333846" sldId="1685"/>
        </pc:sldMkLst>
      </pc:sldChg>
      <pc:sldChg chg="del">
        <pc:chgData name="Claire Sand" userId="cb0f317886b25b63" providerId="LiveId" clId="{5413EE7E-3D3F-4EC8-9E13-95FE76F4FF55}" dt="2023-04-20T21:46:28.839" v="225" actId="47"/>
        <pc:sldMkLst>
          <pc:docMk/>
          <pc:sldMk cId="3526917756" sldId="1686"/>
        </pc:sldMkLst>
      </pc:sldChg>
      <pc:sldChg chg="add">
        <pc:chgData name="Claire Sand" userId="cb0f317886b25b63" providerId="LiveId" clId="{5413EE7E-3D3F-4EC8-9E13-95FE76F4FF55}" dt="2023-04-20T22:05:12.772" v="411"/>
        <pc:sldMkLst>
          <pc:docMk/>
          <pc:sldMk cId="3820170835" sldId="1686"/>
        </pc:sldMkLst>
      </pc:sldChg>
      <pc:sldChg chg="add del">
        <pc:chgData name="Claire Sand" userId="cb0f317886b25b63" providerId="LiveId" clId="{5413EE7E-3D3F-4EC8-9E13-95FE76F4FF55}" dt="2023-04-20T22:10:03.691" v="425" actId="47"/>
        <pc:sldMkLst>
          <pc:docMk/>
          <pc:sldMk cId="1974090919" sldId="1687"/>
        </pc:sldMkLst>
      </pc:sldChg>
      <pc:sldChg chg="add del">
        <pc:chgData name="Claire Sand" userId="cb0f317886b25b63" providerId="LiveId" clId="{5413EE7E-3D3F-4EC8-9E13-95FE76F4FF55}" dt="2023-04-20T22:10:18.489" v="426" actId="47"/>
        <pc:sldMkLst>
          <pc:docMk/>
          <pc:sldMk cId="1815429424" sldId="1688"/>
        </pc:sldMkLst>
      </pc:sldChg>
      <pc:sldChg chg="add del">
        <pc:chgData name="Claire Sand" userId="cb0f317886b25b63" providerId="LiveId" clId="{5413EE7E-3D3F-4EC8-9E13-95FE76F4FF55}" dt="2023-04-20T22:10:18.489" v="426" actId="47"/>
        <pc:sldMkLst>
          <pc:docMk/>
          <pc:sldMk cId="1395572297" sldId="1689"/>
        </pc:sldMkLst>
      </pc:sldChg>
      <pc:sldChg chg="del">
        <pc:chgData name="Claire Sand" userId="cb0f317886b25b63" providerId="LiveId" clId="{5413EE7E-3D3F-4EC8-9E13-95FE76F4FF55}" dt="2023-04-20T21:38:51.409" v="60" actId="2696"/>
        <pc:sldMkLst>
          <pc:docMk/>
          <pc:sldMk cId="3781993067" sldId="1689"/>
        </pc:sldMkLst>
      </pc:sldChg>
      <pc:sldChg chg="add del">
        <pc:chgData name="Claire Sand" userId="cb0f317886b25b63" providerId="LiveId" clId="{5413EE7E-3D3F-4EC8-9E13-95FE76F4FF55}" dt="2023-04-20T22:10:18.489" v="426" actId="47"/>
        <pc:sldMkLst>
          <pc:docMk/>
          <pc:sldMk cId="1385866643" sldId="1690"/>
        </pc:sldMkLst>
      </pc:sldChg>
      <pc:sldChg chg="del">
        <pc:chgData name="Claire Sand" userId="cb0f317886b25b63" providerId="LiveId" clId="{5413EE7E-3D3F-4EC8-9E13-95FE76F4FF55}" dt="2023-04-20T21:38:51.409" v="60" actId="2696"/>
        <pc:sldMkLst>
          <pc:docMk/>
          <pc:sldMk cId="3843694654" sldId="1690"/>
        </pc:sldMkLst>
      </pc:sldChg>
      <pc:sldChg chg="add del">
        <pc:chgData name="Claire Sand" userId="cb0f317886b25b63" providerId="LiveId" clId="{5413EE7E-3D3F-4EC8-9E13-95FE76F4FF55}" dt="2023-04-20T22:08:46.744" v="422" actId="47"/>
        <pc:sldMkLst>
          <pc:docMk/>
          <pc:sldMk cId="1044002095" sldId="1691"/>
        </pc:sldMkLst>
      </pc:sldChg>
      <pc:sldChg chg="add del">
        <pc:chgData name="Claire Sand" userId="cb0f317886b25b63" providerId="LiveId" clId="{5413EE7E-3D3F-4EC8-9E13-95FE76F4FF55}" dt="2023-04-20T22:07:45.917" v="417" actId="47"/>
        <pc:sldMkLst>
          <pc:docMk/>
          <pc:sldMk cId="4241775598" sldId="1692"/>
        </pc:sldMkLst>
      </pc:sldChg>
      <pc:sldChg chg="del">
        <pc:chgData name="Claire Sand" userId="cb0f317886b25b63" providerId="LiveId" clId="{5413EE7E-3D3F-4EC8-9E13-95FE76F4FF55}" dt="2023-04-20T22:21:15.278" v="496" actId="47"/>
        <pc:sldMkLst>
          <pc:docMk/>
          <pc:sldMk cId="1255600322" sldId="1693"/>
        </pc:sldMkLst>
      </pc:sldChg>
      <pc:sldChg chg="del">
        <pc:chgData name="Claire Sand" userId="cb0f317886b25b63" providerId="LiveId" clId="{5413EE7E-3D3F-4EC8-9E13-95FE76F4FF55}" dt="2023-04-20T22:10:54.790" v="427" actId="47"/>
        <pc:sldMkLst>
          <pc:docMk/>
          <pc:sldMk cId="2981730273" sldId="1694"/>
        </pc:sldMkLst>
      </pc:sldChg>
      <pc:sldChg chg="add del">
        <pc:chgData name="Claire Sand" userId="cb0f317886b25b63" providerId="LiveId" clId="{5413EE7E-3D3F-4EC8-9E13-95FE76F4FF55}" dt="2023-04-20T22:10:18.489" v="426" actId="47"/>
        <pc:sldMkLst>
          <pc:docMk/>
          <pc:sldMk cId="130466218" sldId="1696"/>
        </pc:sldMkLst>
      </pc:sldChg>
      <pc:sldChg chg="add del">
        <pc:chgData name="Claire Sand" userId="cb0f317886b25b63" providerId="LiveId" clId="{5413EE7E-3D3F-4EC8-9E13-95FE76F4FF55}" dt="2023-04-20T21:35:42.579" v="49" actId="47"/>
        <pc:sldMkLst>
          <pc:docMk/>
          <pc:sldMk cId="2223070847" sldId="1699"/>
        </pc:sldMkLst>
      </pc:sldChg>
      <pc:sldChg chg="add del">
        <pc:chgData name="Claire Sand" userId="cb0f317886b25b63" providerId="LiveId" clId="{5413EE7E-3D3F-4EC8-9E13-95FE76F4FF55}" dt="2023-04-20T22:10:18.489" v="426" actId="47"/>
        <pc:sldMkLst>
          <pc:docMk/>
          <pc:sldMk cId="250860067" sldId="1701"/>
        </pc:sldMkLst>
      </pc:sldChg>
      <pc:sldChg chg="add del">
        <pc:chgData name="Claire Sand" userId="cb0f317886b25b63" providerId="LiveId" clId="{5413EE7E-3D3F-4EC8-9E13-95FE76F4FF55}" dt="2023-04-20T21:40:57.685" v="76" actId="47"/>
        <pc:sldMkLst>
          <pc:docMk/>
          <pc:sldMk cId="2984743217" sldId="1702"/>
        </pc:sldMkLst>
      </pc:sldChg>
      <pc:sldChg chg="add del">
        <pc:chgData name="Claire Sand" userId="cb0f317886b25b63" providerId="LiveId" clId="{5413EE7E-3D3F-4EC8-9E13-95FE76F4FF55}" dt="2023-04-20T21:35:35.472" v="48" actId="47"/>
        <pc:sldMkLst>
          <pc:docMk/>
          <pc:sldMk cId="1492308086" sldId="1704"/>
        </pc:sldMkLst>
      </pc:sldChg>
      <pc:sldChg chg="add del">
        <pc:chgData name="Claire Sand" userId="cb0f317886b25b63" providerId="LiveId" clId="{5413EE7E-3D3F-4EC8-9E13-95FE76F4FF55}" dt="2023-04-20T21:35:45.118" v="51" actId="47"/>
        <pc:sldMkLst>
          <pc:docMk/>
          <pc:sldMk cId="1808762200" sldId="1705"/>
        </pc:sldMkLst>
      </pc:sldChg>
      <pc:sldChg chg="add del">
        <pc:chgData name="Claire Sand" userId="cb0f317886b25b63" providerId="LiveId" clId="{5413EE7E-3D3F-4EC8-9E13-95FE76F4FF55}" dt="2023-04-20T21:35:28.726" v="46" actId="47"/>
        <pc:sldMkLst>
          <pc:docMk/>
          <pc:sldMk cId="3197131373" sldId="1707"/>
        </pc:sldMkLst>
      </pc:sldChg>
      <pc:sldChg chg="add del modNotes">
        <pc:chgData name="Claire Sand" userId="cb0f317886b25b63" providerId="LiveId" clId="{5413EE7E-3D3F-4EC8-9E13-95FE76F4FF55}" dt="2023-04-20T21:35:44.105" v="50" actId="47"/>
        <pc:sldMkLst>
          <pc:docMk/>
          <pc:sldMk cId="2746257949" sldId="1710"/>
        </pc:sldMkLst>
      </pc:sldChg>
      <pc:sldChg chg="del">
        <pc:chgData name="Claire Sand" userId="cb0f317886b25b63" providerId="LiveId" clId="{5413EE7E-3D3F-4EC8-9E13-95FE76F4FF55}" dt="2023-04-20T21:25:23.485" v="12" actId="47"/>
        <pc:sldMkLst>
          <pc:docMk/>
          <pc:sldMk cId="816492961" sldId="1711"/>
        </pc:sldMkLst>
      </pc:sldChg>
      <pc:sldChg chg="add del modNotes">
        <pc:chgData name="Claire Sand" userId="cb0f317886b25b63" providerId="LiveId" clId="{5413EE7E-3D3F-4EC8-9E13-95FE76F4FF55}" dt="2023-04-20T21:35:32.365" v="47" actId="47"/>
        <pc:sldMkLst>
          <pc:docMk/>
          <pc:sldMk cId="2336304164" sldId="1711"/>
        </pc:sldMkLst>
      </pc:sldChg>
      <pc:sldChg chg="del">
        <pc:chgData name="Claire Sand" userId="cb0f317886b25b63" providerId="LiveId" clId="{5413EE7E-3D3F-4EC8-9E13-95FE76F4FF55}" dt="2023-04-20T21:25:23.485" v="12" actId="47"/>
        <pc:sldMkLst>
          <pc:docMk/>
          <pc:sldMk cId="320242205" sldId="1712"/>
        </pc:sldMkLst>
      </pc:sldChg>
      <pc:sldChg chg="del">
        <pc:chgData name="Claire Sand" userId="cb0f317886b25b63" providerId="LiveId" clId="{5413EE7E-3D3F-4EC8-9E13-95FE76F4FF55}" dt="2023-04-20T21:25:43.003" v="15" actId="47"/>
        <pc:sldMkLst>
          <pc:docMk/>
          <pc:sldMk cId="677114405" sldId="1722"/>
        </pc:sldMkLst>
      </pc:sldChg>
      <pc:sldChg chg="delSp del mod">
        <pc:chgData name="Claire Sand" userId="cb0f317886b25b63" providerId="LiveId" clId="{5413EE7E-3D3F-4EC8-9E13-95FE76F4FF55}" dt="2023-04-20T22:21:15.278" v="496" actId="47"/>
        <pc:sldMkLst>
          <pc:docMk/>
          <pc:sldMk cId="1698657337" sldId="1734"/>
        </pc:sldMkLst>
        <pc:spChg chg="del">
          <ac:chgData name="Claire Sand" userId="cb0f317886b25b63" providerId="LiveId" clId="{5413EE7E-3D3F-4EC8-9E13-95FE76F4FF55}" dt="2023-04-20T21:46:02.573" v="224" actId="478"/>
          <ac:spMkLst>
            <pc:docMk/>
            <pc:sldMk cId="1698657337" sldId="1734"/>
            <ac:spMk id="3" creationId="{288E7CB3-5C88-A246-A59E-3B7457438006}"/>
          </ac:spMkLst>
        </pc:spChg>
      </pc:sldChg>
      <pc:sldChg chg="del">
        <pc:chgData name="Claire Sand" userId="cb0f317886b25b63" providerId="LiveId" clId="{5413EE7E-3D3F-4EC8-9E13-95FE76F4FF55}" dt="2023-04-20T21:37:10.977" v="56" actId="2696"/>
        <pc:sldMkLst>
          <pc:docMk/>
          <pc:sldMk cId="78695085" sldId="1735"/>
        </pc:sldMkLst>
      </pc:sldChg>
      <pc:sldChg chg="add del">
        <pc:chgData name="Claire Sand" userId="cb0f317886b25b63" providerId="LiveId" clId="{5413EE7E-3D3F-4EC8-9E13-95FE76F4FF55}" dt="2023-04-20T22:21:15.278" v="496" actId="47"/>
        <pc:sldMkLst>
          <pc:docMk/>
          <pc:sldMk cId="2449195707" sldId="1735"/>
        </pc:sldMkLst>
      </pc:sldChg>
      <pc:sldChg chg="del">
        <pc:chgData name="Claire Sand" userId="cb0f317886b25b63" providerId="LiveId" clId="{5413EE7E-3D3F-4EC8-9E13-95FE76F4FF55}" dt="2023-04-20T21:25:37.868" v="13" actId="47"/>
        <pc:sldMkLst>
          <pc:docMk/>
          <pc:sldMk cId="4266655386" sldId="1736"/>
        </pc:sldMkLst>
      </pc:sldChg>
      <pc:sldChg chg="del">
        <pc:chgData name="Claire Sand" userId="cb0f317886b25b63" providerId="LiveId" clId="{5413EE7E-3D3F-4EC8-9E13-95FE76F4FF55}" dt="2023-04-20T22:09:23.929" v="423" actId="2696"/>
        <pc:sldMkLst>
          <pc:docMk/>
          <pc:sldMk cId="1905029661" sldId="1743"/>
        </pc:sldMkLst>
      </pc:sldChg>
      <pc:sldChg chg="add del">
        <pc:chgData name="Claire Sand" userId="cb0f317886b25b63" providerId="LiveId" clId="{5413EE7E-3D3F-4EC8-9E13-95FE76F4FF55}" dt="2023-04-20T22:31:59.224" v="627" actId="47"/>
        <pc:sldMkLst>
          <pc:docMk/>
          <pc:sldMk cId="2629614397" sldId="1743"/>
        </pc:sldMkLst>
      </pc:sldChg>
      <pc:sldChg chg="del">
        <pc:chgData name="Claire Sand" userId="cb0f317886b25b63" providerId="LiveId" clId="{5413EE7E-3D3F-4EC8-9E13-95FE76F4FF55}" dt="2023-04-20T22:21:15.278" v="496" actId="47"/>
        <pc:sldMkLst>
          <pc:docMk/>
          <pc:sldMk cId="1227377279" sldId="1747"/>
        </pc:sldMkLst>
      </pc:sldChg>
      <pc:sldChg chg="add del">
        <pc:chgData name="Claire Sand" userId="cb0f317886b25b63" providerId="LiveId" clId="{5413EE7E-3D3F-4EC8-9E13-95FE76F4FF55}" dt="2023-04-20T22:24:02.580" v="596" actId="2696"/>
        <pc:sldMkLst>
          <pc:docMk/>
          <pc:sldMk cId="2054484013" sldId="1748"/>
        </pc:sldMkLst>
      </pc:sldChg>
      <pc:sldChg chg="modSp add mod">
        <pc:chgData name="Claire Sand" userId="cb0f317886b25b63" providerId="LiveId" clId="{5413EE7E-3D3F-4EC8-9E13-95FE76F4FF55}" dt="2023-04-20T22:25:21.360" v="602" actId="20577"/>
        <pc:sldMkLst>
          <pc:docMk/>
          <pc:sldMk cId="3171882656" sldId="1748"/>
        </pc:sldMkLst>
        <pc:spChg chg="mod">
          <ac:chgData name="Claire Sand" userId="cb0f317886b25b63" providerId="LiveId" clId="{5413EE7E-3D3F-4EC8-9E13-95FE76F4FF55}" dt="2023-04-20T22:25:21.360" v="602" actId="20577"/>
          <ac:spMkLst>
            <pc:docMk/>
            <pc:sldMk cId="3171882656" sldId="1748"/>
            <ac:spMk id="2" creationId="{6D49507D-B0C6-4310-A306-A4BA2CC186E9}"/>
          </ac:spMkLst>
        </pc:spChg>
      </pc:sldChg>
      <pc:sldChg chg="del">
        <pc:chgData name="Claire Sand" userId="cb0f317886b25b63" providerId="LiveId" clId="{5413EE7E-3D3F-4EC8-9E13-95FE76F4FF55}" dt="2023-04-20T22:21:33.423" v="497" actId="2696"/>
        <pc:sldMkLst>
          <pc:docMk/>
          <pc:sldMk cId="4146151542" sldId="1748"/>
        </pc:sldMkLst>
      </pc:sldChg>
      <pc:sldChg chg="del">
        <pc:chgData name="Claire Sand" userId="cb0f317886b25b63" providerId="LiveId" clId="{5413EE7E-3D3F-4EC8-9E13-95FE76F4FF55}" dt="2023-04-20T21:44:49.514" v="215" actId="47"/>
        <pc:sldMkLst>
          <pc:docMk/>
          <pc:sldMk cId="990517891" sldId="1749"/>
        </pc:sldMkLst>
      </pc:sldChg>
      <pc:sldChg chg="delSp modSp add mod">
        <pc:chgData name="Claire Sand" userId="cb0f317886b25b63" providerId="LiveId" clId="{5413EE7E-3D3F-4EC8-9E13-95FE76F4FF55}" dt="2023-04-27T19:05:13.570" v="673" actId="27636"/>
        <pc:sldMkLst>
          <pc:docMk/>
          <pc:sldMk cId="560015735" sldId="1751"/>
        </pc:sldMkLst>
        <pc:spChg chg="mod">
          <ac:chgData name="Claire Sand" userId="cb0f317886b25b63" providerId="LiveId" clId="{5413EE7E-3D3F-4EC8-9E13-95FE76F4FF55}" dt="2023-04-27T19:05:13.570" v="673" actId="27636"/>
          <ac:spMkLst>
            <pc:docMk/>
            <pc:sldMk cId="560015735" sldId="1751"/>
            <ac:spMk id="9" creationId="{F7128D65-238B-4764-96F4-E406CE4A12E7}"/>
          </ac:spMkLst>
        </pc:spChg>
        <pc:picChg chg="del">
          <ac:chgData name="Claire Sand" userId="cb0f317886b25b63" providerId="LiveId" clId="{5413EE7E-3D3F-4EC8-9E13-95FE76F4FF55}" dt="2023-04-20T22:32:24.962" v="630" actId="478"/>
          <ac:picMkLst>
            <pc:docMk/>
            <pc:sldMk cId="560015735" sldId="1751"/>
            <ac:picMk id="20" creationId="{00F829E9-CFAE-A8F8-CF12-3C27AF8A6F6D}"/>
          </ac:picMkLst>
        </pc:picChg>
      </pc:sldChg>
      <pc:sldChg chg="del">
        <pc:chgData name="Claire Sand" userId="cb0f317886b25b63" providerId="LiveId" clId="{5413EE7E-3D3F-4EC8-9E13-95FE76F4FF55}" dt="2023-04-20T22:21:15.278" v="496" actId="47"/>
        <pc:sldMkLst>
          <pc:docMk/>
          <pc:sldMk cId="4083208721" sldId="1751"/>
        </pc:sldMkLst>
      </pc:sldChg>
      <pc:sldChg chg="del">
        <pc:chgData name="Claire Sand" userId="cb0f317886b25b63" providerId="LiveId" clId="{5413EE7E-3D3F-4EC8-9E13-95FE76F4FF55}" dt="2023-04-20T22:21:15.278" v="496" actId="47"/>
        <pc:sldMkLst>
          <pc:docMk/>
          <pc:sldMk cId="2200804314" sldId="1752"/>
        </pc:sldMkLst>
      </pc:sldChg>
      <pc:sldChg chg="add del">
        <pc:chgData name="Claire Sand" userId="cb0f317886b25b63" providerId="LiveId" clId="{5413EE7E-3D3F-4EC8-9E13-95FE76F4FF55}" dt="2023-04-20T22:24:02.580" v="596" actId="2696"/>
        <pc:sldMkLst>
          <pc:docMk/>
          <pc:sldMk cId="59717965" sldId="1754"/>
        </pc:sldMkLst>
      </pc:sldChg>
      <pc:sldChg chg="modSp add mod">
        <pc:chgData name="Claire Sand" userId="cb0f317886b25b63" providerId="LiveId" clId="{5413EE7E-3D3F-4EC8-9E13-95FE76F4FF55}" dt="2023-04-20T22:25:25.868" v="604" actId="20577"/>
        <pc:sldMkLst>
          <pc:docMk/>
          <pc:sldMk cId="272012803" sldId="1754"/>
        </pc:sldMkLst>
        <pc:spChg chg="mod">
          <ac:chgData name="Claire Sand" userId="cb0f317886b25b63" providerId="LiveId" clId="{5413EE7E-3D3F-4EC8-9E13-95FE76F4FF55}" dt="2023-04-20T22:25:25.868" v="604" actId="20577"/>
          <ac:spMkLst>
            <pc:docMk/>
            <pc:sldMk cId="272012803" sldId="1754"/>
            <ac:spMk id="2" creationId="{6D49507D-B0C6-4310-A306-A4BA2CC186E9}"/>
          </ac:spMkLst>
        </pc:spChg>
      </pc:sldChg>
      <pc:sldChg chg="del">
        <pc:chgData name="Claire Sand" userId="cb0f317886b25b63" providerId="LiveId" clId="{5413EE7E-3D3F-4EC8-9E13-95FE76F4FF55}" dt="2023-04-20T22:21:33.423" v="497" actId="2696"/>
        <pc:sldMkLst>
          <pc:docMk/>
          <pc:sldMk cId="553773375" sldId="1754"/>
        </pc:sldMkLst>
      </pc:sldChg>
      <pc:sldChg chg="del">
        <pc:chgData name="Claire Sand" userId="cb0f317886b25b63" providerId="LiveId" clId="{5413EE7E-3D3F-4EC8-9E13-95FE76F4FF55}" dt="2023-04-20T22:21:15.278" v="496" actId="47"/>
        <pc:sldMkLst>
          <pc:docMk/>
          <pc:sldMk cId="3661115160" sldId="1755"/>
        </pc:sldMkLst>
      </pc:sldChg>
      <pc:sldChg chg="addSp modSp del mod">
        <pc:chgData name="Claire Sand" userId="cb0f317886b25b63" providerId="LiveId" clId="{5413EE7E-3D3F-4EC8-9E13-95FE76F4FF55}" dt="2023-04-20T22:23:08.762" v="594" actId="47"/>
        <pc:sldMkLst>
          <pc:docMk/>
          <pc:sldMk cId="1335923658" sldId="1756"/>
        </pc:sldMkLst>
        <pc:spChg chg="add mod">
          <ac:chgData name="Claire Sand" userId="cb0f317886b25b63" providerId="LiveId" clId="{5413EE7E-3D3F-4EC8-9E13-95FE76F4FF55}" dt="2023-04-20T21:42:52.540" v="178" actId="1076"/>
          <ac:spMkLst>
            <pc:docMk/>
            <pc:sldMk cId="1335923658" sldId="1756"/>
            <ac:spMk id="2" creationId="{9DF68E4A-9239-498D-F210-A3E2B03863C2}"/>
          </ac:spMkLst>
        </pc:spChg>
        <pc:spChg chg="add mod">
          <ac:chgData name="Claire Sand" userId="cb0f317886b25b63" providerId="LiveId" clId="{5413EE7E-3D3F-4EC8-9E13-95FE76F4FF55}" dt="2023-04-20T21:42:17.671" v="155" actId="1076"/>
          <ac:spMkLst>
            <pc:docMk/>
            <pc:sldMk cId="1335923658" sldId="1756"/>
            <ac:spMk id="3" creationId="{20A0316E-59A9-D68F-AF93-A979E24CF0E9}"/>
          </ac:spMkLst>
        </pc:spChg>
        <pc:spChg chg="add mod">
          <ac:chgData name="Claire Sand" userId="cb0f317886b25b63" providerId="LiveId" clId="{5413EE7E-3D3F-4EC8-9E13-95FE76F4FF55}" dt="2023-04-20T21:42:45.844" v="175" actId="1076"/>
          <ac:spMkLst>
            <pc:docMk/>
            <pc:sldMk cId="1335923658" sldId="1756"/>
            <ac:spMk id="6" creationId="{15708F94-6251-8A06-243D-999A5FF98226}"/>
          </ac:spMkLst>
        </pc:spChg>
        <pc:spChg chg="mod">
          <ac:chgData name="Claire Sand" userId="cb0f317886b25b63" providerId="LiveId" clId="{5413EE7E-3D3F-4EC8-9E13-95FE76F4FF55}" dt="2023-04-20T21:42:48.220" v="176" actId="1076"/>
          <ac:spMkLst>
            <pc:docMk/>
            <pc:sldMk cId="1335923658" sldId="1756"/>
            <ac:spMk id="11" creationId="{65A900C4-5DAF-48CF-ABD4-FD26906FEB22}"/>
          </ac:spMkLst>
        </pc:spChg>
        <pc:spChg chg="mod">
          <ac:chgData name="Claire Sand" userId="cb0f317886b25b63" providerId="LiveId" clId="{5413EE7E-3D3F-4EC8-9E13-95FE76F4FF55}" dt="2023-04-20T21:42:14.135" v="154" actId="1076"/>
          <ac:spMkLst>
            <pc:docMk/>
            <pc:sldMk cId="1335923658" sldId="1756"/>
            <ac:spMk id="13" creationId="{B11D4D85-ED94-42E5-947D-0F3BE1307003}"/>
          </ac:spMkLst>
        </pc:spChg>
        <pc:spChg chg="mod">
          <ac:chgData name="Claire Sand" userId="cb0f317886b25b63" providerId="LiveId" clId="{5413EE7E-3D3F-4EC8-9E13-95FE76F4FF55}" dt="2023-04-20T21:43:03.915" v="211" actId="20577"/>
          <ac:spMkLst>
            <pc:docMk/>
            <pc:sldMk cId="1335923658" sldId="1756"/>
            <ac:spMk id="14" creationId="{CF841E8A-2B77-41EE-AA22-1134B4AAE3C1}"/>
          </ac:spMkLst>
        </pc:spChg>
        <pc:spChg chg="mod">
          <ac:chgData name="Claire Sand" userId="cb0f317886b25b63" providerId="LiveId" clId="{5413EE7E-3D3F-4EC8-9E13-95FE76F4FF55}" dt="2023-04-20T21:42:14.135" v="154" actId="1076"/>
          <ac:spMkLst>
            <pc:docMk/>
            <pc:sldMk cId="1335923658" sldId="1756"/>
            <ac:spMk id="18" creationId="{8DA5AFF1-A22B-4040-8411-32BE1AA35496}"/>
          </ac:spMkLst>
        </pc:spChg>
        <pc:spChg chg="mod">
          <ac:chgData name="Claire Sand" userId="cb0f317886b25b63" providerId="LiveId" clId="{5413EE7E-3D3F-4EC8-9E13-95FE76F4FF55}" dt="2023-04-20T21:42:14.135" v="154" actId="1076"/>
          <ac:spMkLst>
            <pc:docMk/>
            <pc:sldMk cId="1335923658" sldId="1756"/>
            <ac:spMk id="20" creationId="{B0961D11-A244-4D4B-AA0D-88AF828F5869}"/>
          </ac:spMkLst>
        </pc:spChg>
        <pc:spChg chg="mod">
          <ac:chgData name="Claire Sand" userId="cb0f317886b25b63" providerId="LiveId" clId="{5413EE7E-3D3F-4EC8-9E13-95FE76F4FF55}" dt="2023-04-20T21:42:14.135" v="154" actId="1076"/>
          <ac:spMkLst>
            <pc:docMk/>
            <pc:sldMk cId="1335923658" sldId="1756"/>
            <ac:spMk id="21" creationId="{17FD5A89-45DD-46B2-9FAB-6DCC7418D3EF}"/>
          </ac:spMkLst>
        </pc:spChg>
      </pc:sldChg>
      <pc:sldChg chg="del">
        <pc:chgData name="Claire Sand" userId="cb0f317886b25b63" providerId="LiveId" clId="{5413EE7E-3D3F-4EC8-9E13-95FE76F4FF55}" dt="2023-04-20T22:23:12.723" v="595" actId="47"/>
        <pc:sldMkLst>
          <pc:docMk/>
          <pc:sldMk cId="653122859" sldId="1757"/>
        </pc:sldMkLst>
      </pc:sldChg>
      <pc:sldChg chg="del">
        <pc:chgData name="Claire Sand" userId="cb0f317886b25b63" providerId="LiveId" clId="{5413EE7E-3D3F-4EC8-9E13-95FE76F4FF55}" dt="2023-04-20T22:21:15.278" v="496" actId="47"/>
        <pc:sldMkLst>
          <pc:docMk/>
          <pc:sldMk cId="1938537668" sldId="1758"/>
        </pc:sldMkLst>
      </pc:sldChg>
      <pc:sldChg chg="del">
        <pc:chgData name="Claire Sand" userId="cb0f317886b25b63" providerId="LiveId" clId="{5413EE7E-3D3F-4EC8-9E13-95FE76F4FF55}" dt="2023-04-20T22:21:15.278" v="496" actId="47"/>
        <pc:sldMkLst>
          <pc:docMk/>
          <pc:sldMk cId="1389447923" sldId="1759"/>
        </pc:sldMkLst>
      </pc:sldChg>
      <pc:sldChg chg="modSp del mod">
        <pc:chgData name="Claire Sand" userId="cb0f317886b25b63" providerId="LiveId" clId="{5413EE7E-3D3F-4EC8-9E13-95FE76F4FF55}" dt="2023-04-20T21:53:53.484" v="249" actId="47"/>
        <pc:sldMkLst>
          <pc:docMk/>
          <pc:sldMk cId="3135573615" sldId="1760"/>
        </pc:sldMkLst>
        <pc:spChg chg="mod">
          <ac:chgData name="Claire Sand" userId="cb0f317886b25b63" providerId="LiveId" clId="{5413EE7E-3D3F-4EC8-9E13-95FE76F4FF55}" dt="2023-04-20T21:46:49.967" v="239" actId="20577"/>
          <ac:spMkLst>
            <pc:docMk/>
            <pc:sldMk cId="3135573615" sldId="1760"/>
            <ac:spMk id="2" creationId="{C38BCB58-0805-4252-A830-21A9BF923328}"/>
          </ac:spMkLst>
        </pc:spChg>
        <pc:spChg chg="mod">
          <ac:chgData name="Claire Sand" userId="cb0f317886b25b63" providerId="LiveId" clId="{5413EE7E-3D3F-4EC8-9E13-95FE76F4FF55}" dt="2023-04-20T21:47:12.326" v="247" actId="20577"/>
          <ac:spMkLst>
            <pc:docMk/>
            <pc:sldMk cId="3135573615" sldId="1760"/>
            <ac:spMk id="8" creationId="{85EFE8DE-6D7E-4EFD-9924-63EAB7BC7EA7}"/>
          </ac:spMkLst>
        </pc:spChg>
        <pc:picChg chg="mod">
          <ac:chgData name="Claire Sand" userId="cb0f317886b25b63" providerId="LiveId" clId="{5413EE7E-3D3F-4EC8-9E13-95FE76F4FF55}" dt="2023-04-20T21:46:55.118" v="240" actId="1076"/>
          <ac:picMkLst>
            <pc:docMk/>
            <pc:sldMk cId="3135573615" sldId="1760"/>
            <ac:picMk id="4" creationId="{E33535DD-C251-497C-99B1-B2F61C4B13C2}"/>
          </ac:picMkLst>
        </pc:picChg>
      </pc:sldChg>
      <pc:sldChg chg="del">
        <pc:chgData name="Claire Sand" userId="cb0f317886b25b63" providerId="LiveId" clId="{5413EE7E-3D3F-4EC8-9E13-95FE76F4FF55}" dt="2023-04-20T22:21:15.278" v="496" actId="47"/>
        <pc:sldMkLst>
          <pc:docMk/>
          <pc:sldMk cId="3474580769" sldId="1761"/>
        </pc:sldMkLst>
      </pc:sldChg>
      <pc:sldChg chg="add del">
        <pc:chgData name="Claire Sand" userId="cb0f317886b25b63" providerId="LiveId" clId="{5413EE7E-3D3F-4EC8-9E13-95FE76F4FF55}" dt="2023-04-20T21:24:58.066" v="10"/>
        <pc:sldMkLst>
          <pc:docMk/>
          <pc:sldMk cId="2229673084" sldId="1762"/>
        </pc:sldMkLst>
      </pc:sldChg>
      <pc:sldChg chg="add del">
        <pc:chgData name="Claire Sand" userId="cb0f317886b25b63" providerId="LiveId" clId="{5413EE7E-3D3F-4EC8-9E13-95FE76F4FF55}" dt="2023-04-20T22:08:46.744" v="422" actId="47"/>
        <pc:sldMkLst>
          <pc:docMk/>
          <pc:sldMk cId="2232802472" sldId="1762"/>
        </pc:sldMkLst>
      </pc:sldChg>
      <pc:sldChg chg="add del">
        <pc:chgData name="Claire Sand" userId="cb0f317886b25b63" providerId="LiveId" clId="{5413EE7E-3D3F-4EC8-9E13-95FE76F4FF55}" dt="2023-04-20T22:08:46.744" v="422" actId="47"/>
        <pc:sldMkLst>
          <pc:docMk/>
          <pc:sldMk cId="2485910954" sldId="1763"/>
        </pc:sldMkLst>
      </pc:sldChg>
      <pc:sldChg chg="add ord">
        <pc:chgData name="Claire Sand" userId="cb0f317886b25b63" providerId="LiveId" clId="{5413EE7E-3D3F-4EC8-9E13-95FE76F4FF55}" dt="2023-04-20T22:07:51.062" v="420"/>
        <pc:sldMkLst>
          <pc:docMk/>
          <pc:sldMk cId="788810934" sldId="1764"/>
        </pc:sldMkLst>
      </pc:sldChg>
      <pc:sldChg chg="addSp modSp new del mod ord">
        <pc:chgData name="Claire Sand" userId="cb0f317886b25b63" providerId="LiveId" clId="{5413EE7E-3D3F-4EC8-9E13-95FE76F4FF55}" dt="2023-04-20T22:07:37.382" v="416" actId="2696"/>
        <pc:sldMkLst>
          <pc:docMk/>
          <pc:sldMk cId="3056192598" sldId="1764"/>
        </pc:sldMkLst>
        <pc:spChg chg="mod">
          <ac:chgData name="Claire Sand" userId="cb0f317886b25b63" providerId="LiveId" clId="{5413EE7E-3D3F-4EC8-9E13-95FE76F4FF55}" dt="2023-04-20T21:35:01.773" v="44"/>
          <ac:spMkLst>
            <pc:docMk/>
            <pc:sldMk cId="3056192598" sldId="1764"/>
            <ac:spMk id="2" creationId="{3406A122-6F03-3CAA-96D2-866E07115A82}"/>
          </ac:spMkLst>
        </pc:spChg>
        <pc:picChg chg="add mod">
          <ac:chgData name="Claire Sand" userId="cb0f317886b25b63" providerId="LiveId" clId="{5413EE7E-3D3F-4EC8-9E13-95FE76F4FF55}" dt="2023-04-20T21:34:36.125" v="41" actId="14100"/>
          <ac:picMkLst>
            <pc:docMk/>
            <pc:sldMk cId="3056192598" sldId="1764"/>
            <ac:picMk id="4" creationId="{4E84370F-8E78-C200-52A4-84AB6F86FAC1}"/>
          </ac:picMkLst>
        </pc:picChg>
      </pc:sldChg>
      <pc:sldChg chg="add del">
        <pc:chgData name="Claire Sand" userId="cb0f317886b25b63" providerId="LiveId" clId="{5413EE7E-3D3F-4EC8-9E13-95FE76F4FF55}" dt="2023-04-20T22:08:46.744" v="422" actId="47"/>
        <pc:sldMkLst>
          <pc:docMk/>
          <pc:sldMk cId="3884939890" sldId="1765"/>
        </pc:sldMkLst>
      </pc:sldChg>
      <pc:sldChg chg="new del">
        <pc:chgData name="Claire Sand" userId="cb0f317886b25b63" providerId="LiveId" clId="{5413EE7E-3D3F-4EC8-9E13-95FE76F4FF55}" dt="2023-04-20T22:21:15.278" v="496" actId="47"/>
        <pc:sldMkLst>
          <pc:docMk/>
          <pc:sldMk cId="1182198313" sldId="1766"/>
        </pc:sldMkLst>
      </pc:sldChg>
      <pc:sldChg chg="new del">
        <pc:chgData name="Claire Sand" userId="cb0f317886b25b63" providerId="LiveId" clId="{5413EE7E-3D3F-4EC8-9E13-95FE76F4FF55}" dt="2023-04-20T22:21:15.278" v="496" actId="47"/>
        <pc:sldMkLst>
          <pc:docMk/>
          <pc:sldMk cId="167591818" sldId="1767"/>
        </pc:sldMkLst>
      </pc:sldChg>
      <pc:sldChg chg="modSp new del mod ord">
        <pc:chgData name="Claire Sand" userId="cb0f317886b25b63" providerId="LiveId" clId="{5413EE7E-3D3F-4EC8-9E13-95FE76F4FF55}" dt="2023-04-20T22:21:15.278" v="496" actId="47"/>
        <pc:sldMkLst>
          <pc:docMk/>
          <pc:sldMk cId="3969163040" sldId="1768"/>
        </pc:sldMkLst>
        <pc:spChg chg="mod">
          <ac:chgData name="Claire Sand" userId="cb0f317886b25b63" providerId="LiveId" clId="{5413EE7E-3D3F-4EC8-9E13-95FE76F4FF55}" dt="2023-04-20T22:01:29.321" v="323" actId="20577"/>
          <ac:spMkLst>
            <pc:docMk/>
            <pc:sldMk cId="3969163040" sldId="1768"/>
            <ac:spMk id="2" creationId="{30379D7A-BB19-4F7E-51FA-3D730B4EB376}"/>
          </ac:spMkLst>
        </pc:spChg>
      </pc:sldChg>
      <pc:sldChg chg="add">
        <pc:chgData name="Claire Sand" userId="cb0f317886b25b63" providerId="LiveId" clId="{5413EE7E-3D3F-4EC8-9E13-95FE76F4FF55}" dt="2023-04-20T22:31:44.666" v="624"/>
        <pc:sldMkLst>
          <pc:docMk/>
          <pc:sldMk cId="1311821966" sldId="1786"/>
        </pc:sldMkLst>
      </pc:sldChg>
      <pc:sldChg chg="add">
        <pc:chgData name="Claire Sand" userId="cb0f317886b25b63" providerId="LiveId" clId="{5413EE7E-3D3F-4EC8-9E13-95FE76F4FF55}" dt="2023-04-20T22:31:55.957" v="626"/>
        <pc:sldMkLst>
          <pc:docMk/>
          <pc:sldMk cId="3401544135" sldId="1791"/>
        </pc:sldMkLst>
      </pc:sldChg>
      <pc:sldChg chg="add">
        <pc:chgData name="Claire Sand" userId="cb0f317886b25b63" providerId="LiveId" clId="{5413EE7E-3D3F-4EC8-9E13-95FE76F4FF55}" dt="2023-04-20T22:05:12.772" v="411"/>
        <pc:sldMkLst>
          <pc:docMk/>
          <pc:sldMk cId="3205179565" sldId="1843"/>
        </pc:sldMkLst>
      </pc:sldChg>
      <pc:sldChg chg="add">
        <pc:chgData name="Claire Sand" userId="cb0f317886b25b63" providerId="LiveId" clId="{5413EE7E-3D3F-4EC8-9E13-95FE76F4FF55}" dt="2023-04-20T22:05:12.772" v="411"/>
        <pc:sldMkLst>
          <pc:docMk/>
          <pc:sldMk cId="828351395" sldId="1884"/>
        </pc:sldMkLst>
      </pc:sldChg>
      <pc:sldChg chg="add del">
        <pc:chgData name="Claire Sand" userId="cb0f317886b25b63" providerId="LiveId" clId="{5413EE7E-3D3F-4EC8-9E13-95FE76F4FF55}" dt="2023-04-20T22:08:06.827" v="421" actId="47"/>
        <pc:sldMkLst>
          <pc:docMk/>
          <pc:sldMk cId="1741690645" sldId="1887"/>
        </pc:sldMkLst>
      </pc:sldChg>
      <pc:sldChg chg="delSp add mod">
        <pc:chgData name="Claire Sand" userId="cb0f317886b25b63" providerId="LiveId" clId="{5413EE7E-3D3F-4EC8-9E13-95FE76F4FF55}" dt="2023-04-27T16:57:06.572" v="658" actId="478"/>
        <pc:sldMkLst>
          <pc:docMk/>
          <pc:sldMk cId="2399068956" sldId="1899"/>
        </pc:sldMkLst>
        <pc:spChg chg="del">
          <ac:chgData name="Claire Sand" userId="cb0f317886b25b63" providerId="LiveId" clId="{5413EE7E-3D3F-4EC8-9E13-95FE76F4FF55}" dt="2023-04-27T16:57:06.572" v="658" actId="478"/>
          <ac:spMkLst>
            <pc:docMk/>
            <pc:sldMk cId="2399068956" sldId="1899"/>
            <ac:spMk id="6" creationId="{43E3D498-9BBE-52EF-D27F-1D93A2A2F7A8}"/>
          </ac:spMkLst>
        </pc:spChg>
      </pc:sldChg>
      <pc:sldChg chg="add">
        <pc:chgData name="Claire Sand" userId="cb0f317886b25b63" providerId="LiveId" clId="{5413EE7E-3D3F-4EC8-9E13-95FE76F4FF55}" dt="2023-04-20T22:05:12.772" v="411"/>
        <pc:sldMkLst>
          <pc:docMk/>
          <pc:sldMk cId="4015446741" sldId="1907"/>
        </pc:sldMkLst>
      </pc:sldChg>
      <pc:sldChg chg="add">
        <pc:chgData name="Claire Sand" userId="cb0f317886b25b63" providerId="LiveId" clId="{5413EE7E-3D3F-4EC8-9E13-95FE76F4FF55}" dt="2023-04-20T22:05:12.772" v="411"/>
        <pc:sldMkLst>
          <pc:docMk/>
          <pc:sldMk cId="227486262" sldId="1913"/>
        </pc:sldMkLst>
      </pc:sldChg>
      <pc:sldChg chg="add">
        <pc:chgData name="Claire Sand" userId="cb0f317886b25b63" providerId="LiveId" clId="{5413EE7E-3D3F-4EC8-9E13-95FE76F4FF55}" dt="2023-04-20T22:05:12.772" v="411"/>
        <pc:sldMkLst>
          <pc:docMk/>
          <pc:sldMk cId="2093266367" sldId="2592"/>
        </pc:sldMkLst>
      </pc:sldChg>
      <pc:sldChg chg="modSp add mod">
        <pc:chgData name="Claire Sand" userId="cb0f317886b25b63" providerId="LiveId" clId="{5413EE7E-3D3F-4EC8-9E13-95FE76F4FF55}" dt="2023-04-20T22:06:13.756" v="415" actId="20577"/>
        <pc:sldMkLst>
          <pc:docMk/>
          <pc:sldMk cId="4229638110" sldId="2600"/>
        </pc:sldMkLst>
        <pc:spChg chg="mod">
          <ac:chgData name="Claire Sand" userId="cb0f317886b25b63" providerId="LiveId" clId="{5413EE7E-3D3F-4EC8-9E13-95FE76F4FF55}" dt="2023-04-20T22:06:03.494" v="413" actId="20577"/>
          <ac:spMkLst>
            <pc:docMk/>
            <pc:sldMk cId="4229638110" sldId="2600"/>
            <ac:spMk id="4" creationId="{2619AD40-A2CA-4B57-AB37-BF8BDDEA86E9}"/>
          </ac:spMkLst>
        </pc:spChg>
        <pc:spChg chg="mod">
          <ac:chgData name="Claire Sand" userId="cb0f317886b25b63" providerId="LiveId" clId="{5413EE7E-3D3F-4EC8-9E13-95FE76F4FF55}" dt="2023-04-20T22:06:13.756" v="415" actId="20577"/>
          <ac:spMkLst>
            <pc:docMk/>
            <pc:sldMk cId="4229638110" sldId="2600"/>
            <ac:spMk id="40" creationId="{E0DBF67F-1638-A6FB-964C-C55DBE55847B}"/>
          </ac:spMkLst>
        </pc:spChg>
        <pc:spChg chg="mod">
          <ac:chgData name="Claire Sand" userId="cb0f317886b25b63" providerId="LiveId" clId="{5413EE7E-3D3F-4EC8-9E13-95FE76F4FF55}" dt="2023-04-20T22:06:09.779" v="414" actId="20577"/>
          <ac:spMkLst>
            <pc:docMk/>
            <pc:sldMk cId="4229638110" sldId="2600"/>
            <ac:spMk id="58" creationId="{4BF9FDBD-2DE0-EFFA-D563-6064E3A8495B}"/>
          </ac:spMkLst>
        </pc:spChg>
      </pc:sldChg>
      <pc:sldChg chg="modSp add del ord">
        <pc:chgData name="Claire Sand" userId="cb0f317886b25b63" providerId="LiveId" clId="{5413EE7E-3D3F-4EC8-9E13-95FE76F4FF55}" dt="2023-04-20T22:28:31.273" v="619" actId="47"/>
        <pc:sldMkLst>
          <pc:docMk/>
          <pc:sldMk cId="604392163" sldId="2601"/>
        </pc:sldMkLst>
        <pc:spChg chg="mod">
          <ac:chgData name="Claire Sand" userId="cb0f317886b25b63" providerId="LiveId" clId="{5413EE7E-3D3F-4EC8-9E13-95FE76F4FF55}" dt="2023-04-20T22:05:56.892" v="412"/>
          <ac:spMkLst>
            <pc:docMk/>
            <pc:sldMk cId="604392163" sldId="2601"/>
            <ac:spMk id="4" creationId="{2619AD40-A2CA-4B57-AB37-BF8BDDEA86E9}"/>
          </ac:spMkLst>
        </pc:spChg>
        <pc:spChg chg="mod">
          <ac:chgData name="Claire Sand" userId="cb0f317886b25b63" providerId="LiveId" clId="{5413EE7E-3D3F-4EC8-9E13-95FE76F4FF55}" dt="2023-04-20T22:05:56.892" v="412"/>
          <ac:spMkLst>
            <pc:docMk/>
            <pc:sldMk cId="604392163" sldId="2601"/>
            <ac:spMk id="40" creationId="{E0DBF67F-1638-A6FB-964C-C55DBE55847B}"/>
          </ac:spMkLst>
        </pc:spChg>
        <pc:spChg chg="mod">
          <ac:chgData name="Claire Sand" userId="cb0f317886b25b63" providerId="LiveId" clId="{5413EE7E-3D3F-4EC8-9E13-95FE76F4FF55}" dt="2023-04-20T22:05:56.892" v="412"/>
          <ac:spMkLst>
            <pc:docMk/>
            <pc:sldMk cId="604392163" sldId="2601"/>
            <ac:spMk id="58" creationId="{4BF9FDBD-2DE0-EFFA-D563-6064E3A8495B}"/>
          </ac:spMkLst>
        </pc:spChg>
      </pc:sldChg>
      <pc:sldChg chg="add">
        <pc:chgData name="Claire Sand" userId="cb0f317886b25b63" providerId="LiveId" clId="{5413EE7E-3D3F-4EC8-9E13-95FE76F4FF55}" dt="2023-04-20T22:05:12.772" v="411"/>
        <pc:sldMkLst>
          <pc:docMk/>
          <pc:sldMk cId="4027478662" sldId="2606"/>
        </pc:sldMkLst>
      </pc:sldChg>
      <pc:sldChg chg="add">
        <pc:chgData name="Claire Sand" userId="cb0f317886b25b63" providerId="LiveId" clId="{5413EE7E-3D3F-4EC8-9E13-95FE76F4FF55}" dt="2023-04-20T22:05:12.772" v="411"/>
        <pc:sldMkLst>
          <pc:docMk/>
          <pc:sldMk cId="2294389165" sldId="2607"/>
        </pc:sldMkLst>
      </pc:sldChg>
      <pc:sldChg chg="modSp add del">
        <pc:chgData name="Claire Sand" userId="cb0f317886b25b63" providerId="LiveId" clId="{5413EE7E-3D3F-4EC8-9E13-95FE76F4FF55}" dt="2023-04-20T22:27:10.787" v="616" actId="47"/>
        <pc:sldMkLst>
          <pc:docMk/>
          <pc:sldMk cId="2593112244" sldId="2609"/>
        </pc:sldMkLst>
        <pc:spChg chg="mod">
          <ac:chgData name="Claire Sand" userId="cb0f317886b25b63" providerId="LiveId" clId="{5413EE7E-3D3F-4EC8-9E13-95FE76F4FF55}" dt="2023-04-20T22:05:56.892" v="412"/>
          <ac:spMkLst>
            <pc:docMk/>
            <pc:sldMk cId="2593112244" sldId="2609"/>
            <ac:spMk id="4" creationId="{2619AD40-A2CA-4B57-AB37-BF8BDDEA86E9}"/>
          </ac:spMkLst>
        </pc:spChg>
        <pc:spChg chg="mod">
          <ac:chgData name="Claire Sand" userId="cb0f317886b25b63" providerId="LiveId" clId="{5413EE7E-3D3F-4EC8-9E13-95FE76F4FF55}" dt="2023-04-20T22:05:56.892" v="412"/>
          <ac:spMkLst>
            <pc:docMk/>
            <pc:sldMk cId="2593112244" sldId="2609"/>
            <ac:spMk id="40" creationId="{E0DBF67F-1638-A6FB-964C-C55DBE55847B}"/>
          </ac:spMkLst>
        </pc:spChg>
        <pc:spChg chg="mod">
          <ac:chgData name="Claire Sand" userId="cb0f317886b25b63" providerId="LiveId" clId="{5413EE7E-3D3F-4EC8-9E13-95FE76F4FF55}" dt="2023-04-20T22:05:56.892" v="412"/>
          <ac:spMkLst>
            <pc:docMk/>
            <pc:sldMk cId="2593112244" sldId="2609"/>
            <ac:spMk id="58" creationId="{4BF9FDBD-2DE0-EFFA-D563-6064E3A8495B}"/>
          </ac:spMkLst>
        </pc:spChg>
      </pc:sldChg>
      <pc:sldChg chg="modSp add del">
        <pc:chgData name="Claire Sand" userId="cb0f317886b25b63" providerId="LiveId" clId="{5413EE7E-3D3F-4EC8-9E13-95FE76F4FF55}" dt="2023-04-20T22:27:46.483" v="617" actId="47"/>
        <pc:sldMkLst>
          <pc:docMk/>
          <pc:sldMk cId="1211273449" sldId="2610"/>
        </pc:sldMkLst>
        <pc:spChg chg="mod">
          <ac:chgData name="Claire Sand" userId="cb0f317886b25b63" providerId="LiveId" clId="{5413EE7E-3D3F-4EC8-9E13-95FE76F4FF55}" dt="2023-04-20T22:05:56.892" v="412"/>
          <ac:spMkLst>
            <pc:docMk/>
            <pc:sldMk cId="1211273449" sldId="2610"/>
            <ac:spMk id="4" creationId="{2619AD40-A2CA-4B57-AB37-BF8BDDEA86E9}"/>
          </ac:spMkLst>
        </pc:spChg>
        <pc:spChg chg="mod">
          <ac:chgData name="Claire Sand" userId="cb0f317886b25b63" providerId="LiveId" clId="{5413EE7E-3D3F-4EC8-9E13-95FE76F4FF55}" dt="2023-04-20T22:05:56.892" v="412"/>
          <ac:spMkLst>
            <pc:docMk/>
            <pc:sldMk cId="1211273449" sldId="2610"/>
            <ac:spMk id="40" creationId="{E0DBF67F-1638-A6FB-964C-C55DBE55847B}"/>
          </ac:spMkLst>
        </pc:spChg>
        <pc:spChg chg="mod">
          <ac:chgData name="Claire Sand" userId="cb0f317886b25b63" providerId="LiveId" clId="{5413EE7E-3D3F-4EC8-9E13-95FE76F4FF55}" dt="2023-04-20T22:05:56.892" v="412"/>
          <ac:spMkLst>
            <pc:docMk/>
            <pc:sldMk cId="1211273449" sldId="2610"/>
            <ac:spMk id="58" creationId="{4BF9FDBD-2DE0-EFFA-D563-6064E3A8495B}"/>
          </ac:spMkLst>
        </pc:spChg>
      </pc:sldChg>
      <pc:sldChg chg="modSp add del">
        <pc:chgData name="Claire Sand" userId="cb0f317886b25b63" providerId="LiveId" clId="{5413EE7E-3D3F-4EC8-9E13-95FE76F4FF55}" dt="2023-04-20T22:28:39.760" v="621" actId="47"/>
        <pc:sldMkLst>
          <pc:docMk/>
          <pc:sldMk cId="2474526439" sldId="2611"/>
        </pc:sldMkLst>
        <pc:spChg chg="mod">
          <ac:chgData name="Claire Sand" userId="cb0f317886b25b63" providerId="LiveId" clId="{5413EE7E-3D3F-4EC8-9E13-95FE76F4FF55}" dt="2023-04-20T22:05:56.892" v="412"/>
          <ac:spMkLst>
            <pc:docMk/>
            <pc:sldMk cId="2474526439" sldId="2611"/>
            <ac:spMk id="4" creationId="{2619AD40-A2CA-4B57-AB37-BF8BDDEA86E9}"/>
          </ac:spMkLst>
        </pc:spChg>
        <pc:spChg chg="mod">
          <ac:chgData name="Claire Sand" userId="cb0f317886b25b63" providerId="LiveId" clId="{5413EE7E-3D3F-4EC8-9E13-95FE76F4FF55}" dt="2023-04-20T22:05:56.892" v="412"/>
          <ac:spMkLst>
            <pc:docMk/>
            <pc:sldMk cId="2474526439" sldId="2611"/>
            <ac:spMk id="40" creationId="{E0DBF67F-1638-A6FB-964C-C55DBE55847B}"/>
          </ac:spMkLst>
        </pc:spChg>
        <pc:spChg chg="mod">
          <ac:chgData name="Claire Sand" userId="cb0f317886b25b63" providerId="LiveId" clId="{5413EE7E-3D3F-4EC8-9E13-95FE76F4FF55}" dt="2023-04-20T22:05:56.892" v="412"/>
          <ac:spMkLst>
            <pc:docMk/>
            <pc:sldMk cId="2474526439" sldId="2611"/>
            <ac:spMk id="58" creationId="{4BF9FDBD-2DE0-EFFA-D563-6064E3A8495B}"/>
          </ac:spMkLst>
        </pc:spChg>
      </pc:sldChg>
      <pc:sldChg chg="modSp add del ord">
        <pc:chgData name="Claire Sand" userId="cb0f317886b25b63" providerId="LiveId" clId="{5413EE7E-3D3F-4EC8-9E13-95FE76F4FF55}" dt="2023-04-20T22:28:47.067" v="623" actId="47"/>
        <pc:sldMkLst>
          <pc:docMk/>
          <pc:sldMk cId="1398840520" sldId="2612"/>
        </pc:sldMkLst>
        <pc:spChg chg="mod">
          <ac:chgData name="Claire Sand" userId="cb0f317886b25b63" providerId="LiveId" clId="{5413EE7E-3D3F-4EC8-9E13-95FE76F4FF55}" dt="2023-04-20T22:05:56.892" v="412"/>
          <ac:spMkLst>
            <pc:docMk/>
            <pc:sldMk cId="1398840520" sldId="2612"/>
            <ac:spMk id="4" creationId="{2619AD40-A2CA-4B57-AB37-BF8BDDEA86E9}"/>
          </ac:spMkLst>
        </pc:spChg>
        <pc:spChg chg="mod">
          <ac:chgData name="Claire Sand" userId="cb0f317886b25b63" providerId="LiveId" clId="{5413EE7E-3D3F-4EC8-9E13-95FE76F4FF55}" dt="2023-04-20T22:05:56.892" v="412"/>
          <ac:spMkLst>
            <pc:docMk/>
            <pc:sldMk cId="1398840520" sldId="2612"/>
            <ac:spMk id="40" creationId="{E0DBF67F-1638-A6FB-964C-C55DBE55847B}"/>
          </ac:spMkLst>
        </pc:spChg>
        <pc:spChg chg="mod">
          <ac:chgData name="Claire Sand" userId="cb0f317886b25b63" providerId="LiveId" clId="{5413EE7E-3D3F-4EC8-9E13-95FE76F4FF55}" dt="2023-04-20T22:05:56.892" v="412"/>
          <ac:spMkLst>
            <pc:docMk/>
            <pc:sldMk cId="1398840520" sldId="2612"/>
            <ac:spMk id="58" creationId="{4BF9FDBD-2DE0-EFFA-D563-6064E3A8495B}"/>
          </ac:spMkLst>
        </pc:spChg>
      </pc:sldChg>
      <pc:sldChg chg="add">
        <pc:chgData name="Claire Sand" userId="cb0f317886b25b63" providerId="LiveId" clId="{5413EE7E-3D3F-4EC8-9E13-95FE76F4FF55}" dt="2023-04-20T22:05:12.772" v="411"/>
        <pc:sldMkLst>
          <pc:docMk/>
          <pc:sldMk cId="1113369846" sldId="2613"/>
        </pc:sldMkLst>
      </pc:sldChg>
      <pc:sldChg chg="add del">
        <pc:chgData name="Claire Sand" userId="cb0f317886b25b63" providerId="LiveId" clId="{5413EE7E-3D3F-4EC8-9E13-95FE76F4FF55}" dt="2023-04-27T16:56:38.172" v="655" actId="47"/>
        <pc:sldMkLst>
          <pc:docMk/>
          <pc:sldMk cId="2396785005" sldId="2614"/>
        </pc:sldMkLst>
      </pc:sldChg>
      <pc:sldChg chg="add del">
        <pc:chgData name="Claire Sand" userId="cb0f317886b25b63" providerId="LiveId" clId="{5413EE7E-3D3F-4EC8-9E13-95FE76F4FF55}" dt="2023-04-27T16:57:37.874" v="661" actId="47"/>
        <pc:sldMkLst>
          <pc:docMk/>
          <pc:sldMk cId="3392962288" sldId="2615"/>
        </pc:sldMkLst>
      </pc:sldChg>
      <pc:sldChg chg="add del">
        <pc:chgData name="Claire Sand" userId="cb0f317886b25b63" providerId="LiveId" clId="{5413EE7E-3D3F-4EC8-9E13-95FE76F4FF55}" dt="2023-04-27T16:57:47.109" v="663" actId="47"/>
        <pc:sldMkLst>
          <pc:docMk/>
          <pc:sldMk cId="2511175873" sldId="2618"/>
        </pc:sldMkLst>
      </pc:sldChg>
      <pc:sldChg chg="add del">
        <pc:chgData name="Claire Sand" userId="cb0f317886b25b63" providerId="LiveId" clId="{5413EE7E-3D3F-4EC8-9E13-95FE76F4FF55}" dt="2023-04-20T22:24:02.580" v="596" actId="2696"/>
        <pc:sldMkLst>
          <pc:docMk/>
          <pc:sldMk cId="281601021" sldId="2619"/>
        </pc:sldMkLst>
      </pc:sldChg>
      <pc:sldChg chg="modSp add mod">
        <pc:chgData name="Claire Sand" userId="cb0f317886b25b63" providerId="LiveId" clId="{5413EE7E-3D3F-4EC8-9E13-95FE76F4FF55}" dt="2023-04-20T22:25:16.507" v="600"/>
        <pc:sldMkLst>
          <pc:docMk/>
          <pc:sldMk cId="1023923621" sldId="2619"/>
        </pc:sldMkLst>
        <pc:spChg chg="mod">
          <ac:chgData name="Claire Sand" userId="cb0f317886b25b63" providerId="LiveId" clId="{5413EE7E-3D3F-4EC8-9E13-95FE76F4FF55}" dt="2023-04-20T22:25:16.507" v="600"/>
          <ac:spMkLst>
            <pc:docMk/>
            <pc:sldMk cId="1023923621" sldId="2619"/>
            <ac:spMk id="4" creationId="{113DDC51-91BE-4E3A-B8D0-03A05BC6F228}"/>
          </ac:spMkLst>
        </pc:spChg>
      </pc:sldChg>
      <pc:sldChg chg="add del">
        <pc:chgData name="Claire Sand" userId="cb0f317886b25b63" providerId="LiveId" clId="{5413EE7E-3D3F-4EC8-9E13-95FE76F4FF55}" dt="2023-04-20T22:18:48.352" v="435" actId="2696"/>
        <pc:sldMkLst>
          <pc:docMk/>
          <pc:sldMk cId="3844666396" sldId="2619"/>
        </pc:sldMkLst>
      </pc:sldChg>
      <pc:sldChg chg="modSp add del">
        <pc:chgData name="Claire Sand" userId="cb0f317886b25b63" providerId="LiveId" clId="{5413EE7E-3D3F-4EC8-9E13-95FE76F4FF55}" dt="2023-04-20T22:17:05.622" v="429" actId="2696"/>
        <pc:sldMkLst>
          <pc:docMk/>
          <pc:sldMk cId="1675086135" sldId="2620"/>
        </pc:sldMkLst>
        <pc:spChg chg="mod">
          <ac:chgData name="Claire Sand" userId="cb0f317886b25b63" providerId="LiveId" clId="{5413EE7E-3D3F-4EC8-9E13-95FE76F4FF55}" dt="2023-04-20T22:05:56.892" v="412"/>
          <ac:spMkLst>
            <pc:docMk/>
            <pc:sldMk cId="1675086135" sldId="2620"/>
            <ac:spMk id="3" creationId="{F9C74221-6A32-4CA9-A663-13F5BBAA631A}"/>
          </ac:spMkLst>
        </pc:spChg>
      </pc:sldChg>
      <pc:sldChg chg="add">
        <pc:chgData name="Claire Sand" userId="cb0f317886b25b63" providerId="LiveId" clId="{5413EE7E-3D3F-4EC8-9E13-95FE76F4FF55}" dt="2023-04-20T22:17:12.701" v="430"/>
        <pc:sldMkLst>
          <pc:docMk/>
          <pc:sldMk cId="3038451458" sldId="2620"/>
        </pc:sldMkLst>
      </pc:sldChg>
      <pc:sldChg chg="addSp modSp add mod">
        <pc:chgData name="Claire Sand" userId="cb0f317886b25b63" providerId="LiveId" clId="{5413EE7E-3D3F-4EC8-9E13-95FE76F4FF55}" dt="2023-04-20T22:22:42.935" v="593" actId="113"/>
        <pc:sldMkLst>
          <pc:docMk/>
          <pc:sldMk cId="3187370277" sldId="2621"/>
        </pc:sldMkLst>
        <pc:spChg chg="add mod">
          <ac:chgData name="Claire Sand" userId="cb0f317886b25b63" providerId="LiveId" clId="{5413EE7E-3D3F-4EC8-9E13-95FE76F4FF55}" dt="2023-04-20T22:22:42.935" v="593" actId="113"/>
          <ac:spMkLst>
            <pc:docMk/>
            <pc:sldMk cId="3187370277" sldId="2621"/>
            <ac:spMk id="5" creationId="{F41B0F14-63AB-DBC0-70C4-ED18073E705F}"/>
          </ac:spMkLst>
        </pc:spChg>
        <pc:spChg chg="add mod">
          <ac:chgData name="Claire Sand" userId="cb0f317886b25b63" providerId="LiveId" clId="{5413EE7E-3D3F-4EC8-9E13-95FE76F4FF55}" dt="2023-04-20T22:22:39.254" v="592" actId="113"/>
          <ac:spMkLst>
            <pc:docMk/>
            <pc:sldMk cId="3187370277" sldId="2621"/>
            <ac:spMk id="6" creationId="{858BDFDA-881A-D11D-8F25-F0D073028DC3}"/>
          </ac:spMkLst>
        </pc:spChg>
        <pc:spChg chg="mod">
          <ac:chgData name="Claire Sand" userId="cb0f317886b25b63" providerId="LiveId" clId="{5413EE7E-3D3F-4EC8-9E13-95FE76F4FF55}" dt="2023-04-20T22:20:17.070" v="445" actId="1076"/>
          <ac:spMkLst>
            <pc:docMk/>
            <pc:sldMk cId="3187370277" sldId="2621"/>
            <ac:spMk id="21" creationId="{6CAE3CC5-B1BD-4B71-B09B-A67B81E1C614}"/>
          </ac:spMkLst>
        </pc:spChg>
        <pc:spChg chg="mod">
          <ac:chgData name="Claire Sand" userId="cb0f317886b25b63" providerId="LiveId" clId="{5413EE7E-3D3F-4EC8-9E13-95FE76F4FF55}" dt="2023-04-20T22:20:12.526" v="444" actId="1076"/>
          <ac:spMkLst>
            <pc:docMk/>
            <pc:sldMk cId="3187370277" sldId="2621"/>
            <ac:spMk id="23" creationId="{4F72C08F-96F6-4B93-9897-972CB90B8720}"/>
          </ac:spMkLst>
        </pc:spChg>
        <pc:spChg chg="mod">
          <ac:chgData name="Claire Sand" userId="cb0f317886b25b63" providerId="LiveId" clId="{5413EE7E-3D3F-4EC8-9E13-95FE76F4FF55}" dt="2023-04-20T22:20:07.230" v="442" actId="1076"/>
          <ac:spMkLst>
            <pc:docMk/>
            <pc:sldMk cId="3187370277" sldId="2621"/>
            <ac:spMk id="25" creationId="{83C76BE0-3C33-4FD4-88B8-EE6B895E0E32}"/>
          </ac:spMkLst>
        </pc:spChg>
        <pc:spChg chg="mod">
          <ac:chgData name="Claire Sand" userId="cb0f317886b25b63" providerId="LiveId" clId="{5413EE7E-3D3F-4EC8-9E13-95FE76F4FF55}" dt="2023-04-20T22:19:57.998" v="439" actId="1076"/>
          <ac:spMkLst>
            <pc:docMk/>
            <pc:sldMk cId="3187370277" sldId="2621"/>
            <ac:spMk id="27" creationId="{43D235F2-4C4D-4693-9C54-1D2371F85368}"/>
          </ac:spMkLst>
        </pc:spChg>
      </pc:sldChg>
      <pc:sldChg chg="add">
        <pc:chgData name="Claire Sand" userId="cb0f317886b25b63" providerId="LiveId" clId="{5413EE7E-3D3F-4EC8-9E13-95FE76F4FF55}" dt="2023-04-20T22:05:12.772" v="411"/>
        <pc:sldMkLst>
          <pc:docMk/>
          <pc:sldMk cId="729945424" sldId="2623"/>
        </pc:sldMkLst>
      </pc:sldChg>
      <pc:sldChg chg="add">
        <pc:chgData name="Claire Sand" userId="cb0f317886b25b63" providerId="LiveId" clId="{5413EE7E-3D3F-4EC8-9E13-95FE76F4FF55}" dt="2023-04-20T22:05:12.772" v="411"/>
        <pc:sldMkLst>
          <pc:docMk/>
          <pc:sldMk cId="192027583" sldId="2625"/>
        </pc:sldMkLst>
      </pc:sldChg>
      <pc:sldChg chg="add">
        <pc:chgData name="Claire Sand" userId="cb0f317886b25b63" providerId="LiveId" clId="{5413EE7E-3D3F-4EC8-9E13-95FE76F4FF55}" dt="2023-04-20T22:05:12.772" v="411"/>
        <pc:sldMkLst>
          <pc:docMk/>
          <pc:sldMk cId="1095734293" sldId="2627"/>
        </pc:sldMkLst>
      </pc:sldChg>
      <pc:sldChg chg="add del">
        <pc:chgData name="Claire Sand" userId="cb0f317886b25b63" providerId="LiveId" clId="{5413EE7E-3D3F-4EC8-9E13-95FE76F4FF55}" dt="2023-04-27T16:57:55.965" v="665" actId="47"/>
        <pc:sldMkLst>
          <pc:docMk/>
          <pc:sldMk cId="3344754499" sldId="2630"/>
        </pc:sldMkLst>
      </pc:sldChg>
      <pc:sldChg chg="add">
        <pc:chgData name="Claire Sand" userId="cb0f317886b25b63" providerId="LiveId" clId="{5413EE7E-3D3F-4EC8-9E13-95FE76F4FF55}" dt="2023-04-20T22:28:29.427" v="618"/>
        <pc:sldMkLst>
          <pc:docMk/>
          <pc:sldMk cId="2480011241" sldId="2631"/>
        </pc:sldMkLst>
      </pc:sldChg>
      <pc:sldChg chg="add">
        <pc:chgData name="Claire Sand" userId="cb0f317886b25b63" providerId="LiveId" clId="{5413EE7E-3D3F-4EC8-9E13-95FE76F4FF55}" dt="2023-04-20T22:28:38.064" v="620"/>
        <pc:sldMkLst>
          <pc:docMk/>
          <pc:sldMk cId="1428294988" sldId="2632"/>
        </pc:sldMkLst>
      </pc:sldChg>
      <pc:sldChg chg="add">
        <pc:chgData name="Claire Sand" userId="cb0f317886b25b63" providerId="LiveId" clId="{5413EE7E-3D3F-4EC8-9E13-95FE76F4FF55}" dt="2023-04-20T22:28:44.960" v="622"/>
        <pc:sldMkLst>
          <pc:docMk/>
          <pc:sldMk cId="2764376298" sldId="2633"/>
        </pc:sldMkLst>
      </pc:sldChg>
      <pc:sldChg chg="delSp mod">
        <pc:chgData name="Claire Sand" userId="cb0f317886b25b63" providerId="LiveId" clId="{5413EE7E-3D3F-4EC8-9E13-95FE76F4FF55}" dt="2023-04-27T16:56:39.761" v="656" actId="478"/>
        <pc:sldMkLst>
          <pc:docMk/>
          <pc:sldMk cId="412470916" sldId="2634"/>
        </pc:sldMkLst>
        <pc:spChg chg="del">
          <ac:chgData name="Claire Sand" userId="cb0f317886b25b63" providerId="LiveId" clId="{5413EE7E-3D3F-4EC8-9E13-95FE76F4FF55}" dt="2023-04-27T16:56:39.761" v="656" actId="478"/>
          <ac:spMkLst>
            <pc:docMk/>
            <pc:sldMk cId="412470916" sldId="2634"/>
            <ac:spMk id="6" creationId="{9105DB20-01BB-542C-CC7D-832361462AEA}"/>
          </ac:spMkLst>
        </pc:spChg>
      </pc:sldChg>
      <pc:sldChg chg="del">
        <pc:chgData name="Claire Sand" userId="cb0f317886b25b63" providerId="LiveId" clId="{5413EE7E-3D3F-4EC8-9E13-95FE76F4FF55}" dt="2023-04-27T16:57:03.756" v="657" actId="47"/>
        <pc:sldMkLst>
          <pc:docMk/>
          <pc:sldMk cId="375460424" sldId="2635"/>
        </pc:sldMkLst>
      </pc:sldChg>
      <pc:sldChg chg="delSp mod">
        <pc:chgData name="Claire Sand" userId="cb0f317886b25b63" providerId="LiveId" clId="{5413EE7E-3D3F-4EC8-9E13-95FE76F4FF55}" dt="2023-04-27T16:57:22.295" v="660" actId="478"/>
        <pc:sldMkLst>
          <pc:docMk/>
          <pc:sldMk cId="3840559435" sldId="2636"/>
        </pc:sldMkLst>
        <pc:spChg chg="del">
          <ac:chgData name="Claire Sand" userId="cb0f317886b25b63" providerId="LiveId" clId="{5413EE7E-3D3F-4EC8-9E13-95FE76F4FF55}" dt="2023-04-27T16:57:22.295" v="660" actId="478"/>
          <ac:spMkLst>
            <pc:docMk/>
            <pc:sldMk cId="3840559435" sldId="2636"/>
            <ac:spMk id="5" creationId="{DAF73601-3773-CD3F-22B5-E50C1C6481FF}"/>
          </ac:spMkLst>
        </pc:spChg>
      </pc:sldChg>
      <pc:sldChg chg="delSp mod">
        <pc:chgData name="Claire Sand" userId="cb0f317886b25b63" providerId="LiveId" clId="{5413EE7E-3D3F-4EC8-9E13-95FE76F4FF55}" dt="2023-04-27T16:57:40.338" v="662" actId="478"/>
        <pc:sldMkLst>
          <pc:docMk/>
          <pc:sldMk cId="3043405395" sldId="2637"/>
        </pc:sldMkLst>
        <pc:spChg chg="del">
          <ac:chgData name="Claire Sand" userId="cb0f317886b25b63" providerId="LiveId" clId="{5413EE7E-3D3F-4EC8-9E13-95FE76F4FF55}" dt="2023-04-27T16:57:40.338" v="662" actId="478"/>
          <ac:spMkLst>
            <pc:docMk/>
            <pc:sldMk cId="3043405395" sldId="2637"/>
            <ac:spMk id="12" creationId="{CCDCAB23-5B9B-5311-5A21-A3E8651DDBE5}"/>
          </ac:spMkLst>
        </pc:spChg>
      </pc:sldChg>
      <pc:sldChg chg="delSp mod">
        <pc:chgData name="Claire Sand" userId="cb0f317886b25b63" providerId="LiveId" clId="{5413EE7E-3D3F-4EC8-9E13-95FE76F4FF55}" dt="2023-04-27T16:57:49.360" v="664" actId="478"/>
        <pc:sldMkLst>
          <pc:docMk/>
          <pc:sldMk cId="1901165391" sldId="2638"/>
        </pc:sldMkLst>
        <pc:spChg chg="del">
          <ac:chgData name="Claire Sand" userId="cb0f317886b25b63" providerId="LiveId" clId="{5413EE7E-3D3F-4EC8-9E13-95FE76F4FF55}" dt="2023-04-27T16:57:49.360" v="664" actId="478"/>
          <ac:spMkLst>
            <pc:docMk/>
            <pc:sldMk cId="1901165391" sldId="2638"/>
            <ac:spMk id="8" creationId="{145ED70B-B621-B3DE-B247-822A99A9450E}"/>
          </ac:spMkLst>
        </pc:spChg>
      </pc:sldChg>
      <pc:sldChg chg="delSp mod">
        <pc:chgData name="Claire Sand" userId="cb0f317886b25b63" providerId="LiveId" clId="{5413EE7E-3D3F-4EC8-9E13-95FE76F4FF55}" dt="2023-04-27T16:57:57.938" v="666" actId="478"/>
        <pc:sldMkLst>
          <pc:docMk/>
          <pc:sldMk cId="3578301068" sldId="2639"/>
        </pc:sldMkLst>
        <pc:spChg chg="del">
          <ac:chgData name="Claire Sand" userId="cb0f317886b25b63" providerId="LiveId" clId="{5413EE7E-3D3F-4EC8-9E13-95FE76F4FF55}" dt="2023-04-27T16:57:57.938" v="666" actId="478"/>
          <ac:spMkLst>
            <pc:docMk/>
            <pc:sldMk cId="3578301068" sldId="2639"/>
            <ac:spMk id="13" creationId="{69A78970-CC68-99E0-263C-884A474A5E49}"/>
          </ac:spMkLst>
        </pc:spChg>
      </pc:sldChg>
      <pc:sldChg chg="add del">
        <pc:chgData name="Claire Sand" userId="cb0f317886b25b63" providerId="LiveId" clId="{5413EE7E-3D3F-4EC8-9E13-95FE76F4FF55}" dt="2023-04-27T19:05:07.874" v="671" actId="47"/>
        <pc:sldMkLst>
          <pc:docMk/>
          <pc:sldMk cId="3683980755" sldId="2642"/>
        </pc:sldMkLst>
      </pc:sldChg>
      <pc:sldChg chg="add del">
        <pc:chgData name="Claire Sand" userId="cb0f317886b25b63" providerId="LiveId" clId="{5413EE7E-3D3F-4EC8-9E13-95FE76F4FF55}" dt="2023-04-27T19:05:00.036" v="670" actId="47"/>
        <pc:sldMkLst>
          <pc:docMk/>
          <pc:sldMk cId="618079877" sldId="2643"/>
        </pc:sldMkLst>
      </pc:sldChg>
      <pc:sldChg chg="modSp add mod">
        <pc:chgData name="Claire Sand" userId="cb0f317886b25b63" providerId="LiveId" clId="{5413EE7E-3D3F-4EC8-9E13-95FE76F4FF55}" dt="2023-04-27T19:05:23.542" v="694" actId="20577"/>
        <pc:sldMkLst>
          <pc:docMk/>
          <pc:sldMk cId="3515972021" sldId="2644"/>
        </pc:sldMkLst>
        <pc:spChg chg="mod">
          <ac:chgData name="Claire Sand" userId="cb0f317886b25b63" providerId="LiveId" clId="{5413EE7E-3D3F-4EC8-9E13-95FE76F4FF55}" dt="2023-04-27T19:05:23.542" v="694" actId="20577"/>
          <ac:spMkLst>
            <pc:docMk/>
            <pc:sldMk cId="3515972021" sldId="2644"/>
            <ac:spMk id="5" creationId="{DC254521-B000-FD17-1CFD-3D69139EB3AF}"/>
          </ac:spMkLst>
        </pc:spChg>
      </pc:sldChg>
      <pc:sldChg chg="add">
        <pc:chgData name="Claire Sand" userId="cb0f317886b25b63" providerId="LiveId" clId="{5413EE7E-3D3F-4EC8-9E13-95FE76F4FF55}" dt="2023-04-27T19:04:42.134" v="667"/>
        <pc:sldMkLst>
          <pc:docMk/>
          <pc:sldMk cId="1277971005" sldId="2645"/>
        </pc:sldMkLst>
      </pc:sldChg>
      <pc:sldChg chg="add">
        <pc:chgData name="Claire Sand" userId="cb0f317886b25b63" providerId="LiveId" clId="{5413EE7E-3D3F-4EC8-9E13-95FE76F4FF55}" dt="2023-04-27T19:04:42.134" v="667"/>
        <pc:sldMkLst>
          <pc:docMk/>
          <pc:sldMk cId="174317056" sldId="2646"/>
        </pc:sldMkLst>
      </pc:sldChg>
      <pc:sldChg chg="add">
        <pc:chgData name="Claire Sand" userId="cb0f317886b25b63" providerId="LiveId" clId="{5413EE7E-3D3F-4EC8-9E13-95FE76F4FF55}" dt="2023-04-27T19:04:42.134" v="667"/>
        <pc:sldMkLst>
          <pc:docMk/>
          <pc:sldMk cId="2913944074" sldId="2647"/>
        </pc:sldMkLst>
      </pc:sldChg>
      <pc:sldChg chg="add">
        <pc:chgData name="Claire Sand" userId="cb0f317886b25b63" providerId="LiveId" clId="{5413EE7E-3D3F-4EC8-9E13-95FE76F4FF55}" dt="2023-04-27T19:04:42.134" v="667"/>
        <pc:sldMkLst>
          <pc:docMk/>
          <pc:sldMk cId="3228551146" sldId="2649"/>
        </pc:sldMkLst>
      </pc:sldChg>
      <pc:sldChg chg="add">
        <pc:chgData name="Claire Sand" userId="cb0f317886b25b63" providerId="LiveId" clId="{5413EE7E-3D3F-4EC8-9E13-95FE76F4FF55}" dt="2023-04-27T19:04:42.134" v="667"/>
        <pc:sldMkLst>
          <pc:docMk/>
          <pc:sldMk cId="2695196064" sldId="2650"/>
        </pc:sldMkLst>
      </pc:sldChg>
      <pc:sldChg chg="add">
        <pc:chgData name="Claire Sand" userId="cb0f317886b25b63" providerId="LiveId" clId="{5413EE7E-3D3F-4EC8-9E13-95FE76F4FF55}" dt="2023-04-27T19:04:42.134" v="667"/>
        <pc:sldMkLst>
          <pc:docMk/>
          <pc:sldMk cId="1813197202" sldId="2651"/>
        </pc:sldMkLst>
      </pc:sldChg>
      <pc:sldChg chg="add">
        <pc:chgData name="Claire Sand" userId="cb0f317886b25b63" providerId="LiveId" clId="{5413EE7E-3D3F-4EC8-9E13-95FE76F4FF55}" dt="2023-04-28T13:48:30.546" v="698"/>
        <pc:sldMkLst>
          <pc:docMk/>
          <pc:sldMk cId="863144438" sldId="2652"/>
        </pc:sldMkLst>
      </pc:sldChg>
      <pc:sldChg chg="del">
        <pc:chgData name="Claire Sand" userId="cb0f317886b25b63" providerId="LiveId" clId="{5413EE7E-3D3F-4EC8-9E13-95FE76F4FF55}" dt="2023-04-28T13:48:01.977" v="695" actId="2696"/>
        <pc:sldMkLst>
          <pc:docMk/>
          <pc:sldMk cId="3595419429" sldId="2652"/>
        </pc:sldMkLst>
      </pc:sldChg>
      <pc:sldChg chg="del">
        <pc:chgData name="Claire Sand" userId="cb0f317886b25b63" providerId="LiveId" clId="{5413EE7E-3D3F-4EC8-9E13-95FE76F4FF55}" dt="2023-04-28T13:48:01.977" v="695" actId="2696"/>
        <pc:sldMkLst>
          <pc:docMk/>
          <pc:sldMk cId="1151644988" sldId="2653"/>
        </pc:sldMkLst>
      </pc:sldChg>
      <pc:sldChg chg="add">
        <pc:chgData name="Claire Sand" userId="cb0f317886b25b63" providerId="LiveId" clId="{5413EE7E-3D3F-4EC8-9E13-95FE76F4FF55}" dt="2023-04-28T13:48:30.546" v="698"/>
        <pc:sldMkLst>
          <pc:docMk/>
          <pc:sldMk cId="1450373264" sldId="2653"/>
        </pc:sldMkLst>
      </pc:sldChg>
      <pc:sldChg chg="del">
        <pc:chgData name="Claire Sand" userId="cb0f317886b25b63" providerId="LiveId" clId="{5413EE7E-3D3F-4EC8-9E13-95FE76F4FF55}" dt="2023-04-28T13:48:01.977" v="695" actId="2696"/>
        <pc:sldMkLst>
          <pc:docMk/>
          <pc:sldMk cId="643991763" sldId="2654"/>
        </pc:sldMkLst>
      </pc:sldChg>
      <pc:sldChg chg="add">
        <pc:chgData name="Claire Sand" userId="cb0f317886b25b63" providerId="LiveId" clId="{5413EE7E-3D3F-4EC8-9E13-95FE76F4FF55}" dt="2023-04-28T13:48:30.546" v="698"/>
        <pc:sldMkLst>
          <pc:docMk/>
          <pc:sldMk cId="3850228019" sldId="2654"/>
        </pc:sldMkLst>
      </pc:sldChg>
      <pc:sldMasterChg chg="delSldLayout">
        <pc:chgData name="Claire Sand" userId="cb0f317886b25b63" providerId="LiveId" clId="{5413EE7E-3D3F-4EC8-9E13-95FE76F4FF55}" dt="2023-04-20T22:23:12.723" v="595" actId="47"/>
        <pc:sldMasterMkLst>
          <pc:docMk/>
          <pc:sldMasterMk cId="3617800227" sldId="2147483744"/>
        </pc:sldMasterMkLst>
        <pc:sldLayoutChg chg="del">
          <pc:chgData name="Claire Sand" userId="cb0f317886b25b63" providerId="LiveId" clId="{5413EE7E-3D3F-4EC8-9E13-95FE76F4FF55}" dt="2023-04-20T22:21:33.423" v="497" actId="2696"/>
          <pc:sldLayoutMkLst>
            <pc:docMk/>
            <pc:sldMasterMk cId="3617800227" sldId="2147483744"/>
            <pc:sldLayoutMk cId="591043327" sldId="2147483773"/>
          </pc:sldLayoutMkLst>
        </pc:sldLayoutChg>
        <pc:sldLayoutChg chg="del">
          <pc:chgData name="Claire Sand" userId="cb0f317886b25b63" providerId="LiveId" clId="{5413EE7E-3D3F-4EC8-9E13-95FE76F4FF55}" dt="2023-04-20T22:23:12.723" v="595" actId="47"/>
          <pc:sldLayoutMkLst>
            <pc:docMk/>
            <pc:sldMasterMk cId="3617800227" sldId="2147483744"/>
            <pc:sldLayoutMk cId="4187859153" sldId="2147483955"/>
          </pc:sldLayoutMkLst>
        </pc:sldLayoutChg>
        <pc:sldLayoutChg chg="del">
          <pc:chgData name="Claire Sand" userId="cb0f317886b25b63" providerId="LiveId" clId="{5413EE7E-3D3F-4EC8-9E13-95FE76F4FF55}" dt="2023-04-20T22:21:15.278" v="496" actId="47"/>
          <pc:sldLayoutMkLst>
            <pc:docMk/>
            <pc:sldMasterMk cId="3617800227" sldId="2147483744"/>
            <pc:sldLayoutMk cId="3418895340" sldId="2147483975"/>
          </pc:sldLayoutMkLst>
        </pc:sldLayoutChg>
        <pc:sldLayoutChg chg="del">
          <pc:chgData name="Claire Sand" userId="cb0f317886b25b63" providerId="LiveId" clId="{5413EE7E-3D3F-4EC8-9E13-95FE76F4FF55}" dt="2023-04-20T21:20:29.795" v="5" actId="2696"/>
          <pc:sldLayoutMkLst>
            <pc:docMk/>
            <pc:sldMasterMk cId="3617800227" sldId="2147483744"/>
            <pc:sldLayoutMk cId="1290498607" sldId="2147483976"/>
          </pc:sldLayoutMkLst>
        </pc:sldLayoutChg>
        <pc:sldLayoutChg chg="del">
          <pc:chgData name="Claire Sand" userId="cb0f317886b25b63" providerId="LiveId" clId="{5413EE7E-3D3F-4EC8-9E13-95FE76F4FF55}" dt="2023-04-20T22:21:15.278" v="496" actId="47"/>
          <pc:sldLayoutMkLst>
            <pc:docMk/>
            <pc:sldMasterMk cId="3617800227" sldId="2147483744"/>
            <pc:sldLayoutMk cId="4268069371" sldId="2147483976"/>
          </pc:sldLayoutMkLst>
        </pc:sldLayoutChg>
        <pc:sldLayoutChg chg="del">
          <pc:chgData name="Claire Sand" userId="cb0f317886b25b63" providerId="LiveId" clId="{5413EE7E-3D3F-4EC8-9E13-95FE76F4FF55}" dt="2023-04-20T22:10:18.489" v="426" actId="47"/>
          <pc:sldLayoutMkLst>
            <pc:docMk/>
            <pc:sldMasterMk cId="3617800227" sldId="2147483744"/>
            <pc:sldLayoutMk cId="1100535318" sldId="2147483977"/>
          </pc:sldLayoutMkLst>
        </pc:sldLayoutChg>
        <pc:sldLayoutChg chg="del">
          <pc:chgData name="Claire Sand" userId="cb0f317886b25b63" providerId="LiveId" clId="{5413EE7E-3D3F-4EC8-9E13-95FE76F4FF55}" dt="2023-04-20T21:35:44.105" v="50" actId="47"/>
          <pc:sldLayoutMkLst>
            <pc:docMk/>
            <pc:sldMasterMk cId="3617800227" sldId="2147483744"/>
            <pc:sldLayoutMk cId="3566997198" sldId="2147483978"/>
          </pc:sldLayoutMkLst>
        </pc:sldLayoutChg>
        <pc:sldLayoutChg chg="del">
          <pc:chgData name="Claire Sand" userId="cb0f317886b25b63" providerId="LiveId" clId="{5413EE7E-3D3F-4EC8-9E13-95FE76F4FF55}" dt="2023-04-20T22:21:33.423" v="497" actId="2696"/>
          <pc:sldLayoutMkLst>
            <pc:docMk/>
            <pc:sldMasterMk cId="3617800227" sldId="2147483744"/>
            <pc:sldLayoutMk cId="3961917796" sldId="2147483979"/>
          </pc:sldLayoutMkLst>
        </pc:sldLayoutChg>
      </pc:sldMasterChg>
      <pc:sldMasterChg chg="delSldLayout modSldLayout">
        <pc:chgData name="Claire Sand" userId="cb0f317886b25b63" providerId="LiveId" clId="{5413EE7E-3D3F-4EC8-9E13-95FE76F4FF55}" dt="2023-04-20T22:24:02.580" v="596" actId="2696"/>
        <pc:sldMasterMkLst>
          <pc:docMk/>
          <pc:sldMasterMk cId="415925435" sldId="2147483920"/>
        </pc:sldMasterMkLst>
        <pc:sldLayoutChg chg="addSp delSp modSp mod">
          <pc:chgData name="Claire Sand" userId="cb0f317886b25b63" providerId="LiveId" clId="{5413EE7E-3D3F-4EC8-9E13-95FE76F4FF55}" dt="2023-04-20T22:03:15.787" v="410" actId="20577"/>
          <pc:sldLayoutMkLst>
            <pc:docMk/>
            <pc:sldMasterMk cId="415925435" sldId="2147483920"/>
            <pc:sldLayoutMk cId="2272620568" sldId="2147483921"/>
          </pc:sldLayoutMkLst>
          <pc:spChg chg="mod">
            <ac:chgData name="Claire Sand" userId="cb0f317886b25b63" providerId="LiveId" clId="{5413EE7E-3D3F-4EC8-9E13-95FE76F4FF55}" dt="2023-04-20T22:03:10.976" v="409" actId="20577"/>
            <ac:spMkLst>
              <pc:docMk/>
              <pc:sldMasterMk cId="415925435" sldId="2147483920"/>
              <pc:sldLayoutMk cId="2272620568" sldId="2147483921"/>
              <ac:spMk id="3" creationId="{C1FA6E2F-1754-4D9A-8EFF-2D3A7C746783}"/>
            </ac:spMkLst>
          </pc:spChg>
          <pc:spChg chg="mod">
            <ac:chgData name="Claire Sand" userId="cb0f317886b25b63" providerId="LiveId" clId="{5413EE7E-3D3F-4EC8-9E13-95FE76F4FF55}" dt="2023-04-20T22:03:15.787" v="410" actId="20577"/>
            <ac:spMkLst>
              <pc:docMk/>
              <pc:sldMasterMk cId="415925435" sldId="2147483920"/>
              <pc:sldLayoutMk cId="2272620568" sldId="2147483921"/>
              <ac:spMk id="13" creationId="{A9B1CBCD-EF5A-4426-A037-ABEB409A7D45}"/>
            </ac:spMkLst>
          </pc:spChg>
          <pc:picChg chg="del">
            <ac:chgData name="Claire Sand" userId="cb0f317886b25b63" providerId="LiveId" clId="{5413EE7E-3D3F-4EC8-9E13-95FE76F4FF55}" dt="2023-04-20T22:02:16.138" v="391" actId="478"/>
            <ac:picMkLst>
              <pc:docMk/>
              <pc:sldMasterMk cId="415925435" sldId="2147483920"/>
              <pc:sldLayoutMk cId="2272620568" sldId="2147483921"/>
              <ac:picMk id="5" creationId="{74481DC5-5DDE-498B-812F-37FDDEAAAB8A}"/>
            </ac:picMkLst>
          </pc:picChg>
          <pc:picChg chg="del">
            <ac:chgData name="Claire Sand" userId="cb0f317886b25b63" providerId="LiveId" clId="{5413EE7E-3D3F-4EC8-9E13-95FE76F4FF55}" dt="2023-04-20T22:02:14.113" v="390" actId="478"/>
            <ac:picMkLst>
              <pc:docMk/>
              <pc:sldMasterMk cId="415925435" sldId="2147483920"/>
              <pc:sldLayoutMk cId="2272620568" sldId="2147483921"/>
              <ac:picMk id="12" creationId="{65EDD494-A693-4EB7-896B-41A7473F8AB2}"/>
            </ac:picMkLst>
          </pc:picChg>
          <pc:picChg chg="add mod">
            <ac:chgData name="Claire Sand" userId="cb0f317886b25b63" providerId="LiveId" clId="{5413EE7E-3D3F-4EC8-9E13-95FE76F4FF55}" dt="2023-04-20T22:03:04.049" v="401" actId="1076"/>
            <ac:picMkLst>
              <pc:docMk/>
              <pc:sldMasterMk cId="415925435" sldId="2147483920"/>
              <pc:sldLayoutMk cId="2272620568" sldId="2147483921"/>
              <ac:picMk id="1026" creationId="{33E6544D-D5FE-FCF4-12FB-56CB393E8FA9}"/>
            </ac:picMkLst>
          </pc:picChg>
        </pc:sldLayoutChg>
        <pc:sldLayoutChg chg="del">
          <pc:chgData name="Claire Sand" userId="cb0f317886b25b63" providerId="LiveId" clId="{5413EE7E-3D3F-4EC8-9E13-95FE76F4FF55}" dt="2023-04-20T22:09:23.929" v="423" actId="2696"/>
          <pc:sldLayoutMkLst>
            <pc:docMk/>
            <pc:sldMasterMk cId="415925435" sldId="2147483920"/>
            <pc:sldLayoutMk cId="892042475" sldId="2147483973"/>
          </pc:sldLayoutMkLst>
        </pc:sldLayoutChg>
        <pc:sldLayoutChg chg="del">
          <pc:chgData name="Claire Sand" userId="cb0f317886b25b63" providerId="LiveId" clId="{5413EE7E-3D3F-4EC8-9E13-95FE76F4FF55}" dt="2023-04-20T22:24:02.580" v="596" actId="2696"/>
          <pc:sldLayoutMkLst>
            <pc:docMk/>
            <pc:sldMasterMk cId="415925435" sldId="2147483920"/>
            <pc:sldLayoutMk cId="1212321460" sldId="2147483984"/>
          </pc:sldLayoutMkLst>
        </pc:sldLayoutChg>
        <pc:sldLayoutChg chg="del">
          <pc:chgData name="Claire Sand" userId="cb0f317886b25b63" providerId="LiveId" clId="{5413EE7E-3D3F-4EC8-9E13-95FE76F4FF55}" dt="2023-04-20T22:24:02.580" v="596" actId="2696"/>
          <pc:sldLayoutMkLst>
            <pc:docMk/>
            <pc:sldMasterMk cId="415925435" sldId="2147483920"/>
            <pc:sldLayoutMk cId="221442976" sldId="214748398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4600a2df2b2e76e8/Desktop/Claire/USED%20FOR%2010.4.18%20--%20ReFED%20Data%20-%20current%209.21.18%20(downloaded%20at%2013opm)%20-%20copy%20saved.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891434789448616"/>
          <c:y val="9.4813107128172581E-3"/>
          <c:w val="0.44262694289002591"/>
          <c:h val="0.94785279107950504"/>
        </c:manualLayout>
      </c:layout>
      <c:pieChart>
        <c:varyColors val="1"/>
        <c:ser>
          <c:idx val="0"/>
          <c:order val="0"/>
          <c:tx>
            <c:strRef>
              <c:f>'[USED FOR 10.4.18 -- ReFED Data - current 9.21.18 (downloaded at 13opm) - copy saved.xlsx]CHART'!$E$14</c:f>
              <c:strCache>
                <c:ptCount val="1"/>
                <c:pt idx="0">
                  <c:v>Dollars</c:v>
                </c:pt>
              </c:strCache>
            </c:strRef>
          </c:tx>
          <c:explosion val="2"/>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ED8-4D99-88F8-D033FBC5818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ED8-4D99-88F8-D033FBC5818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ED8-4D99-88F8-D033FBC5818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ED8-4D99-88F8-D033FBC5818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ED8-4D99-88F8-D033FBC5818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ED8-4D99-88F8-D033FBC5818E}"/>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ED8-4D99-88F8-D033FBC5818E}"/>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4ED8-4D99-88F8-D033FBC5818E}"/>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4ED8-4D99-88F8-D033FBC5818E}"/>
              </c:ext>
            </c:extLst>
          </c:dPt>
          <c:dLbls>
            <c:delete val="1"/>
          </c:dLbls>
          <c:cat>
            <c:strRef>
              <c:f>'[USED FOR 10.4.18 -- ReFED Data - current 9.21.18 (downloaded at 13opm) - copy saved.xlsx]CHART'!$D$15:$D$23</c:f>
              <c:strCache>
                <c:ptCount val="9"/>
                <c:pt idx="0">
                  <c:v>Bakery</c:v>
                </c:pt>
                <c:pt idx="1">
                  <c:v>Dairy</c:v>
                </c:pt>
                <c:pt idx="2">
                  <c:v>Frozen Food</c:v>
                </c:pt>
                <c:pt idx="3">
                  <c:v>Meat</c:v>
                </c:pt>
                <c:pt idx="4">
                  <c:v>Produce</c:v>
                </c:pt>
                <c:pt idx="5">
                  <c:v>Seafood</c:v>
                </c:pt>
                <c:pt idx="6">
                  <c:v>QSR</c:v>
                </c:pt>
                <c:pt idx="7">
                  <c:v>Restaurant</c:v>
                </c:pt>
                <c:pt idx="8">
                  <c:v>Meal Kit Delivery</c:v>
                </c:pt>
              </c:strCache>
            </c:strRef>
          </c:cat>
          <c:val>
            <c:numRef>
              <c:f>'[USED FOR 10.4.18 -- ReFED Data - current 9.21.18 (downloaded at 13opm) - copy saved.xlsx]CHART'!$E$15:$E$23</c:f>
              <c:numCache>
                <c:formatCode>General</c:formatCode>
                <c:ptCount val="9"/>
                <c:pt idx="0">
                  <c:v>23510</c:v>
                </c:pt>
                <c:pt idx="1">
                  <c:v>294043</c:v>
                </c:pt>
                <c:pt idx="2">
                  <c:v>112973</c:v>
                </c:pt>
                <c:pt idx="3">
                  <c:v>81406</c:v>
                </c:pt>
                <c:pt idx="4">
                  <c:v>72986</c:v>
                </c:pt>
                <c:pt idx="5">
                  <c:v>1217</c:v>
                </c:pt>
                <c:pt idx="6">
                  <c:v>366369</c:v>
                </c:pt>
                <c:pt idx="7">
                  <c:v>796708</c:v>
                </c:pt>
                <c:pt idx="8">
                  <c:v>2154</c:v>
                </c:pt>
              </c:numCache>
            </c:numRef>
          </c:val>
          <c:extLst>
            <c:ext xmlns:c16="http://schemas.microsoft.com/office/drawing/2014/chart" uri="{C3380CC4-5D6E-409C-BE32-E72D297353CC}">
              <c16:uniqueId val="{00000012-4ED8-4D99-88F8-D033FBC5818E}"/>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image" Target="../media/image121.jpg"/><Relationship Id="rId5" Type="http://schemas.openxmlformats.org/officeDocument/2006/relationships/image" Target="../media/image125.png"/><Relationship Id="rId4" Type="http://schemas.openxmlformats.org/officeDocument/2006/relationships/image" Target="../media/image124.png"/></Relationships>
</file>

<file path=ppt/diagrams/_rels/data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svg"/><Relationship Id="rId1" Type="http://schemas.openxmlformats.org/officeDocument/2006/relationships/image" Target="../media/image139.png"/><Relationship Id="rId6" Type="http://schemas.openxmlformats.org/officeDocument/2006/relationships/image" Target="../media/image144.svg"/><Relationship Id="rId5" Type="http://schemas.openxmlformats.org/officeDocument/2006/relationships/image" Target="../media/image143.png"/><Relationship Id="rId4" Type="http://schemas.openxmlformats.org/officeDocument/2006/relationships/image" Target="../media/image142.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2.png"/><Relationship Id="rId1" Type="http://schemas.openxmlformats.org/officeDocument/2006/relationships/image" Target="../media/image121.jpg"/><Relationship Id="rId5" Type="http://schemas.openxmlformats.org/officeDocument/2006/relationships/image" Target="../media/image124.png"/><Relationship Id="rId4" Type="http://schemas.openxmlformats.org/officeDocument/2006/relationships/image" Target="../media/image12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svg"/><Relationship Id="rId1" Type="http://schemas.openxmlformats.org/officeDocument/2006/relationships/image" Target="../media/image139.png"/><Relationship Id="rId6" Type="http://schemas.openxmlformats.org/officeDocument/2006/relationships/image" Target="../media/image144.svg"/><Relationship Id="rId5" Type="http://schemas.openxmlformats.org/officeDocument/2006/relationships/image" Target="../media/image143.png"/><Relationship Id="rId4" Type="http://schemas.openxmlformats.org/officeDocument/2006/relationships/image" Target="../media/image142.svg"/></Relationships>
</file>

<file path=ppt/diagrams/colors1.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D6D2C1-2AF8-4947-B508-57E17EBAE16B}" type="doc">
      <dgm:prSet loTypeId="urn:microsoft.com/office/officeart/2011/layout/InterconnectedBlockProcess" loCatId="process" qsTypeId="urn:microsoft.com/office/officeart/2005/8/quickstyle/simple1" qsCatId="simple" csTypeId="urn:microsoft.com/office/officeart/2005/8/colors/accent2_4" csCatId="accent2" phldr="1"/>
      <dgm:spPr/>
      <dgm:t>
        <a:bodyPr/>
        <a:lstStyle/>
        <a:p>
          <a:endParaRPr lang="en-US"/>
        </a:p>
      </dgm:t>
    </dgm:pt>
    <dgm:pt modelId="{AA10F18F-3676-4E67-BF02-CECB14C50B69}">
      <dgm:prSet phldrT="[Text]"/>
      <dgm:spPr>
        <a:solidFill>
          <a:schemeClr val="accent5">
            <a:lumMod val="75000"/>
          </a:schemeClr>
        </a:solidFill>
      </dgm:spPr>
      <dgm:t>
        <a:bodyPr/>
        <a:lstStyle/>
        <a:p>
          <a:r>
            <a:rPr lang="en-US" dirty="0"/>
            <a:t>2</a:t>
          </a:r>
          <a:r>
            <a:rPr lang="en-US" baseline="30000" dirty="0"/>
            <a:t>nd</a:t>
          </a:r>
          <a:r>
            <a:rPr lang="en-US" dirty="0"/>
            <a:t> Wave</a:t>
          </a:r>
        </a:p>
      </dgm:t>
    </dgm:pt>
    <dgm:pt modelId="{B99E29B5-AF99-428E-85F1-D2D6FFF8BDF9}" type="parTrans" cxnId="{1099F173-68B2-4EA1-BE90-7E8D0A9469F5}">
      <dgm:prSet/>
      <dgm:spPr/>
      <dgm:t>
        <a:bodyPr/>
        <a:lstStyle/>
        <a:p>
          <a:endParaRPr lang="en-US"/>
        </a:p>
      </dgm:t>
    </dgm:pt>
    <dgm:pt modelId="{EC4ACCED-0B15-43F5-921D-6A9B2A7500B4}" type="sibTrans" cxnId="{1099F173-68B2-4EA1-BE90-7E8D0A9469F5}">
      <dgm:prSet/>
      <dgm:spPr/>
      <dgm:t>
        <a:bodyPr/>
        <a:lstStyle/>
        <a:p>
          <a:endParaRPr lang="en-US"/>
        </a:p>
      </dgm:t>
    </dgm:pt>
    <dgm:pt modelId="{A8036205-6F0F-4FA6-B150-0E73E6F9974E}">
      <dgm:prSet phldrT="[Text]" custT="1"/>
      <dgm:spPr>
        <a:solidFill>
          <a:schemeClr val="accent5">
            <a:lumMod val="60000"/>
            <a:lumOff val="40000"/>
          </a:schemeClr>
        </a:solidFill>
      </dgm:spPr>
      <dgm:t>
        <a:bodyPr/>
        <a:lstStyle/>
        <a:p>
          <a:r>
            <a:rPr lang="en-US" sz="1600" dirty="0"/>
            <a:t>1969 and the Cuyahoga River was burning</a:t>
          </a:r>
        </a:p>
      </dgm:t>
    </dgm:pt>
    <dgm:pt modelId="{5F43900D-CEAB-4E6E-94C6-AC5290D90CC2}" type="parTrans" cxnId="{9ECC6941-074E-411A-81A3-AA2CA49336BD}">
      <dgm:prSet/>
      <dgm:spPr/>
      <dgm:t>
        <a:bodyPr/>
        <a:lstStyle/>
        <a:p>
          <a:endParaRPr lang="en-US"/>
        </a:p>
      </dgm:t>
    </dgm:pt>
    <dgm:pt modelId="{19BBB932-9E94-47FC-8774-E8CCBEBCC15F}" type="sibTrans" cxnId="{9ECC6941-074E-411A-81A3-AA2CA49336BD}">
      <dgm:prSet/>
      <dgm:spPr/>
      <dgm:t>
        <a:bodyPr/>
        <a:lstStyle/>
        <a:p>
          <a:endParaRPr lang="en-US"/>
        </a:p>
      </dgm:t>
    </dgm:pt>
    <dgm:pt modelId="{C8FBC7E4-97BB-432F-8E91-D17A177263F2}">
      <dgm:prSet phldrT="[Text]"/>
      <dgm:spPr>
        <a:solidFill>
          <a:schemeClr val="accent5">
            <a:lumMod val="75000"/>
          </a:schemeClr>
        </a:solidFill>
      </dgm:spPr>
      <dgm:t>
        <a:bodyPr/>
        <a:lstStyle/>
        <a:p>
          <a:r>
            <a:rPr lang="en-US" dirty="0"/>
            <a:t>3</a:t>
          </a:r>
          <a:r>
            <a:rPr lang="en-US" baseline="30000" dirty="0"/>
            <a:t>rd</a:t>
          </a:r>
          <a:r>
            <a:rPr lang="en-US" dirty="0"/>
            <a:t> Wave</a:t>
          </a:r>
        </a:p>
      </dgm:t>
    </dgm:pt>
    <dgm:pt modelId="{8897EAB2-CCAC-481D-8F78-85D473D1E144}" type="parTrans" cxnId="{B8D7C682-0457-42C6-8DB6-176D5423E203}">
      <dgm:prSet/>
      <dgm:spPr/>
      <dgm:t>
        <a:bodyPr/>
        <a:lstStyle/>
        <a:p>
          <a:endParaRPr lang="en-US"/>
        </a:p>
      </dgm:t>
    </dgm:pt>
    <dgm:pt modelId="{FA6A4825-B573-4483-AFA4-F95D13DBAA73}" type="sibTrans" cxnId="{B8D7C682-0457-42C6-8DB6-176D5423E203}">
      <dgm:prSet/>
      <dgm:spPr/>
      <dgm:t>
        <a:bodyPr/>
        <a:lstStyle/>
        <a:p>
          <a:endParaRPr lang="en-US"/>
        </a:p>
      </dgm:t>
    </dgm:pt>
    <dgm:pt modelId="{32276B6A-5196-479A-A621-B618B7541536}">
      <dgm:prSet phldrT="[Text]" custT="1"/>
      <dgm:spPr>
        <a:solidFill>
          <a:schemeClr val="accent5">
            <a:lumMod val="60000"/>
            <a:lumOff val="40000"/>
          </a:schemeClr>
        </a:solidFill>
      </dgm:spPr>
      <dgm:t>
        <a:bodyPr/>
        <a:lstStyle/>
        <a:p>
          <a:r>
            <a:rPr lang="en-US" sz="1800" dirty="0"/>
            <a:t>Global supply</a:t>
          </a:r>
        </a:p>
        <a:p>
          <a:endParaRPr lang="en-US" sz="1800" dirty="0"/>
        </a:p>
        <a:p>
          <a:r>
            <a:rPr lang="en-US" sz="1800" dirty="0"/>
            <a:t>Triple Bottom Line - TBL</a:t>
          </a:r>
        </a:p>
        <a:p>
          <a:endParaRPr lang="en-US" sz="1800" dirty="0"/>
        </a:p>
        <a:p>
          <a:r>
            <a:rPr lang="en-US" sz="1800" dirty="0"/>
            <a:t>People, Profit, Planet - PPP</a:t>
          </a:r>
        </a:p>
        <a:p>
          <a:endParaRPr lang="en-US" sz="1800" dirty="0"/>
        </a:p>
        <a:p>
          <a:r>
            <a:rPr lang="en-US" sz="1800" dirty="0"/>
            <a:t>Corporate Social Responsibility - CSR</a:t>
          </a:r>
        </a:p>
      </dgm:t>
    </dgm:pt>
    <dgm:pt modelId="{622061B2-5F84-41B0-BA66-783DEE490275}" type="parTrans" cxnId="{ABB13172-E0BD-43B7-81CE-AD85D2423325}">
      <dgm:prSet/>
      <dgm:spPr/>
      <dgm:t>
        <a:bodyPr/>
        <a:lstStyle/>
        <a:p>
          <a:endParaRPr lang="en-US"/>
        </a:p>
      </dgm:t>
    </dgm:pt>
    <dgm:pt modelId="{DB408BC4-65DD-4DCA-975B-C1FA959FA9D4}" type="sibTrans" cxnId="{ABB13172-E0BD-43B7-81CE-AD85D2423325}">
      <dgm:prSet/>
      <dgm:spPr/>
      <dgm:t>
        <a:bodyPr/>
        <a:lstStyle/>
        <a:p>
          <a:endParaRPr lang="en-US"/>
        </a:p>
      </dgm:t>
    </dgm:pt>
    <dgm:pt modelId="{73260DB4-B6A2-471C-A7F4-392A112A298B}">
      <dgm:prSet phldrT="[Text]"/>
      <dgm:spPr>
        <a:solidFill>
          <a:schemeClr val="accent5">
            <a:lumMod val="50000"/>
          </a:schemeClr>
        </a:solidFill>
      </dgm:spPr>
      <dgm:t>
        <a:bodyPr/>
        <a:lstStyle/>
        <a:p>
          <a:r>
            <a:rPr lang="en-US" dirty="0"/>
            <a:t>4</a:t>
          </a:r>
          <a:r>
            <a:rPr lang="en-US" baseline="30000" dirty="0"/>
            <a:t>th</a:t>
          </a:r>
          <a:r>
            <a:rPr lang="en-US" dirty="0"/>
            <a:t> Wave</a:t>
          </a:r>
        </a:p>
      </dgm:t>
    </dgm:pt>
    <dgm:pt modelId="{A2BE19BF-02C8-4698-A571-D51AA54B3AE3}" type="parTrans" cxnId="{6C776F2E-4602-4150-B169-EABB94A1C608}">
      <dgm:prSet/>
      <dgm:spPr/>
      <dgm:t>
        <a:bodyPr/>
        <a:lstStyle/>
        <a:p>
          <a:endParaRPr lang="en-US"/>
        </a:p>
      </dgm:t>
    </dgm:pt>
    <dgm:pt modelId="{017DCFDC-A778-4477-95F6-1A3500479A5A}" type="sibTrans" cxnId="{6C776F2E-4602-4150-B169-EABB94A1C608}">
      <dgm:prSet/>
      <dgm:spPr/>
      <dgm:t>
        <a:bodyPr/>
        <a:lstStyle/>
        <a:p>
          <a:endParaRPr lang="en-US"/>
        </a:p>
      </dgm:t>
    </dgm:pt>
    <dgm:pt modelId="{B71B6096-D30E-4B23-B3DA-78DAC5ADA57D}">
      <dgm:prSet phldrT="[Text]" custT="1"/>
      <dgm:spPr>
        <a:solidFill>
          <a:schemeClr val="accent5">
            <a:lumMod val="60000"/>
            <a:lumOff val="40000"/>
          </a:schemeClr>
        </a:solidFill>
      </dgm:spPr>
      <dgm:t>
        <a:bodyPr/>
        <a:lstStyle/>
        <a:p>
          <a:endParaRPr lang="en-US" sz="2100" dirty="0">
            <a:effectLst>
              <a:outerShdw blurRad="38100" dist="38100" dir="2700000" algn="tl">
                <a:srgbClr val="000000">
                  <a:alpha val="43137"/>
                </a:srgbClr>
              </a:outerShdw>
            </a:effectLst>
          </a:endParaRPr>
        </a:p>
        <a:p>
          <a:endParaRPr lang="en-US" sz="2100" dirty="0">
            <a:effectLst>
              <a:outerShdw blurRad="38100" dist="38100" dir="2700000" algn="tl">
                <a:srgbClr val="000000">
                  <a:alpha val="43137"/>
                </a:srgbClr>
              </a:outerShdw>
            </a:effectLst>
          </a:endParaRPr>
        </a:p>
        <a:p>
          <a:r>
            <a:rPr lang="en-US" sz="2800" dirty="0">
              <a:effectLst>
                <a:outerShdw blurRad="38100" dist="38100" dir="2700000" algn="tl">
                  <a:srgbClr val="000000">
                    <a:alpha val="43137"/>
                  </a:srgbClr>
                </a:outerShdw>
              </a:effectLst>
            </a:rPr>
            <a:t>4</a:t>
          </a:r>
          <a:r>
            <a:rPr lang="en-US" sz="2800" baseline="30000" dirty="0">
              <a:effectLst>
                <a:outerShdw blurRad="38100" dist="38100" dir="2700000" algn="tl">
                  <a:srgbClr val="000000">
                    <a:alpha val="43137"/>
                  </a:srgbClr>
                </a:outerShdw>
              </a:effectLst>
            </a:rPr>
            <a:t>th</a:t>
          </a:r>
          <a:r>
            <a:rPr lang="en-US" sz="2800" dirty="0">
              <a:effectLst>
                <a:outerShdw blurRad="38100" dist="38100" dir="2700000" algn="tl">
                  <a:srgbClr val="000000">
                    <a:alpha val="43137"/>
                  </a:srgbClr>
                </a:outerShdw>
              </a:effectLst>
            </a:rPr>
            <a:t> Wave – Sustainability Age of Reason</a:t>
          </a:r>
          <a:endParaRPr lang="en-US" sz="2800" dirty="0"/>
        </a:p>
        <a:p>
          <a:r>
            <a:rPr lang="en-US" sz="2000" b="1" dirty="0"/>
            <a:t>Motivated by negatives</a:t>
          </a:r>
          <a:endParaRPr lang="en-US" sz="2800" dirty="0"/>
        </a:p>
      </dgm:t>
    </dgm:pt>
    <dgm:pt modelId="{25848ADB-5A92-4AB1-BA56-51727133C7A0}" type="parTrans" cxnId="{A0B47ACB-1CD3-4754-AD7C-125DFCA72929}">
      <dgm:prSet/>
      <dgm:spPr/>
      <dgm:t>
        <a:bodyPr/>
        <a:lstStyle/>
        <a:p>
          <a:endParaRPr lang="en-US"/>
        </a:p>
      </dgm:t>
    </dgm:pt>
    <dgm:pt modelId="{B0BC72E4-0F30-4737-B354-5704C1F1BCBB}" type="sibTrans" cxnId="{A0B47ACB-1CD3-4754-AD7C-125DFCA72929}">
      <dgm:prSet/>
      <dgm:spPr/>
      <dgm:t>
        <a:bodyPr/>
        <a:lstStyle/>
        <a:p>
          <a:endParaRPr lang="en-US"/>
        </a:p>
      </dgm:t>
    </dgm:pt>
    <dgm:pt modelId="{E12EE1F1-C0DD-46F9-B6C9-9E46BB2F014A}">
      <dgm:prSet custT="1"/>
      <dgm:spPr>
        <a:solidFill>
          <a:schemeClr val="accent5">
            <a:lumMod val="60000"/>
            <a:lumOff val="40000"/>
          </a:schemeClr>
        </a:solidFill>
      </dgm:spPr>
      <dgm:t>
        <a:bodyPr/>
        <a:lstStyle/>
        <a:p>
          <a:endParaRPr lang="en-US" sz="1600" dirty="0"/>
        </a:p>
        <a:p>
          <a:r>
            <a:rPr lang="en-US" sz="1600" dirty="0"/>
            <a:t>Silent Spring</a:t>
          </a:r>
        </a:p>
      </dgm:t>
    </dgm:pt>
    <dgm:pt modelId="{AEE32FF7-281D-4781-B972-936E7659FEEC}" type="parTrans" cxnId="{FA5F5B55-709A-495B-931D-247DFB5544D3}">
      <dgm:prSet/>
      <dgm:spPr/>
      <dgm:t>
        <a:bodyPr/>
        <a:lstStyle/>
        <a:p>
          <a:endParaRPr lang="en-US"/>
        </a:p>
      </dgm:t>
    </dgm:pt>
    <dgm:pt modelId="{6DE1EBD2-ED69-42B9-9392-2D0AF24748FD}" type="sibTrans" cxnId="{FA5F5B55-709A-495B-931D-247DFB5544D3}">
      <dgm:prSet/>
      <dgm:spPr/>
      <dgm:t>
        <a:bodyPr/>
        <a:lstStyle/>
        <a:p>
          <a:endParaRPr lang="en-US"/>
        </a:p>
      </dgm:t>
    </dgm:pt>
    <dgm:pt modelId="{4FF39D97-3D70-4E93-9242-DF15498E7943}">
      <dgm:prSet custT="1"/>
      <dgm:spPr>
        <a:solidFill>
          <a:schemeClr val="accent5">
            <a:lumMod val="60000"/>
            <a:lumOff val="40000"/>
          </a:schemeClr>
        </a:solidFill>
      </dgm:spPr>
      <dgm:t>
        <a:bodyPr/>
        <a:lstStyle/>
        <a:p>
          <a:endParaRPr lang="en-US" sz="1600" dirty="0"/>
        </a:p>
        <a:p>
          <a:r>
            <a:rPr lang="en-US" sz="1600" dirty="0"/>
            <a:t>Weather inversions in London and NYC</a:t>
          </a:r>
        </a:p>
      </dgm:t>
    </dgm:pt>
    <dgm:pt modelId="{19921B03-F801-46E1-AF0F-11A1A800B389}" type="parTrans" cxnId="{0F5A97B6-7B3A-49AD-94B3-B93B8957B174}">
      <dgm:prSet/>
      <dgm:spPr/>
      <dgm:t>
        <a:bodyPr/>
        <a:lstStyle/>
        <a:p>
          <a:endParaRPr lang="en-US"/>
        </a:p>
      </dgm:t>
    </dgm:pt>
    <dgm:pt modelId="{2E1317F9-D9F8-4FB6-98C9-1FD6A35B009F}" type="sibTrans" cxnId="{0F5A97B6-7B3A-49AD-94B3-B93B8957B174}">
      <dgm:prSet/>
      <dgm:spPr/>
      <dgm:t>
        <a:bodyPr/>
        <a:lstStyle/>
        <a:p>
          <a:endParaRPr lang="en-US"/>
        </a:p>
      </dgm:t>
    </dgm:pt>
    <dgm:pt modelId="{2EB8FD09-3EF1-480E-A98E-962C9F35AD66}">
      <dgm:prSet custT="1"/>
      <dgm:spPr>
        <a:solidFill>
          <a:schemeClr val="accent5">
            <a:lumMod val="60000"/>
            <a:lumOff val="40000"/>
          </a:schemeClr>
        </a:solidFill>
      </dgm:spPr>
      <dgm:t>
        <a:bodyPr/>
        <a:lstStyle/>
        <a:p>
          <a:endParaRPr lang="en-US" sz="1600" dirty="0"/>
        </a:p>
        <a:p>
          <a:r>
            <a:rPr lang="en-US" sz="1600" dirty="0"/>
            <a:t>Earth Day and EPA 1970</a:t>
          </a:r>
        </a:p>
      </dgm:t>
    </dgm:pt>
    <dgm:pt modelId="{CF6694C1-CAFB-4D6E-93EA-59C043D51988}" type="parTrans" cxnId="{583CA874-379E-437E-A6AA-C0D53CE71310}">
      <dgm:prSet/>
      <dgm:spPr/>
      <dgm:t>
        <a:bodyPr/>
        <a:lstStyle/>
        <a:p>
          <a:endParaRPr lang="en-US"/>
        </a:p>
      </dgm:t>
    </dgm:pt>
    <dgm:pt modelId="{45875249-B4EE-4326-93CC-2BB2474C0930}" type="sibTrans" cxnId="{583CA874-379E-437E-A6AA-C0D53CE71310}">
      <dgm:prSet/>
      <dgm:spPr/>
      <dgm:t>
        <a:bodyPr/>
        <a:lstStyle/>
        <a:p>
          <a:endParaRPr lang="en-US"/>
        </a:p>
      </dgm:t>
    </dgm:pt>
    <dgm:pt modelId="{D8C15D4F-6495-4C97-B2FA-C3B101EA3955}">
      <dgm:prSet custT="1"/>
      <dgm:spPr>
        <a:solidFill>
          <a:schemeClr val="accent5">
            <a:lumMod val="60000"/>
            <a:lumOff val="40000"/>
          </a:schemeClr>
        </a:solidFill>
      </dgm:spPr>
      <dgm:t>
        <a:bodyPr/>
        <a:lstStyle/>
        <a:p>
          <a:endParaRPr lang="en-US" sz="1600" dirty="0"/>
        </a:p>
        <a:p>
          <a:r>
            <a:rPr lang="en-US" sz="1600" dirty="0"/>
            <a:t>Ended in USA in 1990s</a:t>
          </a:r>
        </a:p>
      </dgm:t>
    </dgm:pt>
    <dgm:pt modelId="{34D9CE8A-0211-4F2E-8DA4-2A555022F4CF}" type="parTrans" cxnId="{E1C0C61A-5898-47A3-8A4C-4996DE50C7C5}">
      <dgm:prSet/>
      <dgm:spPr/>
      <dgm:t>
        <a:bodyPr/>
        <a:lstStyle/>
        <a:p>
          <a:endParaRPr lang="en-US"/>
        </a:p>
      </dgm:t>
    </dgm:pt>
    <dgm:pt modelId="{A1434F45-C3B8-4D55-9A21-AD61B62F656C}" type="sibTrans" cxnId="{E1C0C61A-5898-47A3-8A4C-4996DE50C7C5}">
      <dgm:prSet/>
      <dgm:spPr/>
      <dgm:t>
        <a:bodyPr/>
        <a:lstStyle/>
        <a:p>
          <a:endParaRPr lang="en-US"/>
        </a:p>
      </dgm:t>
    </dgm:pt>
    <dgm:pt modelId="{E1DC45AB-B8A7-40B7-A609-C5DBA96A204D}">
      <dgm:prSet custT="1"/>
      <dgm:spPr>
        <a:solidFill>
          <a:schemeClr val="accent5">
            <a:lumMod val="60000"/>
            <a:lumOff val="40000"/>
          </a:schemeClr>
        </a:solidFill>
      </dgm:spPr>
      <dgm:t>
        <a:bodyPr/>
        <a:lstStyle/>
        <a:p>
          <a:r>
            <a:rPr lang="en-US" sz="2000" dirty="0"/>
            <a:t>Greenwashing</a:t>
          </a:r>
        </a:p>
      </dgm:t>
    </dgm:pt>
    <dgm:pt modelId="{A35AD86B-0549-4231-8BA0-FC883F0484B5}" type="parTrans" cxnId="{AE6B85C2-FDF2-4318-9CFE-C80BBDCB4E0B}">
      <dgm:prSet/>
      <dgm:spPr/>
      <dgm:t>
        <a:bodyPr/>
        <a:lstStyle/>
        <a:p>
          <a:endParaRPr lang="en-US"/>
        </a:p>
      </dgm:t>
    </dgm:pt>
    <dgm:pt modelId="{BBC524A0-45FF-4B7E-B348-D2BAF91C50A1}" type="sibTrans" cxnId="{AE6B85C2-FDF2-4318-9CFE-C80BBDCB4E0B}">
      <dgm:prSet/>
      <dgm:spPr/>
      <dgm:t>
        <a:bodyPr/>
        <a:lstStyle/>
        <a:p>
          <a:endParaRPr lang="en-US"/>
        </a:p>
      </dgm:t>
    </dgm:pt>
    <dgm:pt modelId="{B15B3659-47D0-4303-948F-53629649EFF3}">
      <dgm:prSet custT="1"/>
      <dgm:spPr>
        <a:solidFill>
          <a:schemeClr val="accent5">
            <a:lumMod val="60000"/>
            <a:lumOff val="40000"/>
          </a:schemeClr>
        </a:solidFill>
      </dgm:spPr>
      <dgm:t>
        <a:bodyPr/>
        <a:lstStyle/>
        <a:p>
          <a:r>
            <a:rPr lang="en-US" sz="2000" dirty="0"/>
            <a:t>Eroded consumer trust</a:t>
          </a:r>
        </a:p>
      </dgm:t>
    </dgm:pt>
    <dgm:pt modelId="{875177F9-03CF-4BAE-B9FB-EADE486D753B}" type="parTrans" cxnId="{02CCF609-4D12-4FA3-A6BE-36F6A6F5A157}">
      <dgm:prSet/>
      <dgm:spPr/>
      <dgm:t>
        <a:bodyPr/>
        <a:lstStyle/>
        <a:p>
          <a:endParaRPr lang="en-US"/>
        </a:p>
      </dgm:t>
    </dgm:pt>
    <dgm:pt modelId="{B7FA27B6-05CD-4A38-869C-F1C313C37DAF}" type="sibTrans" cxnId="{02CCF609-4D12-4FA3-A6BE-36F6A6F5A157}">
      <dgm:prSet/>
      <dgm:spPr/>
      <dgm:t>
        <a:bodyPr/>
        <a:lstStyle/>
        <a:p>
          <a:endParaRPr lang="en-US"/>
        </a:p>
      </dgm:t>
    </dgm:pt>
    <dgm:pt modelId="{451516C5-5DEB-4B7E-BCBF-436CA8206E99}">
      <dgm:prSet custT="1"/>
      <dgm:spPr>
        <a:solidFill>
          <a:schemeClr val="accent5">
            <a:lumMod val="60000"/>
            <a:lumOff val="40000"/>
          </a:schemeClr>
        </a:solidFill>
      </dgm:spPr>
      <dgm:t>
        <a:bodyPr/>
        <a:lstStyle/>
        <a:p>
          <a:endParaRPr lang="en-US" sz="2000" dirty="0"/>
        </a:p>
        <a:p>
          <a:r>
            <a:rPr lang="en-US" sz="2000" b="1" dirty="0"/>
            <a:t>Motivated by positives</a:t>
          </a:r>
        </a:p>
      </dgm:t>
    </dgm:pt>
    <dgm:pt modelId="{C894ADAB-2DF7-4B94-B866-B3CAF69F5AD4}" type="parTrans" cxnId="{ACC71916-0AFD-4810-B9A3-9B5BA2A07702}">
      <dgm:prSet/>
      <dgm:spPr/>
      <dgm:t>
        <a:bodyPr/>
        <a:lstStyle/>
        <a:p>
          <a:endParaRPr lang="en-US"/>
        </a:p>
      </dgm:t>
    </dgm:pt>
    <dgm:pt modelId="{F5624736-6449-4ABA-A992-844CDBC41272}" type="sibTrans" cxnId="{ACC71916-0AFD-4810-B9A3-9B5BA2A07702}">
      <dgm:prSet/>
      <dgm:spPr/>
      <dgm:t>
        <a:bodyPr/>
        <a:lstStyle/>
        <a:p>
          <a:endParaRPr lang="en-US"/>
        </a:p>
      </dgm:t>
    </dgm:pt>
    <dgm:pt modelId="{27DD3C87-B56D-42C6-8D5C-419B4CAFEA30}">
      <dgm:prSet custT="1"/>
      <dgm:spPr>
        <a:solidFill>
          <a:schemeClr val="accent5">
            <a:lumMod val="60000"/>
            <a:lumOff val="40000"/>
          </a:schemeClr>
        </a:solidFill>
      </dgm:spPr>
      <dgm:t>
        <a:bodyPr/>
        <a:lstStyle/>
        <a:p>
          <a:r>
            <a:rPr lang="en-US" sz="2000" dirty="0"/>
            <a:t>Food waste awareness</a:t>
          </a:r>
        </a:p>
      </dgm:t>
    </dgm:pt>
    <dgm:pt modelId="{74BE94A1-3EAE-469E-887C-918A626EF575}" type="parTrans" cxnId="{E237AA7B-109C-46A0-A6DC-71C4A93D2809}">
      <dgm:prSet/>
      <dgm:spPr/>
      <dgm:t>
        <a:bodyPr/>
        <a:lstStyle/>
        <a:p>
          <a:endParaRPr lang="en-US"/>
        </a:p>
      </dgm:t>
    </dgm:pt>
    <dgm:pt modelId="{DF2633DE-1708-4B3E-A010-F3BA9B45F843}" type="sibTrans" cxnId="{E237AA7B-109C-46A0-A6DC-71C4A93D2809}">
      <dgm:prSet/>
      <dgm:spPr/>
      <dgm:t>
        <a:bodyPr/>
        <a:lstStyle/>
        <a:p>
          <a:endParaRPr lang="en-US"/>
        </a:p>
      </dgm:t>
    </dgm:pt>
    <dgm:pt modelId="{5839F3DF-14DD-4B0C-B0CF-0CEA3E76A43E}">
      <dgm:prSet custT="1"/>
      <dgm:spPr>
        <a:solidFill>
          <a:schemeClr val="accent5">
            <a:lumMod val="60000"/>
            <a:lumOff val="40000"/>
          </a:schemeClr>
        </a:solidFill>
      </dgm:spPr>
      <dgm:t>
        <a:bodyPr/>
        <a:lstStyle/>
        <a:p>
          <a:r>
            <a:rPr lang="en-US" sz="2000" dirty="0"/>
            <a:t>Global brands &amp; packaging suppliers</a:t>
          </a:r>
        </a:p>
      </dgm:t>
    </dgm:pt>
    <dgm:pt modelId="{72FB1861-71C7-4252-8D23-D1197BB652C7}" type="parTrans" cxnId="{3C785741-E4D3-4990-BB90-98E8ACEB281C}">
      <dgm:prSet/>
      <dgm:spPr/>
      <dgm:t>
        <a:bodyPr/>
        <a:lstStyle/>
        <a:p>
          <a:endParaRPr lang="en-US"/>
        </a:p>
      </dgm:t>
    </dgm:pt>
    <dgm:pt modelId="{7A02D393-B801-40BE-A63C-3186C2324AA8}" type="sibTrans" cxnId="{3C785741-E4D3-4990-BB90-98E8ACEB281C}">
      <dgm:prSet/>
      <dgm:spPr/>
      <dgm:t>
        <a:bodyPr/>
        <a:lstStyle/>
        <a:p>
          <a:endParaRPr lang="en-US"/>
        </a:p>
      </dgm:t>
    </dgm:pt>
    <dgm:pt modelId="{ADECF940-2865-432F-B61F-ADEC7C7DABBD}" type="pres">
      <dgm:prSet presAssocID="{6AD6D2C1-2AF8-4947-B508-57E17EBAE16B}" presName="Name0" presStyleCnt="0">
        <dgm:presLayoutVars>
          <dgm:chMax val="7"/>
          <dgm:chPref val="5"/>
          <dgm:dir/>
          <dgm:animOne val="branch"/>
          <dgm:animLvl val="lvl"/>
        </dgm:presLayoutVars>
      </dgm:prSet>
      <dgm:spPr/>
    </dgm:pt>
    <dgm:pt modelId="{10DECDD4-EDFC-43A5-9597-868317DCC09A}" type="pres">
      <dgm:prSet presAssocID="{73260DB4-B6A2-471C-A7F4-392A112A298B}" presName="ChildAccent3" presStyleCnt="0"/>
      <dgm:spPr/>
    </dgm:pt>
    <dgm:pt modelId="{B5799503-765A-46AE-8E3C-A7C39019A7B1}" type="pres">
      <dgm:prSet presAssocID="{73260DB4-B6A2-471C-A7F4-392A112A298B}" presName="ChildAccent" presStyleLbl="alignImgPlace1" presStyleIdx="0" presStyleCnt="3" custScaleX="236861" custLinFactNeighborX="77524" custLinFactNeighborY="-7261"/>
      <dgm:spPr/>
    </dgm:pt>
    <dgm:pt modelId="{06BA6D9F-1D7C-47A3-81B3-2B5CA263D0CD}" type="pres">
      <dgm:prSet presAssocID="{73260DB4-B6A2-471C-A7F4-392A112A298B}" presName="Child3" presStyleLbl="revTx" presStyleIdx="0" presStyleCnt="0">
        <dgm:presLayoutVars>
          <dgm:chMax val="0"/>
          <dgm:chPref val="0"/>
          <dgm:bulletEnabled val="1"/>
        </dgm:presLayoutVars>
      </dgm:prSet>
      <dgm:spPr/>
    </dgm:pt>
    <dgm:pt modelId="{B7FF71FE-41BB-4CB2-A906-82E183C7D2F5}" type="pres">
      <dgm:prSet presAssocID="{73260DB4-B6A2-471C-A7F4-392A112A298B}" presName="Parent3" presStyleLbl="node1" presStyleIdx="0" presStyleCnt="3" custScaleX="236861" custScaleY="161144" custLinFactNeighborX="77524" custLinFactNeighborY="-20093">
        <dgm:presLayoutVars>
          <dgm:chMax val="2"/>
          <dgm:chPref val="1"/>
          <dgm:bulletEnabled val="1"/>
        </dgm:presLayoutVars>
      </dgm:prSet>
      <dgm:spPr/>
    </dgm:pt>
    <dgm:pt modelId="{126B30E7-AF2D-4125-8006-A5C0BB004954}" type="pres">
      <dgm:prSet presAssocID="{C8FBC7E4-97BB-432F-8E91-D17A177263F2}" presName="ChildAccent2" presStyleCnt="0"/>
      <dgm:spPr/>
    </dgm:pt>
    <dgm:pt modelId="{9FB9C2B6-D7EE-4B3A-8A37-6417BAC894CC}" type="pres">
      <dgm:prSet presAssocID="{C8FBC7E4-97BB-432F-8E91-D17A177263F2}" presName="ChildAccent" presStyleLbl="alignImgPlace1" presStyleIdx="1" presStyleCnt="3" custScaleX="127540" custLinFactNeighborX="-33388" custLinFactNeighborY="-770"/>
      <dgm:spPr/>
    </dgm:pt>
    <dgm:pt modelId="{6CBDB08D-CDAB-442B-80FF-7176FCD3AC41}" type="pres">
      <dgm:prSet presAssocID="{C8FBC7E4-97BB-432F-8E91-D17A177263F2}" presName="Child2" presStyleLbl="revTx" presStyleIdx="0" presStyleCnt="0">
        <dgm:presLayoutVars>
          <dgm:chMax val="0"/>
          <dgm:chPref val="0"/>
          <dgm:bulletEnabled val="1"/>
        </dgm:presLayoutVars>
      </dgm:prSet>
      <dgm:spPr/>
    </dgm:pt>
    <dgm:pt modelId="{EBBAD2E6-C47B-43F0-8A52-1D09FBABC16D}" type="pres">
      <dgm:prSet presAssocID="{C8FBC7E4-97BB-432F-8E91-D17A177263F2}" presName="Parent2" presStyleLbl="node1" presStyleIdx="1" presStyleCnt="3" custScaleX="127540" custLinFactNeighborX="-33388" custLinFactNeighborY="-4004">
        <dgm:presLayoutVars>
          <dgm:chMax val="2"/>
          <dgm:chPref val="1"/>
          <dgm:bulletEnabled val="1"/>
        </dgm:presLayoutVars>
      </dgm:prSet>
      <dgm:spPr/>
    </dgm:pt>
    <dgm:pt modelId="{6AA315B7-A7D2-45F3-A3B8-0C0201065226}" type="pres">
      <dgm:prSet presAssocID="{AA10F18F-3676-4E67-BF02-CECB14C50B69}" presName="ChildAccent1" presStyleCnt="0"/>
      <dgm:spPr/>
    </dgm:pt>
    <dgm:pt modelId="{7643AD30-3E23-4C72-885C-C6CD0EC8E079}" type="pres">
      <dgm:prSet presAssocID="{AA10F18F-3676-4E67-BF02-CECB14C50B69}" presName="ChildAccent" presStyleLbl="alignImgPlace1" presStyleIdx="2" presStyleCnt="3" custScaleX="144429" custScaleY="102142" custLinFactNeighborX="-87950" custLinFactNeighborY="5302"/>
      <dgm:spPr/>
    </dgm:pt>
    <dgm:pt modelId="{37B407ED-8625-43EA-9913-4617C5E7E78B}" type="pres">
      <dgm:prSet presAssocID="{AA10F18F-3676-4E67-BF02-CECB14C50B69}" presName="Child1" presStyleLbl="revTx" presStyleIdx="0" presStyleCnt="0">
        <dgm:presLayoutVars>
          <dgm:chMax val="0"/>
          <dgm:chPref val="0"/>
          <dgm:bulletEnabled val="1"/>
        </dgm:presLayoutVars>
      </dgm:prSet>
      <dgm:spPr/>
    </dgm:pt>
    <dgm:pt modelId="{64FE164B-0726-4085-8593-BF521A5ADB2F}" type="pres">
      <dgm:prSet presAssocID="{AA10F18F-3676-4E67-BF02-CECB14C50B69}" presName="Parent1" presStyleLbl="node1" presStyleIdx="2" presStyleCnt="3" custScaleX="145760" custLinFactNeighborX="-86878" custLinFactNeighborY="21681">
        <dgm:presLayoutVars>
          <dgm:chMax val="2"/>
          <dgm:chPref val="1"/>
          <dgm:bulletEnabled val="1"/>
        </dgm:presLayoutVars>
      </dgm:prSet>
      <dgm:spPr/>
    </dgm:pt>
  </dgm:ptLst>
  <dgm:cxnLst>
    <dgm:cxn modelId="{3C554407-B7D8-4DA4-8856-459B1F57C16B}" type="presOf" srcId="{B71B6096-D30E-4B23-B3DA-78DAC5ADA57D}" destId="{B5799503-765A-46AE-8E3C-A7C39019A7B1}" srcOrd="0" destOrd="0" presId="urn:microsoft.com/office/officeart/2011/layout/InterconnectedBlockProcess"/>
    <dgm:cxn modelId="{02CCF609-4D12-4FA3-A6BE-36F6A6F5A157}" srcId="{B71B6096-D30E-4B23-B3DA-78DAC5ADA57D}" destId="{B15B3659-47D0-4303-948F-53629649EFF3}" srcOrd="1" destOrd="0" parTransId="{875177F9-03CF-4BAE-B9FB-EADE486D753B}" sibTransId="{B7FA27B6-05CD-4A38-869C-F1C313C37DAF}"/>
    <dgm:cxn modelId="{C2BB0813-0505-4F05-92A4-A85C15F75FC0}" type="presOf" srcId="{32276B6A-5196-479A-A621-B618B7541536}" destId="{6CBDB08D-CDAB-442B-80FF-7176FCD3AC41}" srcOrd="1" destOrd="0" presId="urn:microsoft.com/office/officeart/2011/layout/InterconnectedBlockProcess"/>
    <dgm:cxn modelId="{ACC71916-0AFD-4810-B9A3-9B5BA2A07702}" srcId="{73260DB4-B6A2-471C-A7F4-392A112A298B}" destId="{451516C5-5DEB-4B7E-BCBF-436CA8206E99}" srcOrd="1" destOrd="0" parTransId="{C894ADAB-2DF7-4B94-B866-B3CAF69F5AD4}" sibTransId="{F5624736-6449-4ABA-A992-844CDBC41272}"/>
    <dgm:cxn modelId="{1DAF8016-1027-4EA4-8428-7381FD11A65C}" type="presOf" srcId="{D8C15D4F-6495-4C97-B2FA-C3B101EA3955}" destId="{7643AD30-3E23-4C72-885C-C6CD0EC8E079}" srcOrd="0" destOrd="4" presId="urn:microsoft.com/office/officeart/2011/layout/InterconnectedBlockProcess"/>
    <dgm:cxn modelId="{713E9A16-1428-4C29-9F3F-EEAC4A93BFC2}" type="presOf" srcId="{5839F3DF-14DD-4B0C-B0CF-0CEA3E76A43E}" destId="{06BA6D9F-1D7C-47A3-81B3-2B5CA263D0CD}" srcOrd="1" destOrd="5" presId="urn:microsoft.com/office/officeart/2011/layout/InterconnectedBlockProcess"/>
    <dgm:cxn modelId="{7FE0C717-2EB4-464E-8670-54424A083DA1}" type="presOf" srcId="{27DD3C87-B56D-42C6-8D5C-419B4CAFEA30}" destId="{06BA6D9F-1D7C-47A3-81B3-2B5CA263D0CD}" srcOrd="1" destOrd="4" presId="urn:microsoft.com/office/officeart/2011/layout/InterconnectedBlockProcess"/>
    <dgm:cxn modelId="{092F0D18-79F9-43DE-9A7A-D037D3188468}" type="presOf" srcId="{2EB8FD09-3EF1-480E-A98E-962C9F35AD66}" destId="{37B407ED-8625-43EA-9913-4617C5E7E78B}" srcOrd="1" destOrd="3" presId="urn:microsoft.com/office/officeart/2011/layout/InterconnectedBlockProcess"/>
    <dgm:cxn modelId="{E1C0C61A-5898-47A3-8A4C-4996DE50C7C5}" srcId="{AA10F18F-3676-4E67-BF02-CECB14C50B69}" destId="{D8C15D4F-6495-4C97-B2FA-C3B101EA3955}" srcOrd="4" destOrd="0" parTransId="{34D9CE8A-0211-4F2E-8DA4-2A555022F4CF}" sibTransId="{A1434F45-C3B8-4D55-9A21-AD61B62F656C}"/>
    <dgm:cxn modelId="{8254E024-B216-4F92-9E3F-43E0953724D0}" type="presOf" srcId="{451516C5-5DEB-4B7E-BCBF-436CA8206E99}" destId="{06BA6D9F-1D7C-47A3-81B3-2B5CA263D0CD}" srcOrd="1" destOrd="3" presId="urn:microsoft.com/office/officeart/2011/layout/InterconnectedBlockProcess"/>
    <dgm:cxn modelId="{454E5927-096F-4A64-9EB2-89A9B6CCD53B}" type="presOf" srcId="{D8C15D4F-6495-4C97-B2FA-C3B101EA3955}" destId="{37B407ED-8625-43EA-9913-4617C5E7E78B}" srcOrd="1" destOrd="4" presId="urn:microsoft.com/office/officeart/2011/layout/InterconnectedBlockProcess"/>
    <dgm:cxn modelId="{1E100C28-45D3-434E-B1F0-A14AB71079A0}" type="presOf" srcId="{A8036205-6F0F-4FA6-B150-0E73E6F9974E}" destId="{37B407ED-8625-43EA-9913-4617C5E7E78B}" srcOrd="1" destOrd="0" presId="urn:microsoft.com/office/officeart/2011/layout/InterconnectedBlockProcess"/>
    <dgm:cxn modelId="{70645228-43EB-482E-BE98-2FA242E97C99}" type="presOf" srcId="{B15B3659-47D0-4303-948F-53629649EFF3}" destId="{06BA6D9F-1D7C-47A3-81B3-2B5CA263D0CD}" srcOrd="1" destOrd="2" presId="urn:microsoft.com/office/officeart/2011/layout/InterconnectedBlockProcess"/>
    <dgm:cxn modelId="{A063E428-78E4-4116-9ABA-AA17DB4810FF}" type="presOf" srcId="{32276B6A-5196-479A-A621-B618B7541536}" destId="{9FB9C2B6-D7EE-4B3A-8A37-6417BAC894CC}" srcOrd="0" destOrd="0" presId="urn:microsoft.com/office/officeart/2011/layout/InterconnectedBlockProcess"/>
    <dgm:cxn modelId="{6C776F2E-4602-4150-B169-EABB94A1C608}" srcId="{6AD6D2C1-2AF8-4947-B508-57E17EBAE16B}" destId="{73260DB4-B6A2-471C-A7F4-392A112A298B}" srcOrd="2" destOrd="0" parTransId="{A2BE19BF-02C8-4698-A571-D51AA54B3AE3}" sibTransId="{017DCFDC-A778-4477-95F6-1A3500479A5A}"/>
    <dgm:cxn modelId="{7A3C9736-FAF1-48BA-A504-7AB3100BCF57}" type="presOf" srcId="{5839F3DF-14DD-4B0C-B0CF-0CEA3E76A43E}" destId="{B5799503-765A-46AE-8E3C-A7C39019A7B1}" srcOrd="0" destOrd="5" presId="urn:microsoft.com/office/officeart/2011/layout/InterconnectedBlockProcess"/>
    <dgm:cxn modelId="{59E52E3D-ECB0-445C-8EB2-BC08C5C64FCB}" type="presOf" srcId="{27DD3C87-B56D-42C6-8D5C-419B4CAFEA30}" destId="{B5799503-765A-46AE-8E3C-A7C39019A7B1}" srcOrd="0" destOrd="4" presId="urn:microsoft.com/office/officeart/2011/layout/InterconnectedBlockProcess"/>
    <dgm:cxn modelId="{4769213F-4AE9-4DEC-8373-BF36415B369A}" type="presOf" srcId="{E1DC45AB-B8A7-40B7-A609-C5DBA96A204D}" destId="{B5799503-765A-46AE-8E3C-A7C39019A7B1}" srcOrd="0" destOrd="1" presId="urn:microsoft.com/office/officeart/2011/layout/InterconnectedBlockProcess"/>
    <dgm:cxn modelId="{9ECC6941-074E-411A-81A3-AA2CA49336BD}" srcId="{AA10F18F-3676-4E67-BF02-CECB14C50B69}" destId="{A8036205-6F0F-4FA6-B150-0E73E6F9974E}" srcOrd="0" destOrd="0" parTransId="{5F43900D-CEAB-4E6E-94C6-AC5290D90CC2}" sibTransId="{19BBB932-9E94-47FC-8774-E8CCBEBCC15F}"/>
    <dgm:cxn modelId="{3C785741-E4D3-4990-BB90-98E8ACEB281C}" srcId="{451516C5-5DEB-4B7E-BCBF-436CA8206E99}" destId="{5839F3DF-14DD-4B0C-B0CF-0CEA3E76A43E}" srcOrd="1" destOrd="0" parTransId="{72FB1861-71C7-4252-8D23-D1197BB652C7}" sibTransId="{7A02D393-B801-40BE-A63C-3186C2324AA8}"/>
    <dgm:cxn modelId="{EBB6C04B-1115-4764-966C-85648D395F53}" type="presOf" srcId="{B71B6096-D30E-4B23-B3DA-78DAC5ADA57D}" destId="{06BA6D9F-1D7C-47A3-81B3-2B5CA263D0CD}" srcOrd="1" destOrd="0" presId="urn:microsoft.com/office/officeart/2011/layout/InterconnectedBlockProcess"/>
    <dgm:cxn modelId="{D7F02F70-A3CA-4E48-A13D-920752D5682B}" type="presOf" srcId="{4FF39D97-3D70-4E93-9242-DF15498E7943}" destId="{37B407ED-8625-43EA-9913-4617C5E7E78B}" srcOrd="1" destOrd="2" presId="urn:microsoft.com/office/officeart/2011/layout/InterconnectedBlockProcess"/>
    <dgm:cxn modelId="{ABB13172-E0BD-43B7-81CE-AD85D2423325}" srcId="{C8FBC7E4-97BB-432F-8E91-D17A177263F2}" destId="{32276B6A-5196-479A-A621-B618B7541536}" srcOrd="0" destOrd="0" parTransId="{622061B2-5F84-41B0-BA66-783DEE490275}" sibTransId="{DB408BC4-65DD-4DCA-975B-C1FA959FA9D4}"/>
    <dgm:cxn modelId="{1099F173-68B2-4EA1-BE90-7E8D0A9469F5}" srcId="{6AD6D2C1-2AF8-4947-B508-57E17EBAE16B}" destId="{AA10F18F-3676-4E67-BF02-CECB14C50B69}" srcOrd="0" destOrd="0" parTransId="{B99E29B5-AF99-428E-85F1-D2D6FFF8BDF9}" sibTransId="{EC4ACCED-0B15-43F5-921D-6A9B2A7500B4}"/>
    <dgm:cxn modelId="{7E3C4E74-500F-4978-AB62-FCD3A6061CF1}" type="presOf" srcId="{4FF39D97-3D70-4E93-9242-DF15498E7943}" destId="{7643AD30-3E23-4C72-885C-C6CD0EC8E079}" srcOrd="0" destOrd="2" presId="urn:microsoft.com/office/officeart/2011/layout/InterconnectedBlockProcess"/>
    <dgm:cxn modelId="{583CA874-379E-437E-A6AA-C0D53CE71310}" srcId="{AA10F18F-3676-4E67-BF02-CECB14C50B69}" destId="{2EB8FD09-3EF1-480E-A98E-962C9F35AD66}" srcOrd="3" destOrd="0" parTransId="{CF6694C1-CAFB-4D6E-93EA-59C043D51988}" sibTransId="{45875249-B4EE-4326-93CC-2BB2474C0930}"/>
    <dgm:cxn modelId="{CEA60255-93AC-440C-97F4-CDC77D247C50}" type="presOf" srcId="{73260DB4-B6A2-471C-A7F4-392A112A298B}" destId="{B7FF71FE-41BB-4CB2-A906-82E183C7D2F5}" srcOrd="0" destOrd="0" presId="urn:microsoft.com/office/officeart/2011/layout/InterconnectedBlockProcess"/>
    <dgm:cxn modelId="{FA5F5B55-709A-495B-931D-247DFB5544D3}" srcId="{AA10F18F-3676-4E67-BF02-CECB14C50B69}" destId="{E12EE1F1-C0DD-46F9-B6C9-9E46BB2F014A}" srcOrd="1" destOrd="0" parTransId="{AEE32FF7-281D-4781-B972-936E7659FEEC}" sibTransId="{6DE1EBD2-ED69-42B9-9392-2D0AF24748FD}"/>
    <dgm:cxn modelId="{E237AA7B-109C-46A0-A6DC-71C4A93D2809}" srcId="{451516C5-5DEB-4B7E-BCBF-436CA8206E99}" destId="{27DD3C87-B56D-42C6-8D5C-419B4CAFEA30}" srcOrd="0" destOrd="0" parTransId="{74BE94A1-3EAE-469E-887C-918A626EF575}" sibTransId="{DF2633DE-1708-4B3E-A010-F3BA9B45F843}"/>
    <dgm:cxn modelId="{236E5B82-601F-410F-AFA3-B6EB5F4CA207}" type="presOf" srcId="{B15B3659-47D0-4303-948F-53629649EFF3}" destId="{B5799503-765A-46AE-8E3C-A7C39019A7B1}" srcOrd="0" destOrd="2" presId="urn:microsoft.com/office/officeart/2011/layout/InterconnectedBlockProcess"/>
    <dgm:cxn modelId="{B8D7C682-0457-42C6-8DB6-176D5423E203}" srcId="{6AD6D2C1-2AF8-4947-B508-57E17EBAE16B}" destId="{C8FBC7E4-97BB-432F-8E91-D17A177263F2}" srcOrd="1" destOrd="0" parTransId="{8897EAB2-CCAC-481D-8F78-85D473D1E144}" sibTransId="{FA6A4825-B573-4483-AFA4-F95D13DBAA73}"/>
    <dgm:cxn modelId="{EAD3728F-8B7C-4072-9159-695D886BD510}" type="presOf" srcId="{E12EE1F1-C0DD-46F9-B6C9-9E46BB2F014A}" destId="{37B407ED-8625-43EA-9913-4617C5E7E78B}" srcOrd="1" destOrd="1" presId="urn:microsoft.com/office/officeart/2011/layout/InterconnectedBlockProcess"/>
    <dgm:cxn modelId="{F8F355B5-8D5E-48D7-ACD3-D24E965119E3}" type="presOf" srcId="{AA10F18F-3676-4E67-BF02-CECB14C50B69}" destId="{64FE164B-0726-4085-8593-BF521A5ADB2F}" srcOrd="0" destOrd="0" presId="urn:microsoft.com/office/officeart/2011/layout/InterconnectedBlockProcess"/>
    <dgm:cxn modelId="{0F5A97B6-7B3A-49AD-94B3-B93B8957B174}" srcId="{AA10F18F-3676-4E67-BF02-CECB14C50B69}" destId="{4FF39D97-3D70-4E93-9242-DF15498E7943}" srcOrd="2" destOrd="0" parTransId="{19921B03-F801-46E1-AF0F-11A1A800B389}" sibTransId="{2E1317F9-D9F8-4FB6-98C9-1FD6A35B009F}"/>
    <dgm:cxn modelId="{DF9138C0-E717-4ADF-B041-DE1686206B9F}" type="presOf" srcId="{E1DC45AB-B8A7-40B7-A609-C5DBA96A204D}" destId="{06BA6D9F-1D7C-47A3-81B3-2B5CA263D0CD}" srcOrd="1" destOrd="1" presId="urn:microsoft.com/office/officeart/2011/layout/InterconnectedBlockProcess"/>
    <dgm:cxn modelId="{AE6B85C2-FDF2-4318-9CFE-C80BBDCB4E0B}" srcId="{B71B6096-D30E-4B23-B3DA-78DAC5ADA57D}" destId="{E1DC45AB-B8A7-40B7-A609-C5DBA96A204D}" srcOrd="0" destOrd="0" parTransId="{A35AD86B-0549-4231-8BA0-FC883F0484B5}" sibTransId="{BBC524A0-45FF-4B7E-B348-D2BAF91C50A1}"/>
    <dgm:cxn modelId="{171C21C7-F54D-4FEF-9ACF-CAE0865DEC04}" type="presOf" srcId="{C8FBC7E4-97BB-432F-8E91-D17A177263F2}" destId="{EBBAD2E6-C47B-43F0-8A52-1D09FBABC16D}" srcOrd="0" destOrd="0" presId="urn:microsoft.com/office/officeart/2011/layout/InterconnectedBlockProcess"/>
    <dgm:cxn modelId="{A0B47ACB-1CD3-4754-AD7C-125DFCA72929}" srcId="{73260DB4-B6A2-471C-A7F4-392A112A298B}" destId="{B71B6096-D30E-4B23-B3DA-78DAC5ADA57D}" srcOrd="0" destOrd="0" parTransId="{25848ADB-5A92-4AB1-BA56-51727133C7A0}" sibTransId="{B0BC72E4-0F30-4737-B354-5704C1F1BCBB}"/>
    <dgm:cxn modelId="{7E13FDCD-61E2-4DFD-8AC5-39BEF7DB1599}" type="presOf" srcId="{451516C5-5DEB-4B7E-BCBF-436CA8206E99}" destId="{B5799503-765A-46AE-8E3C-A7C39019A7B1}" srcOrd="0" destOrd="3" presId="urn:microsoft.com/office/officeart/2011/layout/InterconnectedBlockProcess"/>
    <dgm:cxn modelId="{95E02ED9-B9D7-43F8-A0A1-6A1D264F6E86}" type="presOf" srcId="{2EB8FD09-3EF1-480E-A98E-962C9F35AD66}" destId="{7643AD30-3E23-4C72-885C-C6CD0EC8E079}" srcOrd="0" destOrd="3" presId="urn:microsoft.com/office/officeart/2011/layout/InterconnectedBlockProcess"/>
    <dgm:cxn modelId="{AD179AE5-B979-451D-8319-18759571F325}" type="presOf" srcId="{A8036205-6F0F-4FA6-B150-0E73E6F9974E}" destId="{7643AD30-3E23-4C72-885C-C6CD0EC8E079}" srcOrd="0" destOrd="0" presId="urn:microsoft.com/office/officeart/2011/layout/InterconnectedBlockProcess"/>
    <dgm:cxn modelId="{F837A6EB-B251-40D8-9199-6E265D0F0934}" type="presOf" srcId="{E12EE1F1-C0DD-46F9-B6C9-9E46BB2F014A}" destId="{7643AD30-3E23-4C72-885C-C6CD0EC8E079}" srcOrd="0" destOrd="1" presId="urn:microsoft.com/office/officeart/2011/layout/InterconnectedBlockProcess"/>
    <dgm:cxn modelId="{6B8906ED-2E82-4B8C-A36B-E406EDE934E4}" type="presOf" srcId="{6AD6D2C1-2AF8-4947-B508-57E17EBAE16B}" destId="{ADECF940-2865-432F-B61F-ADEC7C7DABBD}" srcOrd="0" destOrd="0" presId="urn:microsoft.com/office/officeart/2011/layout/InterconnectedBlockProcess"/>
    <dgm:cxn modelId="{FAF445EB-BA67-4F96-A7C0-77BF214B36B2}" type="presParOf" srcId="{ADECF940-2865-432F-B61F-ADEC7C7DABBD}" destId="{10DECDD4-EDFC-43A5-9597-868317DCC09A}" srcOrd="0" destOrd="0" presId="urn:microsoft.com/office/officeart/2011/layout/InterconnectedBlockProcess"/>
    <dgm:cxn modelId="{136001F2-1358-4973-991D-3ED47F45318F}" type="presParOf" srcId="{10DECDD4-EDFC-43A5-9597-868317DCC09A}" destId="{B5799503-765A-46AE-8E3C-A7C39019A7B1}" srcOrd="0" destOrd="0" presId="urn:microsoft.com/office/officeart/2011/layout/InterconnectedBlockProcess"/>
    <dgm:cxn modelId="{70BF2357-0CA8-4BD2-BB70-E8CAB3851F58}" type="presParOf" srcId="{ADECF940-2865-432F-B61F-ADEC7C7DABBD}" destId="{06BA6D9F-1D7C-47A3-81B3-2B5CA263D0CD}" srcOrd="1" destOrd="0" presId="urn:microsoft.com/office/officeart/2011/layout/InterconnectedBlockProcess"/>
    <dgm:cxn modelId="{7CDBF04A-DBB8-40E4-B7EE-73DACD01E4F7}" type="presParOf" srcId="{ADECF940-2865-432F-B61F-ADEC7C7DABBD}" destId="{B7FF71FE-41BB-4CB2-A906-82E183C7D2F5}" srcOrd="2" destOrd="0" presId="urn:microsoft.com/office/officeart/2011/layout/InterconnectedBlockProcess"/>
    <dgm:cxn modelId="{FEF33BED-6EA8-40B9-9790-C66E28AE9BC2}" type="presParOf" srcId="{ADECF940-2865-432F-B61F-ADEC7C7DABBD}" destId="{126B30E7-AF2D-4125-8006-A5C0BB004954}" srcOrd="3" destOrd="0" presId="urn:microsoft.com/office/officeart/2011/layout/InterconnectedBlockProcess"/>
    <dgm:cxn modelId="{93A66E1A-98BB-4B7A-BB5E-603A5BB17F02}" type="presParOf" srcId="{126B30E7-AF2D-4125-8006-A5C0BB004954}" destId="{9FB9C2B6-D7EE-4B3A-8A37-6417BAC894CC}" srcOrd="0" destOrd="0" presId="urn:microsoft.com/office/officeart/2011/layout/InterconnectedBlockProcess"/>
    <dgm:cxn modelId="{8C8F641C-EB8C-419D-86AC-574CD06774B6}" type="presParOf" srcId="{ADECF940-2865-432F-B61F-ADEC7C7DABBD}" destId="{6CBDB08D-CDAB-442B-80FF-7176FCD3AC41}" srcOrd="4" destOrd="0" presId="urn:microsoft.com/office/officeart/2011/layout/InterconnectedBlockProcess"/>
    <dgm:cxn modelId="{B322A743-C7F0-4695-95A9-567D070F4007}" type="presParOf" srcId="{ADECF940-2865-432F-B61F-ADEC7C7DABBD}" destId="{EBBAD2E6-C47B-43F0-8A52-1D09FBABC16D}" srcOrd="5" destOrd="0" presId="urn:microsoft.com/office/officeart/2011/layout/InterconnectedBlockProcess"/>
    <dgm:cxn modelId="{0D1512DB-AB9E-437C-A354-0163FC5BB539}" type="presParOf" srcId="{ADECF940-2865-432F-B61F-ADEC7C7DABBD}" destId="{6AA315B7-A7D2-45F3-A3B8-0C0201065226}" srcOrd="6" destOrd="0" presId="urn:microsoft.com/office/officeart/2011/layout/InterconnectedBlockProcess"/>
    <dgm:cxn modelId="{95E6BDFC-A86A-4666-859B-97A872B05BDA}" type="presParOf" srcId="{6AA315B7-A7D2-45F3-A3B8-0C0201065226}" destId="{7643AD30-3E23-4C72-885C-C6CD0EC8E079}" srcOrd="0" destOrd="0" presId="urn:microsoft.com/office/officeart/2011/layout/InterconnectedBlockProcess"/>
    <dgm:cxn modelId="{9F45FB3C-EBA6-41F4-B119-A771211AD2B4}" type="presParOf" srcId="{ADECF940-2865-432F-B61F-ADEC7C7DABBD}" destId="{37B407ED-8625-43EA-9913-4617C5E7E78B}" srcOrd="7" destOrd="0" presId="urn:microsoft.com/office/officeart/2011/layout/InterconnectedBlockProcess"/>
    <dgm:cxn modelId="{A51EDBEC-2618-438D-B1AE-B5D0C3C8B8A8}" type="presParOf" srcId="{ADECF940-2865-432F-B61F-ADEC7C7DABBD}" destId="{64FE164B-0726-4085-8593-BF521A5ADB2F}" srcOrd="8" destOrd="0" presId="urn:microsoft.com/office/officeart/2011/layout/Interconnected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5D533F7-EBD7-4102-A9FF-1AA0485F7934}" type="doc">
      <dgm:prSet loTypeId="urn:microsoft.com/office/officeart/2008/layout/BubblePictureList" loCatId="picture" qsTypeId="urn:microsoft.com/office/officeart/2005/8/quickstyle/simple1" qsCatId="simple" csTypeId="urn:microsoft.com/office/officeart/2005/8/colors/accent1_2" csCatId="accent1" phldr="1"/>
      <dgm:spPr/>
      <dgm:t>
        <a:bodyPr/>
        <a:lstStyle/>
        <a:p>
          <a:endParaRPr lang="en-US"/>
        </a:p>
      </dgm:t>
    </dgm:pt>
    <dgm:pt modelId="{A389BCAD-B382-42CD-85CF-EBF84EACD9AC}">
      <dgm:prSet phldrT="[Text]" custT="1"/>
      <dgm:spPr/>
      <dgm:t>
        <a:bodyPr/>
        <a:lstStyle/>
        <a:p>
          <a:pPr algn="l"/>
          <a:r>
            <a:rPr lang="en-US" sz="2000" b="1" dirty="0">
              <a:solidFill>
                <a:srgbClr val="E05500"/>
              </a:solidFill>
              <a:latin typeface="Arial Narrow" panose="020B0606020202030204" pitchFamily="34" charset="0"/>
            </a:rPr>
            <a:t>Package coating and forming innovation</a:t>
          </a:r>
          <a:endParaRPr lang="en-US" sz="2000" b="1" dirty="0"/>
        </a:p>
      </dgm:t>
    </dgm:pt>
    <dgm:pt modelId="{EABAE7C1-E242-4BE9-82E7-92BF6731596A}" type="parTrans" cxnId="{C4BCFC91-19F3-4E94-A416-A2DAE1403FBF}">
      <dgm:prSet/>
      <dgm:spPr/>
      <dgm:t>
        <a:bodyPr/>
        <a:lstStyle/>
        <a:p>
          <a:endParaRPr lang="en-US"/>
        </a:p>
      </dgm:t>
    </dgm:pt>
    <dgm:pt modelId="{4029BA2E-E69B-4A17-9C73-C81CC1AB7EE7}" type="sibTrans" cxnId="{C4BCFC91-19F3-4E94-A416-A2DAE1403FBF}">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dgm:spPr>
      <dgm:t>
        <a:bodyPr/>
        <a:lstStyle/>
        <a:p>
          <a:endParaRPr lang="en-US"/>
        </a:p>
      </dgm:t>
    </dgm:pt>
    <dgm:pt modelId="{FEA7D6C8-CEEB-4559-A8A6-C925A1C2D82C}">
      <dgm:prSet phldrT="[Text]" custT="1"/>
      <dgm:spPr/>
      <dgm:t>
        <a:bodyPr/>
        <a:lstStyle/>
        <a:p>
          <a:pPr>
            <a:lnSpc>
              <a:spcPct val="100000"/>
            </a:lnSpc>
            <a:spcAft>
              <a:spcPts val="0"/>
            </a:spcAft>
          </a:pPr>
          <a:r>
            <a:rPr lang="en-US" sz="2000" b="1" dirty="0">
              <a:solidFill>
                <a:srgbClr val="E05500"/>
              </a:solidFill>
              <a:latin typeface="Arial Narrow" panose="020B0606020202030204" pitchFamily="34" charset="0"/>
            </a:rPr>
            <a:t>Product coating and wrapper coating innovation-</a:t>
          </a:r>
        </a:p>
        <a:p>
          <a:pPr>
            <a:lnSpc>
              <a:spcPct val="100000"/>
            </a:lnSpc>
            <a:spcAft>
              <a:spcPts val="0"/>
            </a:spcAft>
          </a:pPr>
          <a:r>
            <a:rPr lang="en-US" sz="2000" b="1" i="0" dirty="0">
              <a:solidFill>
                <a:srgbClr val="E05500"/>
              </a:solidFill>
              <a:effectLst/>
              <a:latin typeface="Arial Narrow" panose="020B0606020202030204" pitchFamily="34" charset="0"/>
            </a:rPr>
            <a:t>NESTLÉ aiming at 100% recyclable </a:t>
          </a:r>
        </a:p>
        <a:p>
          <a:pPr>
            <a:lnSpc>
              <a:spcPct val="100000"/>
            </a:lnSpc>
            <a:spcAft>
              <a:spcPts val="0"/>
            </a:spcAft>
          </a:pPr>
          <a:r>
            <a:rPr lang="en-US" sz="2000" b="1" i="0" dirty="0">
              <a:solidFill>
                <a:srgbClr val="E05500"/>
              </a:solidFill>
              <a:effectLst/>
              <a:latin typeface="Arial Narrow" panose="020B0606020202030204" pitchFamily="34" charset="0"/>
            </a:rPr>
            <a:t>or reusable packaging </a:t>
          </a:r>
        </a:p>
        <a:p>
          <a:pPr>
            <a:lnSpc>
              <a:spcPct val="100000"/>
            </a:lnSpc>
            <a:spcAft>
              <a:spcPts val="0"/>
            </a:spcAft>
          </a:pPr>
          <a:r>
            <a:rPr lang="en-US" sz="2000" b="1" i="0" dirty="0">
              <a:solidFill>
                <a:srgbClr val="E05500"/>
              </a:solidFill>
              <a:effectLst/>
              <a:latin typeface="Arial Narrow" panose="020B0606020202030204" pitchFamily="34" charset="0"/>
            </a:rPr>
            <a:t>by 2025</a:t>
          </a:r>
          <a:endParaRPr lang="en-US" sz="2000" b="1" dirty="0"/>
        </a:p>
      </dgm:t>
    </dgm:pt>
    <dgm:pt modelId="{8CFE66C0-FDF2-4D00-A684-7A38EC1B1C12}" type="parTrans" cxnId="{F1BF360F-B097-4C41-A8C7-9165F4A38C49}">
      <dgm:prSet/>
      <dgm:spPr/>
      <dgm:t>
        <a:bodyPr/>
        <a:lstStyle/>
        <a:p>
          <a:endParaRPr lang="en-US"/>
        </a:p>
      </dgm:t>
    </dgm:pt>
    <dgm:pt modelId="{83C842E6-967A-41BB-8E12-2BA21B8509E2}" type="sibTrans" cxnId="{F1BF360F-B097-4C41-A8C7-9165F4A38C49}">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t="-21000" b="-21000"/>
          </a:stretch>
        </a:blipFill>
      </dgm:spPr>
      <dgm:t>
        <a:bodyPr/>
        <a:lstStyle/>
        <a:p>
          <a:endParaRPr lang="en-US"/>
        </a:p>
      </dgm:t>
    </dgm:pt>
    <dgm:pt modelId="{F831A287-C83F-468D-A0A9-4A38AC6621B0}">
      <dgm:prSet phldrT="[Text]" custT="1"/>
      <dgm:spPr/>
      <dgm:t>
        <a:bodyPr/>
        <a:lstStyle/>
        <a:p>
          <a:pPr>
            <a:lnSpc>
              <a:spcPct val="100000"/>
            </a:lnSpc>
            <a:spcAft>
              <a:spcPts val="0"/>
            </a:spcAft>
          </a:pPr>
          <a:r>
            <a:rPr lang="en-US" sz="2000" b="1" dirty="0">
              <a:solidFill>
                <a:srgbClr val="E05500"/>
              </a:solidFill>
              <a:latin typeface="Arial Narrow" panose="020B0606020202030204" pitchFamily="34" charset="0"/>
            </a:rPr>
            <a:t>Design innovation-</a:t>
          </a:r>
        </a:p>
        <a:p>
          <a:pPr>
            <a:lnSpc>
              <a:spcPct val="100000"/>
            </a:lnSpc>
            <a:spcAft>
              <a:spcPts val="0"/>
            </a:spcAft>
          </a:pPr>
          <a:r>
            <a:rPr lang="en-US" sz="2000" b="1" dirty="0">
              <a:solidFill>
                <a:srgbClr val="E05500"/>
              </a:solidFill>
              <a:latin typeface="Arial Narrow" panose="020B0606020202030204" pitchFamily="34" charset="0"/>
            </a:rPr>
            <a:t>Integrated lidding</a:t>
          </a:r>
          <a:endParaRPr lang="en-US" sz="2000" b="1" dirty="0"/>
        </a:p>
      </dgm:t>
    </dgm:pt>
    <dgm:pt modelId="{0B06356A-28E4-4799-96AE-8213239A2280}" type="parTrans" cxnId="{DF7359C4-3864-48CA-B9AF-E8524AC5F929}">
      <dgm:prSet/>
      <dgm:spPr/>
      <dgm:t>
        <a:bodyPr/>
        <a:lstStyle/>
        <a:p>
          <a:endParaRPr lang="en-US"/>
        </a:p>
      </dgm:t>
    </dgm:pt>
    <dgm:pt modelId="{35D069B6-D7CD-4519-8936-9BDCC4E56479}" type="sibTrans" cxnId="{DF7359C4-3864-48CA-B9AF-E8524AC5F929}">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11000" r="-11000"/>
          </a:stretch>
        </a:blipFill>
      </dgm:spPr>
      <dgm:t>
        <a:bodyPr/>
        <a:lstStyle/>
        <a:p>
          <a:endParaRPr lang="en-US"/>
        </a:p>
      </dgm:t>
    </dgm:pt>
    <dgm:pt modelId="{82B04277-5540-47A0-9CA4-A076AC1E2D0B}">
      <dgm:prSet/>
      <dgm:spPr/>
      <dgm:t>
        <a:bodyPr/>
        <a:lstStyle/>
        <a:p>
          <a:endParaRPr lang="en-US" dirty="0"/>
        </a:p>
      </dgm:t>
    </dgm:pt>
    <dgm:pt modelId="{57484698-6083-47D5-9B00-BD2B4730AA3F}" type="parTrans" cxnId="{A2C5ECA7-0DAC-4C5E-ACD6-499C4740FAF0}">
      <dgm:prSet/>
      <dgm:spPr/>
      <dgm:t>
        <a:bodyPr/>
        <a:lstStyle/>
        <a:p>
          <a:endParaRPr lang="en-US"/>
        </a:p>
      </dgm:t>
    </dgm:pt>
    <dgm:pt modelId="{E162BCBD-5860-4CA1-8361-B882971EF8CD}" type="sibTrans" cxnId="{A2C5ECA7-0DAC-4C5E-ACD6-499C4740FAF0}">
      <dgm:prSet/>
      <dgm:spPr>
        <a:blipFill>
          <a:blip xmlns:r="http://schemas.openxmlformats.org/officeDocument/2006/relationships" r:embed="rId4">
            <a:extLst>
              <a:ext uri="{28A0092B-C50C-407E-A947-70E740481C1C}">
                <a14:useLocalDpi xmlns:a14="http://schemas.microsoft.com/office/drawing/2010/main" val="0"/>
              </a:ext>
            </a:extLst>
          </a:blip>
          <a:srcRect/>
          <a:stretch>
            <a:fillRect l="-45000" r="-45000"/>
          </a:stretch>
        </a:blipFill>
      </dgm:spPr>
      <dgm:t>
        <a:bodyPr/>
        <a:lstStyle/>
        <a:p>
          <a:endParaRPr lang="en-US"/>
        </a:p>
      </dgm:t>
    </dgm:pt>
    <dgm:pt modelId="{2B3D8F67-DC97-4E80-ABA9-1ED88F75FE82}">
      <dgm:prSet/>
      <dgm:spPr/>
      <dgm:t>
        <a:bodyPr/>
        <a:lstStyle/>
        <a:p>
          <a:endParaRPr lang="en-US" dirty="0"/>
        </a:p>
      </dgm:t>
    </dgm:pt>
    <dgm:pt modelId="{83BF57B2-9FB5-4E52-AD42-9FB0E1816193}" type="parTrans" cxnId="{DA337C02-5F8A-4B48-91B2-F85F570ED212}">
      <dgm:prSet/>
      <dgm:spPr/>
      <dgm:t>
        <a:bodyPr/>
        <a:lstStyle/>
        <a:p>
          <a:endParaRPr lang="en-US"/>
        </a:p>
      </dgm:t>
    </dgm:pt>
    <dgm:pt modelId="{2054B1BB-867F-4C1B-B452-0331EA01089E}" type="sibTrans" cxnId="{DA337C02-5F8A-4B48-91B2-F85F570ED212}">
      <dgm:prSet/>
      <dgm:spPr>
        <a:blipFill>
          <a:blip xmlns:r="http://schemas.openxmlformats.org/officeDocument/2006/relationships" r:embed="rId5">
            <a:extLst>
              <a:ext uri="{28A0092B-C50C-407E-A947-70E740481C1C}">
                <a14:useLocalDpi xmlns:a14="http://schemas.microsoft.com/office/drawing/2010/main" val="0"/>
              </a:ext>
            </a:extLst>
          </a:blip>
          <a:srcRect/>
          <a:stretch>
            <a:fillRect l="-70000" r="-70000"/>
          </a:stretch>
        </a:blipFill>
      </dgm:spPr>
      <dgm:t>
        <a:bodyPr/>
        <a:lstStyle/>
        <a:p>
          <a:endParaRPr lang="en-US"/>
        </a:p>
      </dgm:t>
    </dgm:pt>
    <dgm:pt modelId="{D8E0AF65-F898-44DE-9C33-8E732EB7A708}" type="pres">
      <dgm:prSet presAssocID="{35D533F7-EBD7-4102-A9FF-1AA0485F7934}" presName="Name0" presStyleCnt="0">
        <dgm:presLayoutVars>
          <dgm:chMax val="8"/>
          <dgm:chPref val="8"/>
          <dgm:dir/>
        </dgm:presLayoutVars>
      </dgm:prSet>
      <dgm:spPr/>
    </dgm:pt>
    <dgm:pt modelId="{89FE8B54-439B-4433-9080-99341F5AAE27}" type="pres">
      <dgm:prSet presAssocID="{A389BCAD-B382-42CD-85CF-EBF84EACD9AC}" presName="parent_text_1" presStyleLbl="revTx" presStyleIdx="0" presStyleCnt="5" custLinFactNeighborX="-22075" custLinFactNeighborY="-8870">
        <dgm:presLayoutVars>
          <dgm:chMax val="0"/>
          <dgm:chPref val="0"/>
          <dgm:bulletEnabled val="1"/>
        </dgm:presLayoutVars>
      </dgm:prSet>
      <dgm:spPr/>
    </dgm:pt>
    <dgm:pt modelId="{70D321D9-EDCC-4DF1-91CD-9EAB4F51D095}" type="pres">
      <dgm:prSet presAssocID="{A389BCAD-B382-42CD-85CF-EBF84EACD9AC}" presName="image_accent_1" presStyleCnt="0"/>
      <dgm:spPr/>
    </dgm:pt>
    <dgm:pt modelId="{06A9EC96-AA78-488F-97C6-AC1A398322B9}" type="pres">
      <dgm:prSet presAssocID="{A389BCAD-B382-42CD-85CF-EBF84EACD9AC}" presName="imageAccentRepeatNode" presStyleLbl="alignNode1" presStyleIdx="0" presStyleCnt="9" custLinFactNeighborX="-82339" custLinFactNeighborY="-9281"/>
      <dgm:spPr/>
    </dgm:pt>
    <dgm:pt modelId="{39F8259E-91CD-4D2F-93BD-E5FAA84FBE93}" type="pres">
      <dgm:prSet presAssocID="{A389BCAD-B382-42CD-85CF-EBF84EACD9AC}" presName="accent_1" presStyleLbl="alignNode1" presStyleIdx="1" presStyleCnt="9" custLinFactX="-77524" custLinFactY="100000" custLinFactNeighborX="-100000" custLinFactNeighborY="168144"/>
      <dgm:spPr/>
    </dgm:pt>
    <dgm:pt modelId="{D2B9DBB1-E2C2-44A8-A0BD-A7E66A34690E}" type="pres">
      <dgm:prSet presAssocID="{4029BA2E-E69B-4A17-9C73-C81CC1AB7EE7}" presName="image_1" presStyleCnt="0"/>
      <dgm:spPr/>
    </dgm:pt>
    <dgm:pt modelId="{359C1474-DB79-4BE8-B896-EC7A03F44A96}" type="pres">
      <dgm:prSet presAssocID="{4029BA2E-E69B-4A17-9C73-C81CC1AB7EE7}" presName="imageRepeatNode" presStyleLbl="fgImgPlace1" presStyleIdx="0" presStyleCnt="5" custLinFactNeighborX="-89717" custLinFactNeighborY="-9636"/>
      <dgm:spPr/>
    </dgm:pt>
    <dgm:pt modelId="{5493692E-4A50-402C-995A-5B77E0664380}" type="pres">
      <dgm:prSet presAssocID="{FEA7D6C8-CEEB-4559-A8A6-C925A1C2D82C}" presName="parent_text_2" presStyleLbl="revTx" presStyleIdx="1" presStyleCnt="5" custScaleX="169043" custLinFactY="-27518" custLinFactNeighborX="-17552" custLinFactNeighborY="-100000">
        <dgm:presLayoutVars>
          <dgm:chMax val="0"/>
          <dgm:chPref val="0"/>
          <dgm:bulletEnabled val="1"/>
        </dgm:presLayoutVars>
      </dgm:prSet>
      <dgm:spPr/>
    </dgm:pt>
    <dgm:pt modelId="{F2E60D7B-81FA-4D9F-896A-C776BE6AD1B1}" type="pres">
      <dgm:prSet presAssocID="{FEA7D6C8-CEEB-4559-A8A6-C925A1C2D82C}" presName="image_accent_2" presStyleCnt="0"/>
      <dgm:spPr/>
    </dgm:pt>
    <dgm:pt modelId="{818AB01D-2542-4D41-B2D7-F56922D181F9}" type="pres">
      <dgm:prSet presAssocID="{FEA7D6C8-CEEB-4559-A8A6-C925A1C2D82C}" presName="imageAccentRepeatNode" presStyleLbl="alignNode1" presStyleIdx="2" presStyleCnt="9" custScaleX="202196" custScaleY="200925" custLinFactX="100000" custLinFactNeighborX="198004" custLinFactNeighborY="2604"/>
      <dgm:spPr/>
    </dgm:pt>
    <dgm:pt modelId="{900E50B5-6469-4AE4-BD10-C02ECFE841AE}" type="pres">
      <dgm:prSet presAssocID="{83C842E6-967A-41BB-8E12-2BA21B8509E2}" presName="image_2" presStyleCnt="0"/>
      <dgm:spPr/>
    </dgm:pt>
    <dgm:pt modelId="{BA07C90E-3BD4-4298-AAFC-8E27844ABD6E}" type="pres">
      <dgm:prSet presAssocID="{83C842E6-967A-41BB-8E12-2BA21B8509E2}" presName="imageRepeatNode" presStyleLbl="fgImgPlace1" presStyleIdx="1" presStyleCnt="5" custScaleX="213832" custScaleY="219077" custLinFactX="137893" custLinFactNeighborX="200000" custLinFactNeighborY="3434"/>
      <dgm:spPr/>
    </dgm:pt>
    <dgm:pt modelId="{E18397DC-23D4-438E-8FFC-76B324EE8707}" type="pres">
      <dgm:prSet presAssocID="{2B3D8F67-DC97-4E80-ABA9-1ED88F75FE82}" presName="image_accent_3" presStyleCnt="0"/>
      <dgm:spPr/>
    </dgm:pt>
    <dgm:pt modelId="{8C116A78-2B1C-40FC-8C9A-E71068B2E328}" type="pres">
      <dgm:prSet presAssocID="{2B3D8F67-DC97-4E80-ABA9-1ED88F75FE82}" presName="imageAccentRepeatNode" presStyleLbl="alignNode1" presStyleIdx="3" presStyleCnt="9" custScaleX="158378" custScaleY="151415" custLinFactX="20420" custLinFactY="2219" custLinFactNeighborX="100000" custLinFactNeighborY="100000"/>
      <dgm:spPr/>
    </dgm:pt>
    <dgm:pt modelId="{1F14FB8C-5FC6-4694-96B2-B08CA9F9CE8F}" type="pres">
      <dgm:prSet presAssocID="{2B3D8F67-DC97-4E80-ABA9-1ED88F75FE82}" presName="parent_text_3" presStyleLbl="revTx" presStyleIdx="2" presStyleCnt="5">
        <dgm:presLayoutVars>
          <dgm:chMax val="0"/>
          <dgm:chPref val="0"/>
          <dgm:bulletEnabled val="1"/>
        </dgm:presLayoutVars>
      </dgm:prSet>
      <dgm:spPr/>
    </dgm:pt>
    <dgm:pt modelId="{6D74FD67-B109-4C8A-BC20-7DDDC7D77034}" type="pres">
      <dgm:prSet presAssocID="{2B3D8F67-DC97-4E80-ABA9-1ED88F75FE82}" presName="accent_2" presStyleLbl="alignNode1" presStyleIdx="4" presStyleCnt="9" custLinFactX="100000" custLinFactY="158235" custLinFactNeighborX="167753" custLinFactNeighborY="200000"/>
      <dgm:spPr/>
    </dgm:pt>
    <dgm:pt modelId="{4EE03B3C-CCC7-4541-B31C-D4656A7EE23B}" type="pres">
      <dgm:prSet presAssocID="{2B3D8F67-DC97-4E80-ABA9-1ED88F75FE82}" presName="accent_3" presStyleLbl="alignNode1" presStyleIdx="5" presStyleCnt="9" custLinFactX="100000" custLinFactY="900000" custLinFactNeighborX="122663" custLinFactNeighborY="916832"/>
      <dgm:spPr/>
    </dgm:pt>
    <dgm:pt modelId="{0FF75E1D-EC3E-46D1-B922-11A8783C2029}" type="pres">
      <dgm:prSet presAssocID="{2054B1BB-867F-4C1B-B452-0331EA01089E}" presName="image_3" presStyleCnt="0"/>
      <dgm:spPr/>
    </dgm:pt>
    <dgm:pt modelId="{36DA3D29-35BF-4D94-A267-B97549EBA47E}" type="pres">
      <dgm:prSet presAssocID="{2054B1BB-867F-4C1B-B452-0331EA01089E}" presName="imageRepeatNode" presStyleLbl="fgImgPlace1" presStyleIdx="2" presStyleCnt="5" custScaleX="170175" custScaleY="171330" custLinFactX="36928" custLinFactY="8643" custLinFactNeighborX="100000" custLinFactNeighborY="100000"/>
      <dgm:spPr/>
    </dgm:pt>
    <dgm:pt modelId="{E571641E-B3E4-47EA-B24B-9F295D62E90A}" type="pres">
      <dgm:prSet presAssocID="{F831A287-C83F-468D-A0A9-4A38AC6621B0}" presName="image_accent_4" presStyleCnt="0"/>
      <dgm:spPr/>
    </dgm:pt>
    <dgm:pt modelId="{3C3886E1-D4FD-4180-8E53-E4530192C9D2}" type="pres">
      <dgm:prSet presAssocID="{F831A287-C83F-468D-A0A9-4A38AC6621B0}" presName="imageAccentRepeatNode" presStyleLbl="alignNode1" presStyleIdx="6" presStyleCnt="9" custScaleX="211591" custScaleY="209400" custLinFactX="185955" custLinFactNeighborX="200000" custLinFactNeighborY="-64392"/>
      <dgm:spPr/>
    </dgm:pt>
    <dgm:pt modelId="{5F42BC84-27C9-42F2-A101-FC31AF24AF27}" type="pres">
      <dgm:prSet presAssocID="{F831A287-C83F-468D-A0A9-4A38AC6621B0}" presName="parent_text_4" presStyleLbl="revTx" presStyleIdx="3" presStyleCnt="5" custScaleX="81647" custLinFactNeighborX="-59668" custLinFactNeighborY="605">
        <dgm:presLayoutVars>
          <dgm:chMax val="0"/>
          <dgm:chPref val="0"/>
          <dgm:bulletEnabled val="1"/>
        </dgm:presLayoutVars>
      </dgm:prSet>
      <dgm:spPr/>
    </dgm:pt>
    <dgm:pt modelId="{8E40ACBF-1230-4CCB-AEF8-E1E35CFF0B82}" type="pres">
      <dgm:prSet presAssocID="{F831A287-C83F-468D-A0A9-4A38AC6621B0}" presName="accent_4" presStyleLbl="alignNode1" presStyleIdx="7" presStyleCnt="9" custLinFactX="400000" custLinFactY="-400000" custLinFactNeighborX="422152" custLinFactNeighborY="-449859"/>
      <dgm:spPr/>
    </dgm:pt>
    <dgm:pt modelId="{906AF1E7-EA24-47CB-B080-B45988A0D651}" type="pres">
      <dgm:prSet presAssocID="{35D069B6-D7CD-4519-8936-9BDCC4E56479}" presName="image_4" presStyleCnt="0"/>
      <dgm:spPr/>
    </dgm:pt>
    <dgm:pt modelId="{6794184B-7AB4-429E-BCD0-FC892BD95ECC}" type="pres">
      <dgm:prSet presAssocID="{35D069B6-D7CD-4519-8936-9BDCC4E56479}" presName="imageRepeatNode" presStyleLbl="fgImgPlace1" presStyleIdx="3" presStyleCnt="5" custScaleX="199826" custScaleY="216982" custLinFactX="200000" custLinFactNeighborX="241929" custLinFactNeighborY="-73234"/>
      <dgm:spPr/>
    </dgm:pt>
    <dgm:pt modelId="{857F093A-B82A-4E30-8650-7E7D5CFEB654}" type="pres">
      <dgm:prSet presAssocID="{82B04277-5540-47A0-9CA4-A076AC1E2D0B}" presName="image_accent_5" presStyleCnt="0"/>
      <dgm:spPr/>
    </dgm:pt>
    <dgm:pt modelId="{60EA6E57-E9DC-4B96-B96E-8FE14EE90A31}" type="pres">
      <dgm:prSet presAssocID="{82B04277-5540-47A0-9CA4-A076AC1E2D0B}" presName="imageAccentRepeatNode" presStyleLbl="alignNode1" presStyleIdx="8" presStyleCnt="9" custScaleX="195581" custScaleY="183998" custLinFactX="29707" custLinFactNeighborX="100000"/>
      <dgm:spPr/>
    </dgm:pt>
    <dgm:pt modelId="{FBA62570-5551-41C6-BCD7-6E26540F948E}" type="pres">
      <dgm:prSet presAssocID="{82B04277-5540-47A0-9CA4-A076AC1E2D0B}" presName="parent_text_5" presStyleLbl="revTx" presStyleIdx="4" presStyleCnt="5" custLinFactNeighborX="2689" custLinFactNeighborY="-9192">
        <dgm:presLayoutVars>
          <dgm:chMax val="0"/>
          <dgm:chPref val="0"/>
          <dgm:bulletEnabled val="1"/>
        </dgm:presLayoutVars>
      </dgm:prSet>
      <dgm:spPr/>
    </dgm:pt>
    <dgm:pt modelId="{7F23B501-EE21-41FA-8F60-2EB1F8F11AD7}" type="pres">
      <dgm:prSet presAssocID="{E162BCBD-5860-4CA1-8361-B882971EF8CD}" presName="image_5" presStyleCnt="0"/>
      <dgm:spPr/>
    </dgm:pt>
    <dgm:pt modelId="{5F055AFC-581F-45A0-8424-465636DFC9B5}" type="pres">
      <dgm:prSet presAssocID="{E162BCBD-5860-4CA1-8361-B882971EF8CD}" presName="imageRepeatNode" presStyleLbl="fgImgPlace1" presStyleIdx="4" presStyleCnt="5" custScaleX="178590" custScaleY="181901" custLinFactX="43368" custLinFactNeighborX="100000"/>
      <dgm:spPr/>
    </dgm:pt>
  </dgm:ptLst>
  <dgm:cxnLst>
    <dgm:cxn modelId="{1B989F01-DF21-4ECC-ADCC-BC081E35428C}" type="presOf" srcId="{2B3D8F67-DC97-4E80-ABA9-1ED88F75FE82}" destId="{1F14FB8C-5FC6-4694-96B2-B08CA9F9CE8F}" srcOrd="0" destOrd="0" presId="urn:microsoft.com/office/officeart/2008/layout/BubblePictureList"/>
    <dgm:cxn modelId="{DA337C02-5F8A-4B48-91B2-F85F570ED212}" srcId="{35D533F7-EBD7-4102-A9FF-1AA0485F7934}" destId="{2B3D8F67-DC97-4E80-ABA9-1ED88F75FE82}" srcOrd="2" destOrd="0" parTransId="{83BF57B2-9FB5-4E52-AD42-9FB0E1816193}" sibTransId="{2054B1BB-867F-4C1B-B452-0331EA01089E}"/>
    <dgm:cxn modelId="{3101CA0D-156A-4D27-8A40-5DA905C0AD3A}" type="presOf" srcId="{F831A287-C83F-468D-A0A9-4A38AC6621B0}" destId="{5F42BC84-27C9-42F2-A101-FC31AF24AF27}" srcOrd="0" destOrd="0" presId="urn:microsoft.com/office/officeart/2008/layout/BubblePictureList"/>
    <dgm:cxn modelId="{F1BF360F-B097-4C41-A8C7-9165F4A38C49}" srcId="{35D533F7-EBD7-4102-A9FF-1AA0485F7934}" destId="{FEA7D6C8-CEEB-4559-A8A6-C925A1C2D82C}" srcOrd="1" destOrd="0" parTransId="{8CFE66C0-FDF2-4D00-A684-7A38EC1B1C12}" sibTransId="{83C842E6-967A-41BB-8E12-2BA21B8509E2}"/>
    <dgm:cxn modelId="{CC989618-9D22-4022-BFB5-1A3DF614B591}" type="presOf" srcId="{82B04277-5540-47A0-9CA4-A076AC1E2D0B}" destId="{FBA62570-5551-41C6-BCD7-6E26540F948E}" srcOrd="0" destOrd="0" presId="urn:microsoft.com/office/officeart/2008/layout/BubblePictureList"/>
    <dgm:cxn modelId="{8896003E-5F03-4944-A5A5-C48253AAD876}" type="presOf" srcId="{83C842E6-967A-41BB-8E12-2BA21B8509E2}" destId="{BA07C90E-3BD4-4298-AAFC-8E27844ABD6E}" srcOrd="0" destOrd="0" presId="urn:microsoft.com/office/officeart/2008/layout/BubblePictureList"/>
    <dgm:cxn modelId="{79CDD855-8625-40BF-8791-9FB9E2352AAD}" type="presOf" srcId="{35D069B6-D7CD-4519-8936-9BDCC4E56479}" destId="{6794184B-7AB4-429E-BCD0-FC892BD95ECC}" srcOrd="0" destOrd="0" presId="urn:microsoft.com/office/officeart/2008/layout/BubblePictureList"/>
    <dgm:cxn modelId="{587F7485-9FD6-4CE8-A7C3-6D6EA009D161}" type="presOf" srcId="{FEA7D6C8-CEEB-4559-A8A6-C925A1C2D82C}" destId="{5493692E-4A50-402C-995A-5B77E0664380}" srcOrd="0" destOrd="0" presId="urn:microsoft.com/office/officeart/2008/layout/BubblePictureList"/>
    <dgm:cxn modelId="{C4BCFC91-19F3-4E94-A416-A2DAE1403FBF}" srcId="{35D533F7-EBD7-4102-A9FF-1AA0485F7934}" destId="{A389BCAD-B382-42CD-85CF-EBF84EACD9AC}" srcOrd="0" destOrd="0" parTransId="{EABAE7C1-E242-4BE9-82E7-92BF6731596A}" sibTransId="{4029BA2E-E69B-4A17-9C73-C81CC1AB7EE7}"/>
    <dgm:cxn modelId="{0F6FD796-E1F7-425A-9142-C7F338B2DB66}" type="presOf" srcId="{2054B1BB-867F-4C1B-B452-0331EA01089E}" destId="{36DA3D29-35BF-4D94-A267-B97549EBA47E}" srcOrd="0" destOrd="0" presId="urn:microsoft.com/office/officeart/2008/layout/BubblePictureList"/>
    <dgm:cxn modelId="{BD6F6CA3-35DD-4D20-BC5E-85389C2A519D}" type="presOf" srcId="{A389BCAD-B382-42CD-85CF-EBF84EACD9AC}" destId="{89FE8B54-439B-4433-9080-99341F5AAE27}" srcOrd="0" destOrd="0" presId="urn:microsoft.com/office/officeart/2008/layout/BubblePictureList"/>
    <dgm:cxn modelId="{862D7AA5-94AC-4D7D-B0F3-5C9D3C62B061}" type="presOf" srcId="{4029BA2E-E69B-4A17-9C73-C81CC1AB7EE7}" destId="{359C1474-DB79-4BE8-B896-EC7A03F44A96}" srcOrd="0" destOrd="0" presId="urn:microsoft.com/office/officeart/2008/layout/BubblePictureList"/>
    <dgm:cxn modelId="{A2C5ECA7-0DAC-4C5E-ACD6-499C4740FAF0}" srcId="{35D533F7-EBD7-4102-A9FF-1AA0485F7934}" destId="{82B04277-5540-47A0-9CA4-A076AC1E2D0B}" srcOrd="4" destOrd="0" parTransId="{57484698-6083-47D5-9B00-BD2B4730AA3F}" sibTransId="{E162BCBD-5860-4CA1-8361-B882971EF8CD}"/>
    <dgm:cxn modelId="{DF7359C4-3864-48CA-B9AF-E8524AC5F929}" srcId="{35D533F7-EBD7-4102-A9FF-1AA0485F7934}" destId="{F831A287-C83F-468D-A0A9-4A38AC6621B0}" srcOrd="3" destOrd="0" parTransId="{0B06356A-28E4-4799-96AE-8213239A2280}" sibTransId="{35D069B6-D7CD-4519-8936-9BDCC4E56479}"/>
    <dgm:cxn modelId="{F91A2ECB-C27E-48D7-BED2-FA8080624505}" type="presOf" srcId="{35D533F7-EBD7-4102-A9FF-1AA0485F7934}" destId="{D8E0AF65-F898-44DE-9C33-8E732EB7A708}" srcOrd="0" destOrd="0" presId="urn:microsoft.com/office/officeart/2008/layout/BubblePictureList"/>
    <dgm:cxn modelId="{1B3FFBF4-C493-4C1F-A4BB-9BA6FB313CE9}" type="presOf" srcId="{E162BCBD-5860-4CA1-8361-B882971EF8CD}" destId="{5F055AFC-581F-45A0-8424-465636DFC9B5}" srcOrd="0" destOrd="0" presId="urn:microsoft.com/office/officeart/2008/layout/BubblePictureList"/>
    <dgm:cxn modelId="{B823CFB5-DE62-4041-9EE2-8625AFA80000}" type="presParOf" srcId="{D8E0AF65-F898-44DE-9C33-8E732EB7A708}" destId="{89FE8B54-439B-4433-9080-99341F5AAE27}" srcOrd="0" destOrd="0" presId="urn:microsoft.com/office/officeart/2008/layout/BubblePictureList"/>
    <dgm:cxn modelId="{3D97F184-3484-4863-A0F4-8A53E87F014D}" type="presParOf" srcId="{D8E0AF65-F898-44DE-9C33-8E732EB7A708}" destId="{70D321D9-EDCC-4DF1-91CD-9EAB4F51D095}" srcOrd="1" destOrd="0" presId="urn:microsoft.com/office/officeart/2008/layout/BubblePictureList"/>
    <dgm:cxn modelId="{908956B0-7E1A-4D36-919A-1347BACEAE9C}" type="presParOf" srcId="{70D321D9-EDCC-4DF1-91CD-9EAB4F51D095}" destId="{06A9EC96-AA78-488F-97C6-AC1A398322B9}" srcOrd="0" destOrd="0" presId="urn:microsoft.com/office/officeart/2008/layout/BubblePictureList"/>
    <dgm:cxn modelId="{460262DF-2967-4D6E-9DA8-013B65548272}" type="presParOf" srcId="{D8E0AF65-F898-44DE-9C33-8E732EB7A708}" destId="{39F8259E-91CD-4D2F-93BD-E5FAA84FBE93}" srcOrd="2" destOrd="0" presId="urn:microsoft.com/office/officeart/2008/layout/BubblePictureList"/>
    <dgm:cxn modelId="{50EF5A11-B429-4E6E-821B-65D0356A79B8}" type="presParOf" srcId="{D8E0AF65-F898-44DE-9C33-8E732EB7A708}" destId="{D2B9DBB1-E2C2-44A8-A0BD-A7E66A34690E}" srcOrd="3" destOrd="0" presId="urn:microsoft.com/office/officeart/2008/layout/BubblePictureList"/>
    <dgm:cxn modelId="{0F16454D-926E-4EF6-A8B6-F19AC5CA71CF}" type="presParOf" srcId="{D2B9DBB1-E2C2-44A8-A0BD-A7E66A34690E}" destId="{359C1474-DB79-4BE8-B896-EC7A03F44A96}" srcOrd="0" destOrd="0" presId="urn:microsoft.com/office/officeart/2008/layout/BubblePictureList"/>
    <dgm:cxn modelId="{6009E9BD-9C3F-46F9-9F01-CF1ABE625F8B}" type="presParOf" srcId="{D8E0AF65-F898-44DE-9C33-8E732EB7A708}" destId="{5493692E-4A50-402C-995A-5B77E0664380}" srcOrd="4" destOrd="0" presId="urn:microsoft.com/office/officeart/2008/layout/BubblePictureList"/>
    <dgm:cxn modelId="{D0FC3B46-8838-460D-84C2-744D71898CE6}" type="presParOf" srcId="{D8E0AF65-F898-44DE-9C33-8E732EB7A708}" destId="{F2E60D7B-81FA-4D9F-896A-C776BE6AD1B1}" srcOrd="5" destOrd="0" presId="urn:microsoft.com/office/officeart/2008/layout/BubblePictureList"/>
    <dgm:cxn modelId="{D0BB3D3C-4A0E-4706-9549-8C5304CD36F9}" type="presParOf" srcId="{F2E60D7B-81FA-4D9F-896A-C776BE6AD1B1}" destId="{818AB01D-2542-4D41-B2D7-F56922D181F9}" srcOrd="0" destOrd="0" presId="urn:microsoft.com/office/officeart/2008/layout/BubblePictureList"/>
    <dgm:cxn modelId="{AC501433-D6E3-451D-A6B4-41E6DCEB36A3}" type="presParOf" srcId="{D8E0AF65-F898-44DE-9C33-8E732EB7A708}" destId="{900E50B5-6469-4AE4-BD10-C02ECFE841AE}" srcOrd="6" destOrd="0" presId="urn:microsoft.com/office/officeart/2008/layout/BubblePictureList"/>
    <dgm:cxn modelId="{2D08D924-E8A9-48E2-8970-DA84DA9516C6}" type="presParOf" srcId="{900E50B5-6469-4AE4-BD10-C02ECFE841AE}" destId="{BA07C90E-3BD4-4298-AAFC-8E27844ABD6E}" srcOrd="0" destOrd="0" presId="urn:microsoft.com/office/officeart/2008/layout/BubblePictureList"/>
    <dgm:cxn modelId="{07F1F7F9-FEEA-4D29-B655-CD54E8002D87}" type="presParOf" srcId="{D8E0AF65-F898-44DE-9C33-8E732EB7A708}" destId="{E18397DC-23D4-438E-8FFC-76B324EE8707}" srcOrd="7" destOrd="0" presId="urn:microsoft.com/office/officeart/2008/layout/BubblePictureList"/>
    <dgm:cxn modelId="{4236CFDB-8144-472A-803C-D6311162D7E1}" type="presParOf" srcId="{E18397DC-23D4-438E-8FFC-76B324EE8707}" destId="{8C116A78-2B1C-40FC-8C9A-E71068B2E328}" srcOrd="0" destOrd="0" presId="urn:microsoft.com/office/officeart/2008/layout/BubblePictureList"/>
    <dgm:cxn modelId="{C1954FAE-0E29-4FA2-B94E-ED9E23E600A9}" type="presParOf" srcId="{D8E0AF65-F898-44DE-9C33-8E732EB7A708}" destId="{1F14FB8C-5FC6-4694-96B2-B08CA9F9CE8F}" srcOrd="8" destOrd="0" presId="urn:microsoft.com/office/officeart/2008/layout/BubblePictureList"/>
    <dgm:cxn modelId="{32AFC4B0-C13C-46E0-AC7C-F81828D709FC}" type="presParOf" srcId="{D8E0AF65-F898-44DE-9C33-8E732EB7A708}" destId="{6D74FD67-B109-4C8A-BC20-7DDDC7D77034}" srcOrd="9" destOrd="0" presId="urn:microsoft.com/office/officeart/2008/layout/BubblePictureList"/>
    <dgm:cxn modelId="{0F33BEE1-54DA-4D07-B940-32A1B376438F}" type="presParOf" srcId="{D8E0AF65-F898-44DE-9C33-8E732EB7A708}" destId="{4EE03B3C-CCC7-4541-B31C-D4656A7EE23B}" srcOrd="10" destOrd="0" presId="urn:microsoft.com/office/officeart/2008/layout/BubblePictureList"/>
    <dgm:cxn modelId="{2C1BF0A0-37F0-4C12-BD6E-02B316A03169}" type="presParOf" srcId="{D8E0AF65-F898-44DE-9C33-8E732EB7A708}" destId="{0FF75E1D-EC3E-46D1-B922-11A8783C2029}" srcOrd="11" destOrd="0" presId="urn:microsoft.com/office/officeart/2008/layout/BubblePictureList"/>
    <dgm:cxn modelId="{315F975C-6212-45F3-8E46-426E2B7AD6BB}" type="presParOf" srcId="{0FF75E1D-EC3E-46D1-B922-11A8783C2029}" destId="{36DA3D29-35BF-4D94-A267-B97549EBA47E}" srcOrd="0" destOrd="0" presId="urn:microsoft.com/office/officeart/2008/layout/BubblePictureList"/>
    <dgm:cxn modelId="{A6C7D1CD-2064-47F7-A797-A5E99EBC8192}" type="presParOf" srcId="{D8E0AF65-F898-44DE-9C33-8E732EB7A708}" destId="{E571641E-B3E4-47EA-B24B-9F295D62E90A}" srcOrd="12" destOrd="0" presId="urn:microsoft.com/office/officeart/2008/layout/BubblePictureList"/>
    <dgm:cxn modelId="{9454AB5E-73C7-4070-93E8-2E87D5688B1A}" type="presParOf" srcId="{E571641E-B3E4-47EA-B24B-9F295D62E90A}" destId="{3C3886E1-D4FD-4180-8E53-E4530192C9D2}" srcOrd="0" destOrd="0" presId="urn:microsoft.com/office/officeart/2008/layout/BubblePictureList"/>
    <dgm:cxn modelId="{8E0C6BE8-7276-45B9-818E-85AA66429041}" type="presParOf" srcId="{D8E0AF65-F898-44DE-9C33-8E732EB7A708}" destId="{5F42BC84-27C9-42F2-A101-FC31AF24AF27}" srcOrd="13" destOrd="0" presId="urn:microsoft.com/office/officeart/2008/layout/BubblePictureList"/>
    <dgm:cxn modelId="{03C517A6-D19B-455B-B8B6-6B52734A37C3}" type="presParOf" srcId="{D8E0AF65-F898-44DE-9C33-8E732EB7A708}" destId="{8E40ACBF-1230-4CCB-AEF8-E1E35CFF0B82}" srcOrd="14" destOrd="0" presId="urn:microsoft.com/office/officeart/2008/layout/BubblePictureList"/>
    <dgm:cxn modelId="{7B50401C-A94D-4249-BD74-8EAD424652B2}" type="presParOf" srcId="{D8E0AF65-F898-44DE-9C33-8E732EB7A708}" destId="{906AF1E7-EA24-47CB-B080-B45988A0D651}" srcOrd="15" destOrd="0" presId="urn:microsoft.com/office/officeart/2008/layout/BubblePictureList"/>
    <dgm:cxn modelId="{B8825678-63E2-48BA-A268-31378D30B303}" type="presParOf" srcId="{906AF1E7-EA24-47CB-B080-B45988A0D651}" destId="{6794184B-7AB4-429E-BCD0-FC892BD95ECC}" srcOrd="0" destOrd="0" presId="urn:microsoft.com/office/officeart/2008/layout/BubblePictureList"/>
    <dgm:cxn modelId="{3E9D4877-D0DB-4906-98F7-32C8BF668D4C}" type="presParOf" srcId="{D8E0AF65-F898-44DE-9C33-8E732EB7A708}" destId="{857F093A-B82A-4E30-8650-7E7D5CFEB654}" srcOrd="16" destOrd="0" presId="urn:microsoft.com/office/officeart/2008/layout/BubblePictureList"/>
    <dgm:cxn modelId="{D4A4266E-6A52-4443-B9B5-C327388BB6C5}" type="presParOf" srcId="{857F093A-B82A-4E30-8650-7E7D5CFEB654}" destId="{60EA6E57-E9DC-4B96-B96E-8FE14EE90A31}" srcOrd="0" destOrd="0" presId="urn:microsoft.com/office/officeart/2008/layout/BubblePictureList"/>
    <dgm:cxn modelId="{E953CA4D-7410-4183-BD5E-3F4D48F7B36C}" type="presParOf" srcId="{D8E0AF65-F898-44DE-9C33-8E732EB7A708}" destId="{FBA62570-5551-41C6-BCD7-6E26540F948E}" srcOrd="17" destOrd="0" presId="urn:microsoft.com/office/officeart/2008/layout/BubblePictureList"/>
    <dgm:cxn modelId="{FCC6F428-6F22-423C-BA69-98082C225708}" type="presParOf" srcId="{D8E0AF65-F898-44DE-9C33-8E732EB7A708}" destId="{7F23B501-EE21-41FA-8F60-2EB1F8F11AD7}" srcOrd="18" destOrd="0" presId="urn:microsoft.com/office/officeart/2008/layout/BubblePictureList"/>
    <dgm:cxn modelId="{78C06DA0-7707-4D2F-8CA4-5916EAF7CC21}" type="presParOf" srcId="{7F23B501-EE21-41FA-8F60-2EB1F8F11AD7}" destId="{5F055AFC-581F-45A0-8424-465636DFC9B5}" srcOrd="0" destOrd="0" presId="urn:microsoft.com/office/officeart/2008/layout/Bubble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0A610C3-8DF3-4235-AA35-F8A31DC1230C}" type="doc">
      <dgm:prSet loTypeId="urn:microsoft.com/office/officeart/2005/8/layout/hList7" loCatId="list" qsTypeId="urn:microsoft.com/office/officeart/2005/8/quickstyle/simple3" qsCatId="simple" csTypeId="urn:microsoft.com/office/officeart/2005/8/colors/accent2_1" csCatId="accent2" phldr="1"/>
      <dgm:spPr/>
    </dgm:pt>
    <dgm:pt modelId="{440F6EF7-4FEF-4999-85C2-689832933DB3}">
      <dgm:prSet phldrT="[Text]"/>
      <dgm:spPr/>
      <dgm:t>
        <a:bodyPr/>
        <a:lstStyle/>
        <a:p>
          <a:r>
            <a:rPr lang="en-US" dirty="0"/>
            <a:t>Technology</a:t>
          </a:r>
        </a:p>
      </dgm:t>
    </dgm:pt>
    <dgm:pt modelId="{65A2D8B1-24F7-4A4F-BF20-DD501AEE70A2}" type="parTrans" cxnId="{D682CB8A-48B1-4929-9BAC-A8990ED2DED9}">
      <dgm:prSet/>
      <dgm:spPr/>
      <dgm:t>
        <a:bodyPr/>
        <a:lstStyle/>
        <a:p>
          <a:endParaRPr lang="en-US"/>
        </a:p>
      </dgm:t>
    </dgm:pt>
    <dgm:pt modelId="{5F32F8CD-B8CE-41D2-A2BE-0C8FF0AE345A}" type="sibTrans" cxnId="{D682CB8A-48B1-4929-9BAC-A8990ED2DED9}">
      <dgm:prSet/>
      <dgm:spPr/>
      <dgm:t>
        <a:bodyPr/>
        <a:lstStyle/>
        <a:p>
          <a:endParaRPr lang="en-US"/>
        </a:p>
      </dgm:t>
    </dgm:pt>
    <dgm:pt modelId="{3558A45A-6235-4237-A563-33E230DDE0DC}">
      <dgm:prSet phldrT="[Text]"/>
      <dgm:spPr/>
      <dgm:t>
        <a:bodyPr/>
        <a:lstStyle/>
        <a:p>
          <a:r>
            <a:rPr lang="en-US" dirty="0"/>
            <a:t>Consumer View</a:t>
          </a:r>
        </a:p>
      </dgm:t>
    </dgm:pt>
    <dgm:pt modelId="{37124732-2D68-4101-BACD-D28C7795FBC9}" type="parTrans" cxnId="{C8B23FE6-AC7D-4ADA-9644-7E8D013BDC77}">
      <dgm:prSet/>
      <dgm:spPr/>
      <dgm:t>
        <a:bodyPr/>
        <a:lstStyle/>
        <a:p>
          <a:endParaRPr lang="en-US"/>
        </a:p>
      </dgm:t>
    </dgm:pt>
    <dgm:pt modelId="{02A5EA3A-C132-4DE8-97D9-66DB377D909F}" type="sibTrans" cxnId="{C8B23FE6-AC7D-4ADA-9644-7E8D013BDC77}">
      <dgm:prSet/>
      <dgm:spPr/>
      <dgm:t>
        <a:bodyPr/>
        <a:lstStyle/>
        <a:p>
          <a:endParaRPr lang="en-US"/>
        </a:p>
      </dgm:t>
    </dgm:pt>
    <dgm:pt modelId="{5CBAE476-3C28-4A99-A0F4-14D05CEF3989}">
      <dgm:prSet phldrT="[Text]"/>
      <dgm:spPr/>
      <dgm:t>
        <a:bodyPr/>
        <a:lstStyle/>
        <a:p>
          <a:r>
            <a:rPr lang="en-US" dirty="0"/>
            <a:t>Business Case</a:t>
          </a:r>
        </a:p>
      </dgm:t>
    </dgm:pt>
    <dgm:pt modelId="{FF4CFEFF-9FB6-492A-A4A7-45630B5C4D1A}" type="parTrans" cxnId="{F91A5B11-1AFE-476F-A6FF-70F0F1D92B76}">
      <dgm:prSet/>
      <dgm:spPr/>
      <dgm:t>
        <a:bodyPr/>
        <a:lstStyle/>
        <a:p>
          <a:endParaRPr lang="en-US"/>
        </a:p>
      </dgm:t>
    </dgm:pt>
    <dgm:pt modelId="{5D5E9581-5A7A-4C3B-8F5E-146F4CC59FBF}" type="sibTrans" cxnId="{F91A5B11-1AFE-476F-A6FF-70F0F1D92B76}">
      <dgm:prSet/>
      <dgm:spPr/>
      <dgm:t>
        <a:bodyPr/>
        <a:lstStyle/>
        <a:p>
          <a:endParaRPr lang="en-US"/>
        </a:p>
      </dgm:t>
    </dgm:pt>
    <dgm:pt modelId="{916AEA91-A400-415E-8651-D32BB875CB4E}" type="pres">
      <dgm:prSet presAssocID="{80A610C3-8DF3-4235-AA35-F8A31DC1230C}" presName="Name0" presStyleCnt="0">
        <dgm:presLayoutVars>
          <dgm:dir/>
          <dgm:resizeHandles val="exact"/>
        </dgm:presLayoutVars>
      </dgm:prSet>
      <dgm:spPr/>
    </dgm:pt>
    <dgm:pt modelId="{EA1EFC2D-C681-4F97-A1B7-CF84369939D7}" type="pres">
      <dgm:prSet presAssocID="{80A610C3-8DF3-4235-AA35-F8A31DC1230C}" presName="fgShape" presStyleLbl="fgShp" presStyleIdx="0" presStyleCnt="1"/>
      <dgm:spPr/>
    </dgm:pt>
    <dgm:pt modelId="{A6F3FD17-2C39-47F3-85C8-0CECBFED1051}" type="pres">
      <dgm:prSet presAssocID="{80A610C3-8DF3-4235-AA35-F8A31DC1230C}" presName="linComp" presStyleCnt="0"/>
      <dgm:spPr/>
    </dgm:pt>
    <dgm:pt modelId="{322D2427-79CA-45F2-93B4-F01E9C4F929D}" type="pres">
      <dgm:prSet presAssocID="{440F6EF7-4FEF-4999-85C2-689832933DB3}" presName="compNode" presStyleCnt="0"/>
      <dgm:spPr/>
    </dgm:pt>
    <dgm:pt modelId="{67CEDBF7-FC96-4171-B87A-15538AC78F2E}" type="pres">
      <dgm:prSet presAssocID="{440F6EF7-4FEF-4999-85C2-689832933DB3}" presName="bkgdShape" presStyleLbl="node1" presStyleIdx="0" presStyleCnt="3"/>
      <dgm:spPr/>
    </dgm:pt>
    <dgm:pt modelId="{D5979564-750F-457D-B1B4-B65EF83B9BE0}" type="pres">
      <dgm:prSet presAssocID="{440F6EF7-4FEF-4999-85C2-689832933DB3}" presName="nodeTx" presStyleLbl="node1" presStyleIdx="0" presStyleCnt="3">
        <dgm:presLayoutVars>
          <dgm:bulletEnabled val="1"/>
        </dgm:presLayoutVars>
      </dgm:prSet>
      <dgm:spPr/>
    </dgm:pt>
    <dgm:pt modelId="{3A2643DC-1A4D-451D-95C1-67AE7D5E0587}" type="pres">
      <dgm:prSet presAssocID="{440F6EF7-4FEF-4999-85C2-689832933DB3}" presName="invisiNode" presStyleLbl="node1" presStyleIdx="0" presStyleCnt="3"/>
      <dgm:spPr/>
    </dgm:pt>
    <dgm:pt modelId="{10CC2D62-0660-4FA1-A0F4-5DBBAA5207E7}" type="pres">
      <dgm:prSet presAssocID="{440F6EF7-4FEF-4999-85C2-689832933DB3}" presName="imagNod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inary with solid fill"/>
        </a:ext>
      </dgm:extLst>
    </dgm:pt>
    <dgm:pt modelId="{4791938F-EF6F-4061-81EF-5A057323E9E1}" type="pres">
      <dgm:prSet presAssocID="{5F32F8CD-B8CE-41D2-A2BE-0C8FF0AE345A}" presName="sibTrans" presStyleLbl="sibTrans2D1" presStyleIdx="0" presStyleCnt="0"/>
      <dgm:spPr/>
    </dgm:pt>
    <dgm:pt modelId="{91603451-47D4-4A12-9670-42ED6E366986}" type="pres">
      <dgm:prSet presAssocID="{3558A45A-6235-4237-A563-33E230DDE0DC}" presName="compNode" presStyleCnt="0"/>
      <dgm:spPr/>
    </dgm:pt>
    <dgm:pt modelId="{EE5A8651-5D06-4C8B-9522-195DFCEE3A0F}" type="pres">
      <dgm:prSet presAssocID="{3558A45A-6235-4237-A563-33E230DDE0DC}" presName="bkgdShape" presStyleLbl="node1" presStyleIdx="1" presStyleCnt="3"/>
      <dgm:spPr/>
    </dgm:pt>
    <dgm:pt modelId="{99E8442F-5AF8-44AD-A47E-A9BDD6B385AE}" type="pres">
      <dgm:prSet presAssocID="{3558A45A-6235-4237-A563-33E230DDE0DC}" presName="nodeTx" presStyleLbl="node1" presStyleIdx="1" presStyleCnt="3">
        <dgm:presLayoutVars>
          <dgm:bulletEnabled val="1"/>
        </dgm:presLayoutVars>
      </dgm:prSet>
      <dgm:spPr/>
    </dgm:pt>
    <dgm:pt modelId="{F1AFAB20-2DDF-488B-8EED-24743DA229A1}" type="pres">
      <dgm:prSet presAssocID="{3558A45A-6235-4237-A563-33E230DDE0DC}" presName="invisiNode" presStyleLbl="node1" presStyleIdx="1" presStyleCnt="3"/>
      <dgm:spPr/>
    </dgm:pt>
    <dgm:pt modelId="{C19CBAAE-63FD-420F-9F84-56A497455C1F}" type="pres">
      <dgm:prSet presAssocID="{3558A45A-6235-4237-A563-33E230DDE0DC}" presName="imagNode"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Target Audience with solid fill"/>
        </a:ext>
      </dgm:extLst>
    </dgm:pt>
    <dgm:pt modelId="{3A132A30-388F-496D-BEDB-4C03733C2192}" type="pres">
      <dgm:prSet presAssocID="{02A5EA3A-C132-4DE8-97D9-66DB377D909F}" presName="sibTrans" presStyleLbl="sibTrans2D1" presStyleIdx="0" presStyleCnt="0"/>
      <dgm:spPr/>
    </dgm:pt>
    <dgm:pt modelId="{D491216F-7542-405F-9590-D2465359513C}" type="pres">
      <dgm:prSet presAssocID="{5CBAE476-3C28-4A99-A0F4-14D05CEF3989}" presName="compNode" presStyleCnt="0"/>
      <dgm:spPr/>
    </dgm:pt>
    <dgm:pt modelId="{B05A43D4-E1F5-4221-85A9-7EF63E7D788A}" type="pres">
      <dgm:prSet presAssocID="{5CBAE476-3C28-4A99-A0F4-14D05CEF3989}" presName="bkgdShape" presStyleLbl="node1" presStyleIdx="2" presStyleCnt="3"/>
      <dgm:spPr/>
    </dgm:pt>
    <dgm:pt modelId="{BC568A32-BB97-40E7-9D54-06C4906E58CA}" type="pres">
      <dgm:prSet presAssocID="{5CBAE476-3C28-4A99-A0F4-14D05CEF3989}" presName="nodeTx" presStyleLbl="node1" presStyleIdx="2" presStyleCnt="3">
        <dgm:presLayoutVars>
          <dgm:bulletEnabled val="1"/>
        </dgm:presLayoutVars>
      </dgm:prSet>
      <dgm:spPr/>
    </dgm:pt>
    <dgm:pt modelId="{B8CED68A-BE09-4A94-B0E3-1B3739724CFE}" type="pres">
      <dgm:prSet presAssocID="{5CBAE476-3C28-4A99-A0F4-14D05CEF3989}" presName="invisiNode" presStyleLbl="node1" presStyleIdx="2" presStyleCnt="3"/>
      <dgm:spPr/>
    </dgm:pt>
    <dgm:pt modelId="{8110A037-8C04-44B9-B304-09F5DC808BA6}" type="pres">
      <dgm:prSet presAssocID="{5CBAE476-3C28-4A99-A0F4-14D05CEF3989}" presName="imagNode" presStyleLbl="fgImgPlac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riefcase with solid fill"/>
        </a:ext>
      </dgm:extLst>
    </dgm:pt>
  </dgm:ptLst>
  <dgm:cxnLst>
    <dgm:cxn modelId="{09483110-CBC5-477D-AB6A-634850243FD8}" type="presOf" srcId="{440F6EF7-4FEF-4999-85C2-689832933DB3}" destId="{67CEDBF7-FC96-4171-B87A-15538AC78F2E}" srcOrd="0" destOrd="0" presId="urn:microsoft.com/office/officeart/2005/8/layout/hList7"/>
    <dgm:cxn modelId="{F91A5B11-1AFE-476F-A6FF-70F0F1D92B76}" srcId="{80A610C3-8DF3-4235-AA35-F8A31DC1230C}" destId="{5CBAE476-3C28-4A99-A0F4-14D05CEF3989}" srcOrd="2" destOrd="0" parTransId="{FF4CFEFF-9FB6-492A-A4A7-45630B5C4D1A}" sibTransId="{5D5E9581-5A7A-4C3B-8F5E-146F4CC59FBF}"/>
    <dgm:cxn modelId="{C5ECE138-08C4-4245-A4FC-02BC14FBAC09}" type="presOf" srcId="{02A5EA3A-C132-4DE8-97D9-66DB377D909F}" destId="{3A132A30-388F-496D-BEDB-4C03733C2192}" srcOrd="0" destOrd="0" presId="urn:microsoft.com/office/officeart/2005/8/layout/hList7"/>
    <dgm:cxn modelId="{1025C83E-381F-42EC-AA46-971BF34B8293}" type="presOf" srcId="{80A610C3-8DF3-4235-AA35-F8A31DC1230C}" destId="{916AEA91-A400-415E-8651-D32BB875CB4E}" srcOrd="0" destOrd="0" presId="urn:microsoft.com/office/officeart/2005/8/layout/hList7"/>
    <dgm:cxn modelId="{D682CB8A-48B1-4929-9BAC-A8990ED2DED9}" srcId="{80A610C3-8DF3-4235-AA35-F8A31DC1230C}" destId="{440F6EF7-4FEF-4999-85C2-689832933DB3}" srcOrd="0" destOrd="0" parTransId="{65A2D8B1-24F7-4A4F-BF20-DD501AEE70A2}" sibTransId="{5F32F8CD-B8CE-41D2-A2BE-0C8FF0AE345A}"/>
    <dgm:cxn modelId="{F344DB95-ACB2-4800-B3D9-31E00B98F5AB}" type="presOf" srcId="{5F32F8CD-B8CE-41D2-A2BE-0C8FF0AE345A}" destId="{4791938F-EF6F-4061-81EF-5A057323E9E1}" srcOrd="0" destOrd="0" presId="urn:microsoft.com/office/officeart/2005/8/layout/hList7"/>
    <dgm:cxn modelId="{939C229E-3718-4B22-832C-4F5F839C0417}" type="presOf" srcId="{440F6EF7-4FEF-4999-85C2-689832933DB3}" destId="{D5979564-750F-457D-B1B4-B65EF83B9BE0}" srcOrd="1" destOrd="0" presId="urn:microsoft.com/office/officeart/2005/8/layout/hList7"/>
    <dgm:cxn modelId="{86A717B3-E34A-4A27-9F1D-C23896CE0C3C}" type="presOf" srcId="{5CBAE476-3C28-4A99-A0F4-14D05CEF3989}" destId="{B05A43D4-E1F5-4221-85A9-7EF63E7D788A}" srcOrd="0" destOrd="0" presId="urn:microsoft.com/office/officeart/2005/8/layout/hList7"/>
    <dgm:cxn modelId="{3E750BC0-70E4-466B-A12E-E2BD5D54C22E}" type="presOf" srcId="{3558A45A-6235-4237-A563-33E230DDE0DC}" destId="{99E8442F-5AF8-44AD-A47E-A9BDD6B385AE}" srcOrd="1" destOrd="0" presId="urn:microsoft.com/office/officeart/2005/8/layout/hList7"/>
    <dgm:cxn modelId="{0A9B97E3-C5B8-4368-A449-4E3E19B5CCC0}" type="presOf" srcId="{3558A45A-6235-4237-A563-33E230DDE0DC}" destId="{EE5A8651-5D06-4C8B-9522-195DFCEE3A0F}" srcOrd="0" destOrd="0" presId="urn:microsoft.com/office/officeart/2005/8/layout/hList7"/>
    <dgm:cxn modelId="{C8B23FE6-AC7D-4ADA-9644-7E8D013BDC77}" srcId="{80A610C3-8DF3-4235-AA35-F8A31DC1230C}" destId="{3558A45A-6235-4237-A563-33E230DDE0DC}" srcOrd="1" destOrd="0" parTransId="{37124732-2D68-4101-BACD-D28C7795FBC9}" sibTransId="{02A5EA3A-C132-4DE8-97D9-66DB377D909F}"/>
    <dgm:cxn modelId="{D659C5FD-DC7D-4B67-B79D-654AF59D77F3}" type="presOf" srcId="{5CBAE476-3C28-4A99-A0F4-14D05CEF3989}" destId="{BC568A32-BB97-40E7-9D54-06C4906E58CA}" srcOrd="1" destOrd="0" presId="urn:microsoft.com/office/officeart/2005/8/layout/hList7"/>
    <dgm:cxn modelId="{E99FFAAC-68EB-4766-B15A-AD1604092EC4}" type="presParOf" srcId="{916AEA91-A400-415E-8651-D32BB875CB4E}" destId="{EA1EFC2D-C681-4F97-A1B7-CF84369939D7}" srcOrd="0" destOrd="0" presId="urn:microsoft.com/office/officeart/2005/8/layout/hList7"/>
    <dgm:cxn modelId="{A85D42FA-0EA9-474F-9FFB-56373D863CFB}" type="presParOf" srcId="{916AEA91-A400-415E-8651-D32BB875CB4E}" destId="{A6F3FD17-2C39-47F3-85C8-0CECBFED1051}" srcOrd="1" destOrd="0" presId="urn:microsoft.com/office/officeart/2005/8/layout/hList7"/>
    <dgm:cxn modelId="{6CA19460-2DD7-4262-8B4B-F563C4F13647}" type="presParOf" srcId="{A6F3FD17-2C39-47F3-85C8-0CECBFED1051}" destId="{322D2427-79CA-45F2-93B4-F01E9C4F929D}" srcOrd="0" destOrd="0" presId="urn:microsoft.com/office/officeart/2005/8/layout/hList7"/>
    <dgm:cxn modelId="{BA363E1D-7722-4FFE-937D-72F6CCBFBA70}" type="presParOf" srcId="{322D2427-79CA-45F2-93B4-F01E9C4F929D}" destId="{67CEDBF7-FC96-4171-B87A-15538AC78F2E}" srcOrd="0" destOrd="0" presId="urn:microsoft.com/office/officeart/2005/8/layout/hList7"/>
    <dgm:cxn modelId="{C6DCAA31-BD4B-4C75-97EE-9A548E99CF17}" type="presParOf" srcId="{322D2427-79CA-45F2-93B4-F01E9C4F929D}" destId="{D5979564-750F-457D-B1B4-B65EF83B9BE0}" srcOrd="1" destOrd="0" presId="urn:microsoft.com/office/officeart/2005/8/layout/hList7"/>
    <dgm:cxn modelId="{1ADA9889-CABC-4722-9BFA-5EBC45EB2D9F}" type="presParOf" srcId="{322D2427-79CA-45F2-93B4-F01E9C4F929D}" destId="{3A2643DC-1A4D-451D-95C1-67AE7D5E0587}" srcOrd="2" destOrd="0" presId="urn:microsoft.com/office/officeart/2005/8/layout/hList7"/>
    <dgm:cxn modelId="{951E33C6-B619-4742-A764-7943271CB564}" type="presParOf" srcId="{322D2427-79CA-45F2-93B4-F01E9C4F929D}" destId="{10CC2D62-0660-4FA1-A0F4-5DBBAA5207E7}" srcOrd="3" destOrd="0" presId="urn:microsoft.com/office/officeart/2005/8/layout/hList7"/>
    <dgm:cxn modelId="{D737BBEC-AB39-408C-AA81-C91FE264567F}" type="presParOf" srcId="{A6F3FD17-2C39-47F3-85C8-0CECBFED1051}" destId="{4791938F-EF6F-4061-81EF-5A057323E9E1}" srcOrd="1" destOrd="0" presId="urn:microsoft.com/office/officeart/2005/8/layout/hList7"/>
    <dgm:cxn modelId="{4139AB2C-5647-4A5B-A1E9-C4712CF567C9}" type="presParOf" srcId="{A6F3FD17-2C39-47F3-85C8-0CECBFED1051}" destId="{91603451-47D4-4A12-9670-42ED6E366986}" srcOrd="2" destOrd="0" presId="urn:microsoft.com/office/officeart/2005/8/layout/hList7"/>
    <dgm:cxn modelId="{C43E1265-046F-4FB8-99EC-A730AB0A3CAE}" type="presParOf" srcId="{91603451-47D4-4A12-9670-42ED6E366986}" destId="{EE5A8651-5D06-4C8B-9522-195DFCEE3A0F}" srcOrd="0" destOrd="0" presId="urn:microsoft.com/office/officeart/2005/8/layout/hList7"/>
    <dgm:cxn modelId="{33656858-BCF0-4EDA-8FD8-AA4ECE0652A6}" type="presParOf" srcId="{91603451-47D4-4A12-9670-42ED6E366986}" destId="{99E8442F-5AF8-44AD-A47E-A9BDD6B385AE}" srcOrd="1" destOrd="0" presId="urn:microsoft.com/office/officeart/2005/8/layout/hList7"/>
    <dgm:cxn modelId="{8240C5E9-06CF-4FB5-B3E2-5A86685DE14A}" type="presParOf" srcId="{91603451-47D4-4A12-9670-42ED6E366986}" destId="{F1AFAB20-2DDF-488B-8EED-24743DA229A1}" srcOrd="2" destOrd="0" presId="urn:microsoft.com/office/officeart/2005/8/layout/hList7"/>
    <dgm:cxn modelId="{55BFF8BF-DBDD-4D6D-A94C-4ADAA8A7B876}" type="presParOf" srcId="{91603451-47D4-4A12-9670-42ED6E366986}" destId="{C19CBAAE-63FD-420F-9F84-56A497455C1F}" srcOrd="3" destOrd="0" presId="urn:microsoft.com/office/officeart/2005/8/layout/hList7"/>
    <dgm:cxn modelId="{F768EAF5-062F-42AF-8FE0-3DBAF62E18B7}" type="presParOf" srcId="{A6F3FD17-2C39-47F3-85C8-0CECBFED1051}" destId="{3A132A30-388F-496D-BEDB-4C03733C2192}" srcOrd="3" destOrd="0" presId="urn:microsoft.com/office/officeart/2005/8/layout/hList7"/>
    <dgm:cxn modelId="{5824E69A-9F5B-40D2-BEE6-76F9ECD38776}" type="presParOf" srcId="{A6F3FD17-2C39-47F3-85C8-0CECBFED1051}" destId="{D491216F-7542-405F-9590-D2465359513C}" srcOrd="4" destOrd="0" presId="urn:microsoft.com/office/officeart/2005/8/layout/hList7"/>
    <dgm:cxn modelId="{1C50CB91-C535-4A0D-9575-0E7F953E0769}" type="presParOf" srcId="{D491216F-7542-405F-9590-D2465359513C}" destId="{B05A43D4-E1F5-4221-85A9-7EF63E7D788A}" srcOrd="0" destOrd="0" presId="urn:microsoft.com/office/officeart/2005/8/layout/hList7"/>
    <dgm:cxn modelId="{162AD446-D0EF-4941-A07D-B3E8841BED41}" type="presParOf" srcId="{D491216F-7542-405F-9590-D2465359513C}" destId="{BC568A32-BB97-40E7-9D54-06C4906E58CA}" srcOrd="1" destOrd="0" presId="urn:microsoft.com/office/officeart/2005/8/layout/hList7"/>
    <dgm:cxn modelId="{DDCC8013-6B58-4925-A5BE-1F830786C9CC}" type="presParOf" srcId="{D491216F-7542-405F-9590-D2465359513C}" destId="{B8CED68A-BE09-4A94-B0E3-1B3739724CFE}" srcOrd="2" destOrd="0" presId="urn:microsoft.com/office/officeart/2005/8/layout/hList7"/>
    <dgm:cxn modelId="{02C19762-B594-4BE7-96D0-58AB9D4ADD1C}" type="presParOf" srcId="{D491216F-7542-405F-9590-D2465359513C}" destId="{8110A037-8C04-44B9-B304-09F5DC808BA6}"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799503-765A-46AE-8E3C-A7C39019A7B1}">
      <dsp:nvSpPr>
        <dsp:cNvPr id="0" name=""/>
        <dsp:cNvSpPr/>
      </dsp:nvSpPr>
      <dsp:spPr>
        <a:xfrm>
          <a:off x="6756263" y="772564"/>
          <a:ext cx="4754890" cy="4461088"/>
        </a:xfrm>
        <a:prstGeom prst="wedgeRectCallout">
          <a:avLst>
            <a:gd name="adj1" fmla="val 0"/>
            <a:gd name="adj2" fmla="val 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6675" tIns="66675" rIns="66675" bIns="66675" numCol="1" spcCol="1270" anchor="t" anchorCtr="0">
          <a:noAutofit/>
        </a:bodyPr>
        <a:lstStyle/>
        <a:p>
          <a:pPr marL="0" lvl="0" indent="0" algn="r" defTabSz="933450">
            <a:lnSpc>
              <a:spcPct val="90000"/>
            </a:lnSpc>
            <a:spcBef>
              <a:spcPct val="0"/>
            </a:spcBef>
            <a:spcAft>
              <a:spcPct val="35000"/>
            </a:spcAft>
            <a:buNone/>
          </a:pPr>
          <a:endParaRPr lang="en-US" sz="2100" kern="1200" dirty="0">
            <a:effectLst>
              <a:outerShdw blurRad="38100" dist="38100" dir="2700000" algn="tl">
                <a:srgbClr val="000000">
                  <a:alpha val="43137"/>
                </a:srgbClr>
              </a:outerShdw>
            </a:effectLst>
          </a:endParaRPr>
        </a:p>
        <a:p>
          <a:pPr marL="0" lvl="0" indent="0" algn="r" defTabSz="933450">
            <a:lnSpc>
              <a:spcPct val="90000"/>
            </a:lnSpc>
            <a:spcBef>
              <a:spcPct val="0"/>
            </a:spcBef>
            <a:spcAft>
              <a:spcPct val="35000"/>
            </a:spcAft>
            <a:buNone/>
          </a:pPr>
          <a:endParaRPr lang="en-US" sz="2100" kern="1200" dirty="0">
            <a:effectLst>
              <a:outerShdw blurRad="38100" dist="38100" dir="2700000" algn="tl">
                <a:srgbClr val="000000">
                  <a:alpha val="43137"/>
                </a:srgbClr>
              </a:outerShdw>
            </a:effectLst>
          </a:endParaRPr>
        </a:p>
        <a:p>
          <a:pPr marL="0" lvl="0" indent="0" algn="r" defTabSz="933450">
            <a:lnSpc>
              <a:spcPct val="90000"/>
            </a:lnSpc>
            <a:spcBef>
              <a:spcPct val="0"/>
            </a:spcBef>
            <a:spcAft>
              <a:spcPct val="35000"/>
            </a:spcAft>
            <a:buNone/>
          </a:pPr>
          <a:r>
            <a:rPr lang="en-US" sz="2800" kern="1200" dirty="0">
              <a:effectLst>
                <a:outerShdw blurRad="38100" dist="38100" dir="2700000" algn="tl">
                  <a:srgbClr val="000000">
                    <a:alpha val="43137"/>
                  </a:srgbClr>
                </a:outerShdw>
              </a:effectLst>
            </a:rPr>
            <a:t>4</a:t>
          </a:r>
          <a:r>
            <a:rPr lang="en-US" sz="2800" kern="1200" baseline="30000" dirty="0">
              <a:effectLst>
                <a:outerShdw blurRad="38100" dist="38100" dir="2700000" algn="tl">
                  <a:srgbClr val="000000">
                    <a:alpha val="43137"/>
                  </a:srgbClr>
                </a:outerShdw>
              </a:effectLst>
            </a:rPr>
            <a:t>th</a:t>
          </a:r>
          <a:r>
            <a:rPr lang="en-US" sz="2800" kern="1200" dirty="0">
              <a:effectLst>
                <a:outerShdw blurRad="38100" dist="38100" dir="2700000" algn="tl">
                  <a:srgbClr val="000000">
                    <a:alpha val="43137"/>
                  </a:srgbClr>
                </a:outerShdw>
              </a:effectLst>
            </a:rPr>
            <a:t> Wave – Sustainability Age of Reason</a:t>
          </a:r>
          <a:endParaRPr lang="en-US" sz="2800" kern="1200" dirty="0"/>
        </a:p>
        <a:p>
          <a:pPr marL="0" lvl="0" indent="0" algn="r" defTabSz="933450">
            <a:lnSpc>
              <a:spcPct val="90000"/>
            </a:lnSpc>
            <a:spcBef>
              <a:spcPct val="0"/>
            </a:spcBef>
            <a:spcAft>
              <a:spcPct val="35000"/>
            </a:spcAft>
            <a:buNone/>
          </a:pPr>
          <a:r>
            <a:rPr lang="en-US" sz="2000" b="1" kern="1200" dirty="0"/>
            <a:t>Motivated by negatives</a:t>
          </a:r>
          <a:endParaRPr lang="en-US" sz="2800" kern="1200" dirty="0"/>
        </a:p>
        <a:p>
          <a:pPr marL="228600" lvl="1" indent="-228600" algn="r" defTabSz="889000">
            <a:lnSpc>
              <a:spcPct val="90000"/>
            </a:lnSpc>
            <a:spcBef>
              <a:spcPct val="0"/>
            </a:spcBef>
            <a:spcAft>
              <a:spcPct val="15000"/>
            </a:spcAft>
            <a:buChar char="•"/>
          </a:pPr>
          <a:r>
            <a:rPr lang="en-US" sz="2000" kern="1200" dirty="0"/>
            <a:t>Greenwashing</a:t>
          </a:r>
        </a:p>
        <a:p>
          <a:pPr marL="228600" lvl="1" indent="-228600" algn="r" defTabSz="889000">
            <a:lnSpc>
              <a:spcPct val="90000"/>
            </a:lnSpc>
            <a:spcBef>
              <a:spcPct val="0"/>
            </a:spcBef>
            <a:spcAft>
              <a:spcPct val="15000"/>
            </a:spcAft>
            <a:buChar char="•"/>
          </a:pPr>
          <a:r>
            <a:rPr lang="en-US" sz="2000" kern="1200" dirty="0"/>
            <a:t>Eroded consumer trust</a:t>
          </a:r>
        </a:p>
        <a:p>
          <a:pPr marL="0" lvl="0" indent="0" algn="r" defTabSz="889000">
            <a:lnSpc>
              <a:spcPct val="90000"/>
            </a:lnSpc>
            <a:spcBef>
              <a:spcPct val="0"/>
            </a:spcBef>
            <a:spcAft>
              <a:spcPct val="35000"/>
            </a:spcAft>
            <a:buNone/>
          </a:pPr>
          <a:endParaRPr lang="en-US" sz="2000" kern="1200" dirty="0"/>
        </a:p>
        <a:p>
          <a:pPr marL="0" lvl="0" indent="0" algn="r" defTabSz="889000">
            <a:lnSpc>
              <a:spcPct val="90000"/>
            </a:lnSpc>
            <a:spcBef>
              <a:spcPct val="0"/>
            </a:spcBef>
            <a:spcAft>
              <a:spcPct val="35000"/>
            </a:spcAft>
            <a:buNone/>
          </a:pPr>
          <a:r>
            <a:rPr lang="en-US" sz="2000" b="1" kern="1200" dirty="0"/>
            <a:t>Motivated by positives</a:t>
          </a:r>
        </a:p>
        <a:p>
          <a:pPr marL="228600" lvl="1" indent="-228600" algn="r" defTabSz="889000">
            <a:lnSpc>
              <a:spcPct val="90000"/>
            </a:lnSpc>
            <a:spcBef>
              <a:spcPct val="0"/>
            </a:spcBef>
            <a:spcAft>
              <a:spcPct val="15000"/>
            </a:spcAft>
            <a:buChar char="•"/>
          </a:pPr>
          <a:r>
            <a:rPr lang="en-US" sz="2000" kern="1200" dirty="0"/>
            <a:t>Food waste awareness</a:t>
          </a:r>
        </a:p>
        <a:p>
          <a:pPr marL="228600" lvl="1" indent="-228600" algn="r" defTabSz="889000">
            <a:lnSpc>
              <a:spcPct val="90000"/>
            </a:lnSpc>
            <a:spcBef>
              <a:spcPct val="0"/>
            </a:spcBef>
            <a:spcAft>
              <a:spcPct val="15000"/>
            </a:spcAft>
            <a:buChar char="•"/>
          </a:pPr>
          <a:r>
            <a:rPr lang="en-US" sz="2000" kern="1200" dirty="0"/>
            <a:t>Global brands &amp; packaging suppliers</a:t>
          </a:r>
        </a:p>
      </dsp:txBody>
      <dsp:txXfrm>
        <a:off x="7359719" y="772564"/>
        <a:ext cx="4151434" cy="4461088"/>
      </dsp:txXfrm>
    </dsp:sp>
    <dsp:sp modelId="{B7FF71FE-41BB-4CB2-A906-82E183C7D2F5}">
      <dsp:nvSpPr>
        <dsp:cNvPr id="0" name=""/>
        <dsp:cNvSpPr/>
      </dsp:nvSpPr>
      <dsp:spPr>
        <a:xfrm>
          <a:off x="6756263" y="-145600"/>
          <a:ext cx="4754890" cy="1534907"/>
        </a:xfrm>
        <a:prstGeom prst="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1422400">
            <a:lnSpc>
              <a:spcPct val="90000"/>
            </a:lnSpc>
            <a:spcBef>
              <a:spcPct val="0"/>
            </a:spcBef>
            <a:spcAft>
              <a:spcPct val="35000"/>
            </a:spcAft>
            <a:buNone/>
          </a:pPr>
          <a:r>
            <a:rPr lang="en-US" sz="3200" kern="1200" dirty="0"/>
            <a:t>4</a:t>
          </a:r>
          <a:r>
            <a:rPr lang="en-US" sz="3200" kern="1200" baseline="30000" dirty="0"/>
            <a:t>th</a:t>
          </a:r>
          <a:r>
            <a:rPr lang="en-US" sz="3200" kern="1200" dirty="0"/>
            <a:t> Wave</a:t>
          </a:r>
        </a:p>
      </dsp:txBody>
      <dsp:txXfrm>
        <a:off x="6756263" y="-145600"/>
        <a:ext cx="4754890" cy="1534907"/>
      </dsp:txXfrm>
    </dsp:sp>
    <dsp:sp modelId="{9FB9C2B6-D7EE-4B3A-8A37-6417BAC894CC}">
      <dsp:nvSpPr>
        <dsp:cNvPr id="0" name=""/>
        <dsp:cNvSpPr/>
      </dsp:nvSpPr>
      <dsp:spPr>
        <a:xfrm>
          <a:off x="3618974" y="1064583"/>
          <a:ext cx="2560315" cy="4142864"/>
        </a:xfrm>
        <a:prstGeom prst="wedgeRectCallout">
          <a:avLst>
            <a:gd name="adj1" fmla="val 62500"/>
            <a:gd name="adj2" fmla="val 2083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r" defTabSz="800100">
            <a:lnSpc>
              <a:spcPct val="90000"/>
            </a:lnSpc>
            <a:spcBef>
              <a:spcPct val="0"/>
            </a:spcBef>
            <a:spcAft>
              <a:spcPct val="35000"/>
            </a:spcAft>
            <a:buNone/>
          </a:pPr>
          <a:r>
            <a:rPr lang="en-US" sz="1800" kern="1200" dirty="0"/>
            <a:t>Global supply</a:t>
          </a:r>
        </a:p>
        <a:p>
          <a:pPr marL="0" lvl="0" indent="0" algn="r" defTabSz="800100">
            <a:lnSpc>
              <a:spcPct val="90000"/>
            </a:lnSpc>
            <a:spcBef>
              <a:spcPct val="0"/>
            </a:spcBef>
            <a:spcAft>
              <a:spcPct val="35000"/>
            </a:spcAft>
            <a:buNone/>
          </a:pPr>
          <a:endParaRPr lang="en-US" sz="1800" kern="1200" dirty="0"/>
        </a:p>
        <a:p>
          <a:pPr marL="0" lvl="0" indent="0" algn="r" defTabSz="800100">
            <a:lnSpc>
              <a:spcPct val="90000"/>
            </a:lnSpc>
            <a:spcBef>
              <a:spcPct val="0"/>
            </a:spcBef>
            <a:spcAft>
              <a:spcPct val="35000"/>
            </a:spcAft>
            <a:buNone/>
          </a:pPr>
          <a:r>
            <a:rPr lang="en-US" sz="1800" kern="1200" dirty="0"/>
            <a:t>Triple Bottom Line - TBL</a:t>
          </a:r>
        </a:p>
        <a:p>
          <a:pPr marL="0" lvl="0" indent="0" algn="r" defTabSz="800100">
            <a:lnSpc>
              <a:spcPct val="90000"/>
            </a:lnSpc>
            <a:spcBef>
              <a:spcPct val="0"/>
            </a:spcBef>
            <a:spcAft>
              <a:spcPct val="35000"/>
            </a:spcAft>
            <a:buNone/>
          </a:pPr>
          <a:endParaRPr lang="en-US" sz="1800" kern="1200" dirty="0"/>
        </a:p>
        <a:p>
          <a:pPr marL="0" lvl="0" indent="0" algn="r" defTabSz="800100">
            <a:lnSpc>
              <a:spcPct val="90000"/>
            </a:lnSpc>
            <a:spcBef>
              <a:spcPct val="0"/>
            </a:spcBef>
            <a:spcAft>
              <a:spcPct val="35000"/>
            </a:spcAft>
            <a:buNone/>
          </a:pPr>
          <a:r>
            <a:rPr lang="en-US" sz="1800" kern="1200" dirty="0"/>
            <a:t>People, Profit, Planet - PPP</a:t>
          </a:r>
        </a:p>
        <a:p>
          <a:pPr marL="0" lvl="0" indent="0" algn="r" defTabSz="800100">
            <a:lnSpc>
              <a:spcPct val="90000"/>
            </a:lnSpc>
            <a:spcBef>
              <a:spcPct val="0"/>
            </a:spcBef>
            <a:spcAft>
              <a:spcPct val="35000"/>
            </a:spcAft>
            <a:buNone/>
          </a:pPr>
          <a:endParaRPr lang="en-US" sz="1800" kern="1200" dirty="0"/>
        </a:p>
        <a:p>
          <a:pPr marL="0" lvl="0" indent="0" algn="r" defTabSz="800100">
            <a:lnSpc>
              <a:spcPct val="90000"/>
            </a:lnSpc>
            <a:spcBef>
              <a:spcPct val="0"/>
            </a:spcBef>
            <a:spcAft>
              <a:spcPct val="35000"/>
            </a:spcAft>
            <a:buNone/>
          </a:pPr>
          <a:r>
            <a:rPr lang="en-US" sz="1800" kern="1200" dirty="0"/>
            <a:t>Corporate Social Responsibility - CSR</a:t>
          </a:r>
        </a:p>
      </dsp:txBody>
      <dsp:txXfrm>
        <a:off x="3943910" y="1064583"/>
        <a:ext cx="2235378" cy="4142864"/>
      </dsp:txXfrm>
    </dsp:sp>
    <dsp:sp modelId="{EBBAD2E6-C47B-43F0-8A52-1D09FBABC16D}">
      <dsp:nvSpPr>
        <dsp:cNvPr id="0" name=""/>
        <dsp:cNvSpPr/>
      </dsp:nvSpPr>
      <dsp:spPr>
        <a:xfrm>
          <a:off x="3618974" y="267943"/>
          <a:ext cx="2560315" cy="796642"/>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1422400">
            <a:lnSpc>
              <a:spcPct val="90000"/>
            </a:lnSpc>
            <a:spcBef>
              <a:spcPct val="0"/>
            </a:spcBef>
            <a:spcAft>
              <a:spcPct val="35000"/>
            </a:spcAft>
            <a:buNone/>
          </a:pPr>
          <a:r>
            <a:rPr lang="en-US" sz="3200" kern="1200" dirty="0"/>
            <a:t>3</a:t>
          </a:r>
          <a:r>
            <a:rPr lang="en-US" sz="3200" kern="1200" baseline="30000" dirty="0"/>
            <a:t>rd</a:t>
          </a:r>
          <a:r>
            <a:rPr lang="en-US" sz="3200" kern="1200" dirty="0"/>
            <a:t> Wave</a:t>
          </a:r>
        </a:p>
      </dsp:txBody>
      <dsp:txXfrm>
        <a:off x="3618974" y="267943"/>
        <a:ext cx="2560315" cy="796642"/>
      </dsp:txXfrm>
    </dsp:sp>
    <dsp:sp modelId="{7643AD30-3E23-4C72-885C-C6CD0EC8E079}">
      <dsp:nvSpPr>
        <dsp:cNvPr id="0" name=""/>
        <dsp:cNvSpPr/>
      </dsp:nvSpPr>
      <dsp:spPr>
        <a:xfrm>
          <a:off x="346683" y="1258281"/>
          <a:ext cx="2899355" cy="3906011"/>
        </a:xfrm>
        <a:prstGeom prst="wedgeRectCallout">
          <a:avLst>
            <a:gd name="adj1" fmla="val 62500"/>
            <a:gd name="adj2" fmla="val 20830"/>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t" anchorCtr="0">
          <a:noAutofit/>
        </a:bodyPr>
        <a:lstStyle/>
        <a:p>
          <a:pPr marL="0" lvl="0" indent="0" algn="r" defTabSz="711200">
            <a:lnSpc>
              <a:spcPct val="90000"/>
            </a:lnSpc>
            <a:spcBef>
              <a:spcPct val="0"/>
            </a:spcBef>
            <a:spcAft>
              <a:spcPct val="35000"/>
            </a:spcAft>
            <a:buNone/>
          </a:pPr>
          <a:r>
            <a:rPr lang="en-US" sz="1600" kern="1200" dirty="0"/>
            <a:t>1969 and the Cuyahoga River was burning</a:t>
          </a:r>
        </a:p>
        <a:p>
          <a:pPr marL="0" lvl="0" indent="0" algn="r" defTabSz="711200">
            <a:lnSpc>
              <a:spcPct val="90000"/>
            </a:lnSpc>
            <a:spcBef>
              <a:spcPct val="0"/>
            </a:spcBef>
            <a:spcAft>
              <a:spcPct val="35000"/>
            </a:spcAft>
            <a:buNone/>
          </a:pPr>
          <a:endParaRPr lang="en-US" sz="1600" kern="1200" dirty="0"/>
        </a:p>
        <a:p>
          <a:pPr marL="0" lvl="0" indent="0" algn="r" defTabSz="711200">
            <a:lnSpc>
              <a:spcPct val="90000"/>
            </a:lnSpc>
            <a:spcBef>
              <a:spcPct val="0"/>
            </a:spcBef>
            <a:spcAft>
              <a:spcPct val="35000"/>
            </a:spcAft>
            <a:buNone/>
          </a:pPr>
          <a:r>
            <a:rPr lang="en-US" sz="1600" kern="1200" dirty="0"/>
            <a:t>Silent Spring</a:t>
          </a:r>
        </a:p>
        <a:p>
          <a:pPr marL="0" lvl="0" indent="0" algn="r" defTabSz="711200">
            <a:lnSpc>
              <a:spcPct val="90000"/>
            </a:lnSpc>
            <a:spcBef>
              <a:spcPct val="0"/>
            </a:spcBef>
            <a:spcAft>
              <a:spcPct val="35000"/>
            </a:spcAft>
            <a:buNone/>
          </a:pPr>
          <a:endParaRPr lang="en-US" sz="1600" kern="1200" dirty="0"/>
        </a:p>
        <a:p>
          <a:pPr marL="0" lvl="0" indent="0" algn="r" defTabSz="711200">
            <a:lnSpc>
              <a:spcPct val="90000"/>
            </a:lnSpc>
            <a:spcBef>
              <a:spcPct val="0"/>
            </a:spcBef>
            <a:spcAft>
              <a:spcPct val="35000"/>
            </a:spcAft>
            <a:buNone/>
          </a:pPr>
          <a:r>
            <a:rPr lang="en-US" sz="1600" kern="1200" dirty="0"/>
            <a:t>Weather inversions in London and NYC</a:t>
          </a:r>
        </a:p>
        <a:p>
          <a:pPr marL="0" lvl="0" indent="0" algn="r" defTabSz="711200">
            <a:lnSpc>
              <a:spcPct val="90000"/>
            </a:lnSpc>
            <a:spcBef>
              <a:spcPct val="0"/>
            </a:spcBef>
            <a:spcAft>
              <a:spcPct val="35000"/>
            </a:spcAft>
            <a:buNone/>
          </a:pPr>
          <a:endParaRPr lang="en-US" sz="1600" kern="1200" dirty="0"/>
        </a:p>
        <a:p>
          <a:pPr marL="0" lvl="0" indent="0" algn="r" defTabSz="711200">
            <a:lnSpc>
              <a:spcPct val="90000"/>
            </a:lnSpc>
            <a:spcBef>
              <a:spcPct val="0"/>
            </a:spcBef>
            <a:spcAft>
              <a:spcPct val="35000"/>
            </a:spcAft>
            <a:buNone/>
          </a:pPr>
          <a:r>
            <a:rPr lang="en-US" sz="1600" kern="1200" dirty="0"/>
            <a:t>Earth Day and EPA 1970</a:t>
          </a:r>
        </a:p>
        <a:p>
          <a:pPr marL="0" lvl="0" indent="0" algn="r" defTabSz="711200">
            <a:lnSpc>
              <a:spcPct val="90000"/>
            </a:lnSpc>
            <a:spcBef>
              <a:spcPct val="0"/>
            </a:spcBef>
            <a:spcAft>
              <a:spcPct val="35000"/>
            </a:spcAft>
            <a:buNone/>
          </a:pPr>
          <a:endParaRPr lang="en-US" sz="1600" kern="1200" dirty="0"/>
        </a:p>
        <a:p>
          <a:pPr marL="0" lvl="0" indent="0" algn="r" defTabSz="711200">
            <a:lnSpc>
              <a:spcPct val="90000"/>
            </a:lnSpc>
            <a:spcBef>
              <a:spcPct val="0"/>
            </a:spcBef>
            <a:spcAft>
              <a:spcPct val="35000"/>
            </a:spcAft>
            <a:buNone/>
          </a:pPr>
          <a:r>
            <a:rPr lang="en-US" sz="1600" kern="1200" dirty="0"/>
            <a:t>Ended in USA in 1990s</a:t>
          </a:r>
        </a:p>
      </dsp:txBody>
      <dsp:txXfrm>
        <a:off x="714648" y="1258281"/>
        <a:ext cx="2531390" cy="3906011"/>
      </dsp:txXfrm>
    </dsp:sp>
    <dsp:sp modelId="{64FE164B-0726-4085-8593-BF521A5ADB2F}">
      <dsp:nvSpPr>
        <dsp:cNvPr id="0" name=""/>
        <dsp:cNvSpPr/>
      </dsp:nvSpPr>
      <dsp:spPr>
        <a:xfrm>
          <a:off x="354843" y="597176"/>
          <a:ext cx="2926074" cy="637530"/>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1422400">
            <a:lnSpc>
              <a:spcPct val="90000"/>
            </a:lnSpc>
            <a:spcBef>
              <a:spcPct val="0"/>
            </a:spcBef>
            <a:spcAft>
              <a:spcPct val="35000"/>
            </a:spcAft>
            <a:buNone/>
          </a:pPr>
          <a:r>
            <a:rPr lang="en-US" sz="3200" kern="1200" dirty="0"/>
            <a:t>2</a:t>
          </a:r>
          <a:r>
            <a:rPr lang="en-US" sz="3200" kern="1200" baseline="30000" dirty="0"/>
            <a:t>nd</a:t>
          </a:r>
          <a:r>
            <a:rPr lang="en-US" sz="3200" kern="1200" dirty="0"/>
            <a:t> Wave</a:t>
          </a:r>
        </a:p>
      </dsp:txBody>
      <dsp:txXfrm>
        <a:off x="354843" y="597176"/>
        <a:ext cx="2926074" cy="6375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A9EC96-AA78-488F-97C6-AC1A398322B9}">
      <dsp:nvSpPr>
        <dsp:cNvPr id="0" name=""/>
        <dsp:cNvSpPr/>
      </dsp:nvSpPr>
      <dsp:spPr>
        <a:xfrm>
          <a:off x="1364732" y="3437311"/>
          <a:ext cx="1978951" cy="1979055"/>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F8259E-91CD-4D2F-93BD-E5FAA84FBE93}">
      <dsp:nvSpPr>
        <dsp:cNvPr id="0" name=""/>
        <dsp:cNvSpPr/>
      </dsp:nvSpPr>
      <dsp:spPr>
        <a:xfrm>
          <a:off x="3213211" y="3739053"/>
          <a:ext cx="587606" cy="587444"/>
        </a:xfrm>
        <a:prstGeom prst="donut">
          <a:avLst>
            <a:gd name="adj" fmla="val 746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9C1474-DB79-4BE8-B896-EC7A03F44A96}">
      <dsp:nvSpPr>
        <dsp:cNvPr id="0" name=""/>
        <dsp:cNvSpPr/>
      </dsp:nvSpPr>
      <dsp:spPr>
        <a:xfrm>
          <a:off x="1431049" y="3521124"/>
          <a:ext cx="1826984" cy="1826734"/>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2000" r="-1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8AB01D-2542-4D41-B2D7-F56922D181F9}">
      <dsp:nvSpPr>
        <dsp:cNvPr id="0" name=""/>
        <dsp:cNvSpPr/>
      </dsp:nvSpPr>
      <dsp:spPr>
        <a:xfrm>
          <a:off x="7672297" y="3499520"/>
          <a:ext cx="2092861" cy="208047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07C90E-3BD4-4298-AAFC-8E27844ABD6E}">
      <dsp:nvSpPr>
        <dsp:cNvPr id="0" name=""/>
        <dsp:cNvSpPr/>
      </dsp:nvSpPr>
      <dsp:spPr>
        <a:xfrm>
          <a:off x="7744146" y="3543671"/>
          <a:ext cx="1953338" cy="200097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C116A78-2B1C-40FC-8C9A-E71068B2E328}">
      <dsp:nvSpPr>
        <dsp:cNvPr id="0" name=""/>
        <dsp:cNvSpPr/>
      </dsp:nvSpPr>
      <dsp:spPr>
        <a:xfrm>
          <a:off x="5922981" y="3549916"/>
          <a:ext cx="2103299" cy="20104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74FD67-B109-4C8A-BC20-7DDDC7D77034}">
      <dsp:nvSpPr>
        <dsp:cNvPr id="0" name=""/>
        <dsp:cNvSpPr/>
      </dsp:nvSpPr>
      <dsp:spPr>
        <a:xfrm>
          <a:off x="7490662" y="1667404"/>
          <a:ext cx="434795" cy="435123"/>
        </a:xfrm>
        <a:prstGeom prst="donut">
          <a:avLst>
            <a:gd name="adj" fmla="val 746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E03B3C-CCC7-4541-B31C-D4656A7EE23B}">
      <dsp:nvSpPr>
        <dsp:cNvPr id="0" name=""/>
        <dsp:cNvSpPr/>
      </dsp:nvSpPr>
      <dsp:spPr>
        <a:xfrm>
          <a:off x="7464104" y="3947642"/>
          <a:ext cx="217819" cy="217281"/>
        </a:xfrm>
        <a:prstGeom prst="donut">
          <a:avLst>
            <a:gd name="adj" fmla="val 746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DA3D29-35BF-4D94-A267-B97549EBA47E}">
      <dsp:nvSpPr>
        <dsp:cNvPr id="0" name=""/>
        <dsp:cNvSpPr/>
      </dsp:nvSpPr>
      <dsp:spPr>
        <a:xfrm>
          <a:off x="5991225" y="3470421"/>
          <a:ext cx="2021470" cy="203404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70000" r="-7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3886E1-D4FD-4180-8E53-E4530192C9D2}">
      <dsp:nvSpPr>
        <dsp:cNvPr id="0" name=""/>
        <dsp:cNvSpPr/>
      </dsp:nvSpPr>
      <dsp:spPr>
        <a:xfrm>
          <a:off x="7934517" y="244548"/>
          <a:ext cx="1970380" cy="194894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40ACBF-1230-4CCB-AEF8-E1E35CFF0B82}">
      <dsp:nvSpPr>
        <dsp:cNvPr id="0" name=""/>
        <dsp:cNvSpPr/>
      </dsp:nvSpPr>
      <dsp:spPr>
        <a:xfrm>
          <a:off x="8896848" y="2227317"/>
          <a:ext cx="325885" cy="326482"/>
        </a:xfrm>
        <a:prstGeom prst="donut">
          <a:avLst>
            <a:gd name="adj" fmla="val 746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94184B-7AB4-429E-BCD0-FC892BD95ECC}">
      <dsp:nvSpPr>
        <dsp:cNvPr id="0" name=""/>
        <dsp:cNvSpPr/>
      </dsp:nvSpPr>
      <dsp:spPr>
        <a:xfrm>
          <a:off x="8135162" y="325135"/>
          <a:ext cx="1641505" cy="1782564"/>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EA6E57-E9DC-4B96-B96E-8FE14EE90A31}">
      <dsp:nvSpPr>
        <dsp:cNvPr id="0" name=""/>
        <dsp:cNvSpPr/>
      </dsp:nvSpPr>
      <dsp:spPr>
        <a:xfrm>
          <a:off x="6219421" y="120286"/>
          <a:ext cx="1687543" cy="158784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055AFC-581F-45A0-8424-465636DFC9B5}">
      <dsp:nvSpPr>
        <dsp:cNvPr id="0" name=""/>
        <dsp:cNvSpPr/>
      </dsp:nvSpPr>
      <dsp:spPr>
        <a:xfrm>
          <a:off x="6355813" y="222032"/>
          <a:ext cx="1360007" cy="1384350"/>
        </a:xfrm>
        <a:prstGeom prst="ellipse">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45000" r="-4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9FE8B54-439B-4433-9080-99341F5AAE27}">
      <dsp:nvSpPr>
        <dsp:cNvPr id="0" name=""/>
        <dsp:cNvSpPr/>
      </dsp:nvSpPr>
      <dsp:spPr>
        <a:xfrm>
          <a:off x="388982" y="2522060"/>
          <a:ext cx="2936344" cy="9240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 numCol="1" spcCol="1270" anchor="b" anchorCtr="0">
          <a:noAutofit/>
        </a:bodyPr>
        <a:lstStyle/>
        <a:p>
          <a:pPr marL="0" lvl="0" indent="0" algn="l" defTabSz="889000">
            <a:lnSpc>
              <a:spcPct val="90000"/>
            </a:lnSpc>
            <a:spcBef>
              <a:spcPct val="0"/>
            </a:spcBef>
            <a:spcAft>
              <a:spcPct val="35000"/>
            </a:spcAft>
            <a:buNone/>
          </a:pPr>
          <a:r>
            <a:rPr lang="en-US" sz="2000" b="1" kern="1200" dirty="0">
              <a:solidFill>
                <a:srgbClr val="E05500"/>
              </a:solidFill>
              <a:latin typeface="Arial Narrow" panose="020B0606020202030204" pitchFamily="34" charset="0"/>
            </a:rPr>
            <a:t>Package coating and forming innovation</a:t>
          </a:r>
          <a:endParaRPr lang="en-US" sz="2000" b="1" kern="1200" dirty="0"/>
        </a:p>
      </dsp:txBody>
      <dsp:txXfrm>
        <a:off x="388982" y="2522060"/>
        <a:ext cx="2936344" cy="924007"/>
      </dsp:txXfrm>
    </dsp:sp>
    <dsp:sp modelId="{5493692E-4A50-402C-995A-5B77E0664380}">
      <dsp:nvSpPr>
        <dsp:cNvPr id="0" name=""/>
        <dsp:cNvSpPr/>
      </dsp:nvSpPr>
      <dsp:spPr>
        <a:xfrm>
          <a:off x="4836264" y="2891403"/>
          <a:ext cx="4963685" cy="913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100000"/>
            </a:lnSpc>
            <a:spcBef>
              <a:spcPct val="0"/>
            </a:spcBef>
            <a:spcAft>
              <a:spcPts val="0"/>
            </a:spcAft>
            <a:buNone/>
          </a:pPr>
          <a:r>
            <a:rPr lang="en-US" sz="2000" b="1" kern="1200" dirty="0">
              <a:solidFill>
                <a:srgbClr val="E05500"/>
              </a:solidFill>
              <a:latin typeface="Arial Narrow" panose="020B0606020202030204" pitchFamily="34" charset="0"/>
            </a:rPr>
            <a:t>Product coating and wrapper coating innovation-</a:t>
          </a:r>
        </a:p>
        <a:p>
          <a:pPr marL="0" lvl="0" indent="0" algn="l" defTabSz="889000">
            <a:lnSpc>
              <a:spcPct val="100000"/>
            </a:lnSpc>
            <a:spcBef>
              <a:spcPct val="0"/>
            </a:spcBef>
            <a:spcAft>
              <a:spcPts val="0"/>
            </a:spcAft>
            <a:buNone/>
          </a:pPr>
          <a:r>
            <a:rPr lang="en-US" sz="2000" b="1" i="0" kern="1200" dirty="0">
              <a:solidFill>
                <a:srgbClr val="E05500"/>
              </a:solidFill>
              <a:effectLst/>
              <a:latin typeface="Arial Narrow" panose="020B0606020202030204" pitchFamily="34" charset="0"/>
            </a:rPr>
            <a:t>NESTLÉ aiming at 100% recyclable </a:t>
          </a:r>
        </a:p>
        <a:p>
          <a:pPr marL="0" lvl="0" indent="0" algn="l" defTabSz="889000">
            <a:lnSpc>
              <a:spcPct val="100000"/>
            </a:lnSpc>
            <a:spcBef>
              <a:spcPct val="0"/>
            </a:spcBef>
            <a:spcAft>
              <a:spcPts val="0"/>
            </a:spcAft>
            <a:buNone/>
          </a:pPr>
          <a:r>
            <a:rPr lang="en-US" sz="2000" b="1" i="0" kern="1200" dirty="0">
              <a:solidFill>
                <a:srgbClr val="E05500"/>
              </a:solidFill>
              <a:effectLst/>
              <a:latin typeface="Arial Narrow" panose="020B0606020202030204" pitchFamily="34" charset="0"/>
            </a:rPr>
            <a:t>or reusable packaging </a:t>
          </a:r>
        </a:p>
        <a:p>
          <a:pPr marL="0" lvl="0" indent="0" algn="l" defTabSz="889000">
            <a:lnSpc>
              <a:spcPct val="100000"/>
            </a:lnSpc>
            <a:spcBef>
              <a:spcPct val="0"/>
            </a:spcBef>
            <a:spcAft>
              <a:spcPts val="0"/>
            </a:spcAft>
            <a:buNone/>
          </a:pPr>
          <a:r>
            <a:rPr lang="en-US" sz="2000" b="1" i="0" kern="1200" dirty="0">
              <a:solidFill>
                <a:srgbClr val="E05500"/>
              </a:solidFill>
              <a:effectLst/>
              <a:latin typeface="Arial Narrow" panose="020B0606020202030204" pitchFamily="34" charset="0"/>
            </a:rPr>
            <a:t>by 2025</a:t>
          </a:r>
          <a:endParaRPr lang="en-US" sz="2000" b="1" kern="1200" dirty="0"/>
        </a:p>
      </dsp:txBody>
      <dsp:txXfrm>
        <a:off x="4836264" y="2891403"/>
        <a:ext cx="4963685" cy="913367"/>
      </dsp:txXfrm>
    </dsp:sp>
    <dsp:sp modelId="{1F14FB8C-5FC6-4694-96B2-B08CA9F9CE8F}">
      <dsp:nvSpPr>
        <dsp:cNvPr id="0" name=""/>
        <dsp:cNvSpPr/>
      </dsp:nvSpPr>
      <dsp:spPr>
        <a:xfrm>
          <a:off x="6256411" y="2604019"/>
          <a:ext cx="2936344" cy="11872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marL="0" lvl="0" indent="0" algn="l" defTabSz="2889250">
            <a:lnSpc>
              <a:spcPct val="90000"/>
            </a:lnSpc>
            <a:spcBef>
              <a:spcPct val="0"/>
            </a:spcBef>
            <a:spcAft>
              <a:spcPct val="35000"/>
            </a:spcAft>
            <a:buNone/>
          </a:pPr>
          <a:endParaRPr lang="en-US" sz="6500" kern="1200" dirty="0"/>
        </a:p>
      </dsp:txBody>
      <dsp:txXfrm>
        <a:off x="6256411" y="2604019"/>
        <a:ext cx="2936344" cy="1187209"/>
      </dsp:txXfrm>
    </dsp:sp>
    <dsp:sp modelId="{5F42BC84-27C9-42F2-A101-FC31AF24AF27}">
      <dsp:nvSpPr>
        <dsp:cNvPr id="0" name=""/>
        <dsp:cNvSpPr/>
      </dsp:nvSpPr>
      <dsp:spPr>
        <a:xfrm>
          <a:off x="4517151" y="1412261"/>
          <a:ext cx="2397437" cy="8215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100000"/>
            </a:lnSpc>
            <a:spcBef>
              <a:spcPct val="0"/>
            </a:spcBef>
            <a:spcAft>
              <a:spcPts val="0"/>
            </a:spcAft>
            <a:buNone/>
          </a:pPr>
          <a:r>
            <a:rPr lang="en-US" sz="2000" b="1" kern="1200" dirty="0">
              <a:solidFill>
                <a:srgbClr val="E05500"/>
              </a:solidFill>
              <a:latin typeface="Arial Narrow" panose="020B0606020202030204" pitchFamily="34" charset="0"/>
            </a:rPr>
            <a:t>Design innovation-</a:t>
          </a:r>
        </a:p>
        <a:p>
          <a:pPr marL="0" lvl="0" indent="0" algn="l" defTabSz="889000">
            <a:lnSpc>
              <a:spcPct val="100000"/>
            </a:lnSpc>
            <a:spcBef>
              <a:spcPct val="0"/>
            </a:spcBef>
            <a:spcAft>
              <a:spcPts val="0"/>
            </a:spcAft>
            <a:buNone/>
          </a:pPr>
          <a:r>
            <a:rPr lang="en-US" sz="2000" b="1" kern="1200" dirty="0">
              <a:solidFill>
                <a:srgbClr val="E05500"/>
              </a:solidFill>
              <a:latin typeface="Arial Narrow" panose="020B0606020202030204" pitchFamily="34" charset="0"/>
            </a:rPr>
            <a:t>Integrated lidding</a:t>
          </a:r>
          <a:endParaRPr lang="en-US" sz="2000" b="1" kern="1200" dirty="0"/>
        </a:p>
      </dsp:txBody>
      <dsp:txXfrm>
        <a:off x="4517151" y="1412261"/>
        <a:ext cx="2397437" cy="821526"/>
      </dsp:txXfrm>
    </dsp:sp>
    <dsp:sp modelId="{FBA62570-5551-41C6-BCD7-6E26540F948E}">
      <dsp:nvSpPr>
        <dsp:cNvPr id="0" name=""/>
        <dsp:cNvSpPr/>
      </dsp:nvSpPr>
      <dsp:spPr>
        <a:xfrm>
          <a:off x="6622419" y="463728"/>
          <a:ext cx="2936344" cy="761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l" defTabSz="2133600">
            <a:lnSpc>
              <a:spcPct val="90000"/>
            </a:lnSpc>
            <a:spcBef>
              <a:spcPct val="0"/>
            </a:spcBef>
            <a:spcAft>
              <a:spcPct val="35000"/>
            </a:spcAft>
            <a:buNone/>
          </a:pPr>
          <a:endParaRPr lang="en-US" sz="4800" kern="1200" dirty="0"/>
        </a:p>
      </dsp:txBody>
      <dsp:txXfrm>
        <a:off x="6622419" y="463728"/>
        <a:ext cx="2936344" cy="7610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CEDBF7-FC96-4171-B87A-15538AC78F2E}">
      <dsp:nvSpPr>
        <dsp:cNvPr id="0" name=""/>
        <dsp:cNvSpPr/>
      </dsp:nvSpPr>
      <dsp:spPr>
        <a:xfrm>
          <a:off x="2354" y="0"/>
          <a:ext cx="3663474" cy="3343044"/>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dirty="0"/>
            <a:t>Technology</a:t>
          </a:r>
        </a:p>
      </dsp:txBody>
      <dsp:txXfrm>
        <a:off x="2354" y="1337217"/>
        <a:ext cx="3663474" cy="1337217"/>
      </dsp:txXfrm>
    </dsp:sp>
    <dsp:sp modelId="{10CC2D62-0660-4FA1-A0F4-5DBBAA5207E7}">
      <dsp:nvSpPr>
        <dsp:cNvPr id="0" name=""/>
        <dsp:cNvSpPr/>
      </dsp:nvSpPr>
      <dsp:spPr>
        <a:xfrm>
          <a:off x="1277475" y="200582"/>
          <a:ext cx="1113233" cy="1113233"/>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EE5A8651-5D06-4C8B-9522-195DFCEE3A0F}">
      <dsp:nvSpPr>
        <dsp:cNvPr id="0" name=""/>
        <dsp:cNvSpPr/>
      </dsp:nvSpPr>
      <dsp:spPr>
        <a:xfrm>
          <a:off x="3775733" y="0"/>
          <a:ext cx="3663474" cy="3343044"/>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dirty="0"/>
            <a:t>Consumer View</a:t>
          </a:r>
        </a:p>
      </dsp:txBody>
      <dsp:txXfrm>
        <a:off x="3775733" y="1337217"/>
        <a:ext cx="3663474" cy="1337217"/>
      </dsp:txXfrm>
    </dsp:sp>
    <dsp:sp modelId="{C19CBAAE-63FD-420F-9F84-56A497455C1F}">
      <dsp:nvSpPr>
        <dsp:cNvPr id="0" name=""/>
        <dsp:cNvSpPr/>
      </dsp:nvSpPr>
      <dsp:spPr>
        <a:xfrm>
          <a:off x="5050853" y="200582"/>
          <a:ext cx="1113233" cy="1113233"/>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B05A43D4-E1F5-4221-85A9-7EF63E7D788A}">
      <dsp:nvSpPr>
        <dsp:cNvPr id="0" name=""/>
        <dsp:cNvSpPr/>
      </dsp:nvSpPr>
      <dsp:spPr>
        <a:xfrm>
          <a:off x="7549111" y="0"/>
          <a:ext cx="3663474" cy="3343044"/>
        </a:xfrm>
        <a:prstGeom prst="roundRect">
          <a:avLst>
            <a:gd name="adj" fmla="val 10000"/>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8920" tIns="248920" rIns="248920" bIns="248920" numCol="1" spcCol="1270" anchor="ctr" anchorCtr="0">
          <a:noAutofit/>
        </a:bodyPr>
        <a:lstStyle/>
        <a:p>
          <a:pPr marL="0" lvl="0" indent="0" algn="ctr" defTabSz="1555750">
            <a:lnSpc>
              <a:spcPct val="90000"/>
            </a:lnSpc>
            <a:spcBef>
              <a:spcPct val="0"/>
            </a:spcBef>
            <a:spcAft>
              <a:spcPct val="35000"/>
            </a:spcAft>
            <a:buNone/>
          </a:pPr>
          <a:r>
            <a:rPr lang="en-US" sz="3500" kern="1200" dirty="0"/>
            <a:t>Business Case</a:t>
          </a:r>
        </a:p>
      </dsp:txBody>
      <dsp:txXfrm>
        <a:off x="7549111" y="1337217"/>
        <a:ext cx="3663474" cy="1337217"/>
      </dsp:txXfrm>
    </dsp:sp>
    <dsp:sp modelId="{8110A037-8C04-44B9-B304-09F5DC808BA6}">
      <dsp:nvSpPr>
        <dsp:cNvPr id="0" name=""/>
        <dsp:cNvSpPr/>
      </dsp:nvSpPr>
      <dsp:spPr>
        <a:xfrm>
          <a:off x="8824232" y="200582"/>
          <a:ext cx="1113233" cy="1113233"/>
        </a:xfrm>
        <a:prstGeom prst="ellipse">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6350" cap="flat" cmpd="sng" algn="ctr">
          <a:solidFill>
            <a:schemeClr val="accent2">
              <a:shade val="80000"/>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EA1EFC2D-C681-4F97-A1B7-CF84369939D7}">
      <dsp:nvSpPr>
        <dsp:cNvPr id="0" name=""/>
        <dsp:cNvSpPr/>
      </dsp:nvSpPr>
      <dsp:spPr>
        <a:xfrm>
          <a:off x="448597" y="2674435"/>
          <a:ext cx="10317745" cy="501456"/>
        </a:xfrm>
        <a:prstGeom prst="leftRightArrow">
          <a:avLst/>
        </a:prstGeom>
        <a:gradFill rotWithShape="0">
          <a:gsLst>
            <a:gs pos="0">
              <a:schemeClr val="accent2">
                <a:tint val="60000"/>
                <a:hueOff val="0"/>
                <a:satOff val="0"/>
                <a:lumOff val="0"/>
                <a:alphaOff val="0"/>
                <a:lumMod val="110000"/>
                <a:satMod val="105000"/>
                <a:tint val="67000"/>
              </a:schemeClr>
            </a:gs>
            <a:gs pos="50000">
              <a:schemeClr val="accent2">
                <a:tint val="60000"/>
                <a:hueOff val="0"/>
                <a:satOff val="0"/>
                <a:lumOff val="0"/>
                <a:alphaOff val="0"/>
                <a:lumMod val="105000"/>
                <a:satMod val="103000"/>
                <a:tint val="73000"/>
              </a:schemeClr>
            </a:gs>
            <a:gs pos="100000">
              <a:schemeClr val="accent2">
                <a:tint val="6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BubblePictureList">
  <dgm:title val=""/>
  <dgm:desc val=""/>
  <dgm:catLst>
    <dgm:cat type="picture" pri="22000"/>
    <dgm:cat type="pictureconvert" pri="22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8"/>
      <dgm:chPref val="8"/>
      <dgm:dir/>
    </dgm:varLst>
    <dgm:shape xmlns:r="http://schemas.openxmlformats.org/officeDocument/2006/relationships" r:blip="">
      <dgm:adjLst/>
    </dgm:shape>
    <dgm:choose name="Name1">
      <dgm:if name="Name2" axis="ch" ptType="node" func="cnt" op="equ" val="1">
        <dgm:alg type="composite">
          <dgm:param type="ar" val="1.7423"/>
        </dgm:alg>
        <dgm:choose name="Name3">
          <dgm:if name="Name4" func="var" arg="dir" op="equ" val="norm">
            <dgm:constrLst>
              <dgm:constr type="primFontSz" for="des" ptType="node" op="equ" val="65"/>
              <dgm:constr type="l" for="ch" forName="parent_text_1" refType="w" fact="0"/>
              <dgm:constr type="t" for="ch" forName="parent_text_1" refType="h" fact="0"/>
              <dgm:constr type="w" for="ch" forName="parent_text_1" refType="w" fact="0.6457"/>
              <dgm:constr type="h" for="ch" forName="parent_text_1" refType="h" fact="0.225"/>
              <dgm:constr type="l" for="ch" forName="image_accent_1" refType="w" fact="0.4305"/>
              <dgm:constr type="t" for="ch" forName="image_accent_1" refType="h" fact="0.2417"/>
              <dgm:constr type="w" for="ch" forName="image_accent_1" refType="w" fact="0.4352"/>
              <dgm:constr type="h" for="ch" forName="image_accent_1" refType="h" fact="0.7583"/>
              <dgm:constr type="l" for="ch" forName="accent_1" refType="w" fact="0.8709"/>
              <dgm:constr type="t" for="ch" forName="accent_1" refType="h" fact="0.1491"/>
              <dgm:constr type="w" for="ch" forName="accent_1" refType="w" fact="0.1291"/>
              <dgm:constr type="h" for="ch" forName="accent_1" refType="h" fact="0.225"/>
              <dgm:constr type="l" for="ch" forName="image_1" refType="w" fact="0.4457"/>
              <dgm:constr type="t" for="ch" forName="image_1" refType="h" fact="0.2709"/>
              <dgm:constr type="w" for="ch" forName="image_1" refType="w" fact="0.4018"/>
              <dgm:constr type="h" for="ch" forName="image_1" refType="h" fact="0.7"/>
            </dgm:constrLst>
          </dgm:if>
          <dgm:else name="Name5">
            <dgm:constrLst>
              <dgm:constr type="primFontSz" for="des" ptType="node" op="equ" val="65"/>
              <dgm:constr type="l" for="ch" forName="parent_text_1" refType="w" fact="0.3543"/>
              <dgm:constr type="t" for="ch" forName="parent_text_1" refType="h" fact="0"/>
              <dgm:constr type="w" for="ch" forName="parent_text_1" refType="w" fact="0.6457"/>
              <dgm:constr type="h" for="ch" forName="parent_text_1" refType="h" fact="0.225"/>
              <dgm:constr type="l" for="ch" forName="image_accent_1" refType="w" fact="0.1344"/>
              <dgm:constr type="t" for="ch" forName="image_accent_1" refType="h" fact="0.2417"/>
              <dgm:constr type="w" for="ch" forName="image_accent_1" refType="w" fact="0.4352"/>
              <dgm:constr type="h" for="ch" forName="image_accent_1" refType="h" fact="0.7583"/>
              <dgm:constr type="l" for="ch" forName="accent_1" refType="w" fact="0"/>
              <dgm:constr type="t" for="ch" forName="accent_1" refType="h" fact="0.1491"/>
              <dgm:constr type="w" for="ch" forName="accent_1" refType="w" fact="0.1291"/>
              <dgm:constr type="h" for="ch" forName="accent_1" refType="h" fact="0.225"/>
              <dgm:constr type="l" for="ch" forName="image_1" refType="w" fact="0.1525"/>
              <dgm:constr type="t" for="ch" forName="image_1" refType="h" fact="0.2709"/>
              <dgm:constr type="w" for="ch" forName="image_1" refType="w" fact="0.4018"/>
              <dgm:constr type="h" for="ch" forName="image_1" refType="h" fact="0.7"/>
            </dgm:constrLst>
          </dgm:else>
        </dgm:choose>
      </dgm:if>
      <dgm:if name="Name6" axis="ch" ptType="node" func="cnt" op="equ" val="2">
        <dgm:alg type="composite">
          <dgm:param type="ar" val="3.193"/>
        </dgm:alg>
        <dgm:choose name="Name7">
          <dgm:if name="Name8" func="var" arg="dir" op="equ" val="norm">
            <dgm:constrLst>
              <dgm:constr type="primFontSz" for="des" ptType="node" op="equ" val="65"/>
              <dgm:constr type="l" for="ch" forName="image_accent_1" refType="w" fact="0.2342"/>
              <dgm:constr type="t" for="ch" forName="image_accent_1" refType="h" fact="0.2354"/>
              <dgm:constr type="w" for="ch" forName="image_accent_1" refType="w" fact="0.2394"/>
              <dgm:constr type="h" for="ch" forName="image_accent_1" refType="h" fact="0.7646"/>
              <dgm:constr type="l" for="ch" forName="image_1" refType="w" fact="0.2434"/>
              <dgm:constr type="t" for="ch" forName="image_1" refType="h" fact="0.2648"/>
              <dgm:constr type="w" for="ch" forName="image_1" refType="w" fact="0.2211"/>
              <dgm:constr type="h" for="ch" forName="image_1" refType="h" fact="0.7058"/>
              <dgm:constr type="l" for="ch" forName="parent_text_1" refType="w" fact="0"/>
              <dgm:constr type="t" for="ch" forName="parent_text_1" refType="h" fact="0"/>
              <dgm:constr type="w" for="ch" forName="parent_text_1" refType="w" fact="0.3553"/>
              <dgm:constr type="h" for="ch" forName="parent_text_1" refType="h" fact="0.215"/>
              <dgm:constr type="l" for="ch" forName="image_accent_2" refType="w" fact="0.5"/>
              <dgm:constr type="t" for="ch" forName="image_accent_2" refType="h" fact="0.3883"/>
              <dgm:constr type="w" for="ch" forName="image_accent_2" refType="w" fact="0.1253"/>
              <dgm:constr type="h" for="ch" forName="image_accent_2" refType="h" fact="0.4"/>
              <dgm:constr type="l" for="ch" forName="image_2" refType="w" fact="0.5074"/>
              <dgm:constr type="t" for="ch" forName="image_2" refType="h" fact="0.4118"/>
              <dgm:constr type="w" for="ch" forName="image_2" refType="w" fact="0.1105"/>
              <dgm:constr type="h" for="ch" forName="image_2" refType="h" fact="0.3529"/>
              <dgm:constr type="l" for="ch" forName="parent_text_2" refType="w" fact="0.6447"/>
              <dgm:constr type="t" for="ch" forName="parent_text_2" refType="h" fact="0.4118"/>
              <dgm:constr type="w" for="ch" forName="parent_text_2" refType="w" fact="0.3553"/>
              <dgm:constr type="h" for="ch" forName="parent_text_2" refType="h" fact="0.3529"/>
              <dgm:constr type="l" for="ch" forName="accent_1" refType="w" fact="0.6316"/>
              <dgm:constr type="t" for="ch" forName="accent_1" refType="h" fact="0.7899"/>
              <dgm:constr type="w" for="ch" forName="accent_1" refType="w" fact="0.0395"/>
              <dgm:constr type="h" for="ch" forName="accent_1" refType="h" fact="0.126"/>
            </dgm:constrLst>
          </dgm:if>
          <dgm:else name="Name9">
            <dgm:constrLst>
              <dgm:constr type="primFontSz" for="des" ptType="node" op="equ" val="65"/>
              <dgm:constr type="l" for="ch" forName="image_accent_2" refType="w" fact="0.3747"/>
              <dgm:constr type="t" for="ch" forName="image_accent_2" refType="h" fact="0.3883"/>
              <dgm:constr type="w" for="ch" forName="image_accent_2" refType="w" fact="0.1253"/>
              <dgm:constr type="h" for="ch" forName="image_accent_2" refType="h" fact="0.4"/>
              <dgm:constr type="l" for="ch" forName="image_2" refType="w" fact="0.3821"/>
              <dgm:constr type="t" for="ch" forName="image_2" refType="h" fact="0.4118"/>
              <dgm:constr type="w" for="ch" forName="image_2" refType="w" fact="0.1105"/>
              <dgm:constr type="h" for="ch" forName="image_2" refType="h" fact="0.3529"/>
              <dgm:constr type="l" for="ch" forName="parent_text_1" refType="w" fact="0.6447"/>
              <dgm:constr type="t" for="ch" forName="parent_text_1" refType="h" fact="0"/>
              <dgm:constr type="w" for="ch" forName="parent_text_1" refType="w" fact="0.3553"/>
              <dgm:constr type="h" for="ch" forName="parent_text_1" refType="h" fact="0.215"/>
              <dgm:constr type="l" for="ch" forName="parent_text_2" refType="w" fact="0"/>
              <dgm:constr type="t" for="ch" forName="parent_text_2" refType="h" fact="0.4118"/>
              <dgm:constr type="w" for="ch" forName="parent_text_2" refType="w" fact="0.3553"/>
              <dgm:constr type="h" for="ch" forName="parent_text_2" refType="h" fact="0.3529"/>
              <dgm:constr type="l" for="ch" forName="image_accent_1" refType="w" fact="0.5263"/>
              <dgm:constr type="t" for="ch" forName="image_accent_1" refType="h" fact="0.2354"/>
              <dgm:constr type="w" for="ch" forName="image_accent_1" refType="w" fact="0.2394"/>
              <dgm:constr type="h" for="ch" forName="image_accent_1" refType="h" fact="0.7646"/>
              <dgm:constr type="l" for="ch" forName="image_1" refType="w" fact="0.5355"/>
              <dgm:constr type="t" for="ch" forName="image_1" refType="h" fact="0.2648"/>
              <dgm:constr type="w" for="ch" forName="image_1" refType="w" fact="0.2211"/>
              <dgm:constr type="h" for="ch" forName="image_1" refType="h" fact="0.7058"/>
              <dgm:constr type="l" for="ch" forName="accent_1" refType="w" fact="0.3289"/>
              <dgm:constr type="t" for="ch" forName="accent_1" refType="h" fact="0.7899"/>
              <dgm:constr type="w" for="ch" forName="accent_1" refType="w" fact="0.0395"/>
              <dgm:constr type="h" for="ch" forName="accent_1" refType="h" fact="0.126"/>
            </dgm:constrLst>
          </dgm:else>
        </dgm:choose>
      </dgm:if>
      <dgm:if name="Name10" axis="ch" ptType="node" func="cnt" op="equ" val="3">
        <dgm:alg type="composite">
          <dgm:param type="ar" val="2.4052"/>
        </dgm:alg>
        <dgm:choose name="Name11">
          <dgm:if name="Name12" func="var" arg="dir" op="equ" val="norm">
            <dgm:constrLst>
              <dgm:constr type="primFontSz" for="des" ptType="node" op="equ" val="65"/>
              <dgm:constr type="l" for="ch" forName="accent_3" refType="w" fact="0.6316"/>
              <dgm:constr type="t" for="ch" forName="accent_3" refType="h" fact="0.8355"/>
              <dgm:constr type="w" for="ch" forName="accent_3" refType="w" fact="0.0395"/>
              <dgm:constr type="h" for="ch" forName="accent_3" refType="h" fact="0.0949"/>
              <dgm:constr type="l" for="ch" forName="image_accent_2" refType="w" fact="0.4936"/>
              <dgm:constr type="t" for="ch" forName="image_accent_2" refType="h" fact="0.5329"/>
              <dgm:constr type="w" for="ch" forName="image_accent_2" refType="w" fact="0.1253"/>
              <dgm:constr type="h" for="ch" forName="image_accent_2" refType="h" fact="0.3013"/>
              <dgm:constr type="l" for="ch" forName="image_2" refType="w" fact="0.501"/>
              <dgm:constr type="t" for="ch" forName="image_2" refType="h" fact="0.5507"/>
              <dgm:constr type="w" for="ch" forName="image_2" refType="w" fact="0.1105"/>
              <dgm:constr type="h" for="ch" forName="image_2" refType="h" fact="0.2658"/>
              <dgm:constr type="l" for="ch" forName="image_accent_3" refType="w" fact="0.4446"/>
              <dgm:constr type="t" for="ch" forName="image_accent_3" refType="h" fact="0.1076"/>
              <dgm:constr type="w" for="ch" forName="image_accent_3" refType="w" fact="0.1606"/>
              <dgm:constr type="h" for="ch" forName="image_accent_3" refType="h" fact="0.3864"/>
              <dgm:constr type="l" for="ch" forName="image_3" refType="w" fact="0.4531"/>
              <dgm:constr type="t" for="ch" forName="image_3" refType="h" fact="0.128"/>
              <dgm:constr type="w" for="ch" forName="image_3" refType="w" fact="0.1437"/>
              <dgm:constr type="h" for="ch" forName="image_3" refType="h" fact="0.3456"/>
              <dgm:constr type="l" for="ch" forName="image_accent_1" refType="w" fact="0.2368"/>
              <dgm:constr type="t" for="ch" forName="image_accent_1" refType="h" fact="0.4241"/>
              <dgm:constr type="w" for="ch" forName="image_accent_1" refType="w" fact="0.2394"/>
              <dgm:constr type="h" for="ch" forName="image_accent_1" refType="h" fact="0.5759"/>
              <dgm:constr type="l" for="ch" forName="image_1" refType="w" fact="0.246"/>
              <dgm:constr type="t" for="ch" forName="image_1" refType="h" fact="0.4462"/>
              <dgm:constr type="w" for="ch" forName="image_1" refType="w" fact="0.2211"/>
              <dgm:constr type="h" for="ch" forName="image_1" refType="h" fact="0.5317"/>
              <dgm:constr type="l" for="ch" forName="parent_text_1" refType="w" fact="0"/>
              <dgm:constr type="t" for="ch" forName="parent_text_1" refType="h" fact="0.128"/>
              <dgm:constr type="w" for="ch" forName="parent_text_1" refType="w" fact="0.3553"/>
              <dgm:constr type="h" for="ch" forName="parent_text_1" refType="h" fact="0.2775"/>
              <dgm:constr type="l" for="ch" forName="accent_1" refType="w" fact="0.3895"/>
              <dgm:constr type="t" for="ch" forName="accent_1" refType="h" fact="0"/>
              <dgm:constr type="w" for="ch" forName="accent_1" refType="w" fact="0.0711"/>
              <dgm:constr type="h" for="ch" forName="accent_1" refType="h" fact="0.1709"/>
              <dgm:constr type="l" for="ch" forName="parent_text_2" refType="w" fact="0.6447"/>
              <dgm:constr type="t" for="ch" forName="parent_text_2" refType="h" fact="0.5507"/>
              <dgm:constr type="w" for="ch" forName="parent_text_2" refType="w" fact="0.3553"/>
              <dgm:constr type="h" for="ch" forName="parent_text_2" refType="h" fact="0.2658"/>
              <dgm:constr type="l" for="ch" forName="parent_text_3" refType="w" fact="0.6316"/>
              <dgm:constr type="t" for="ch" forName="parent_text_3" refType="h" fact="0.128"/>
              <dgm:constr type="w" for="ch" forName="parent_text_3" refType="w" fact="0.3553"/>
              <dgm:constr type="h" for="ch" forName="parent_text_3" refType="h" fact="0.3456"/>
              <dgm:constr type="l" for="ch" forName="accent_2" refType="w" fact="0.5789"/>
              <dgm:constr type="t" for="ch" forName="accent_2" refType="h" fact="0.0127"/>
              <dgm:constr type="w" for="ch" forName="accent_2" refType="w" fact="0.0526"/>
              <dgm:constr type="h" for="ch" forName="accent_2" refType="h" fact="0.1266"/>
            </dgm:constrLst>
          </dgm:if>
          <dgm:else name="Name13">
            <dgm:constrLst>
              <dgm:constr type="primFontSz" for="des" ptType="node" op="equ" val="65"/>
              <dgm:constr type="l" for="ch" forName="accent_1" refType="w" fact="0.3289"/>
              <dgm:constr type="t" for="ch" forName="accent_1" refType="h" fact="0.8355"/>
              <dgm:constr type="w" for="ch" forName="accent_1" refType="w" fact="0.0395"/>
              <dgm:constr type="h" for="ch" forName="accent_1" refType="h" fact="0.0949"/>
              <dgm:constr type="l" for="ch" forName="image_accent_2" refType="w" fact="0.3811"/>
              <dgm:constr type="t" for="ch" forName="image_accent_2" refType="h" fact="0.5329"/>
              <dgm:constr type="w" for="ch" forName="image_accent_2" refType="w" fact="0.1253"/>
              <dgm:constr type="h" for="ch" forName="image_accent_2" refType="h" fact="0.3013"/>
              <dgm:constr type="l" for="ch" forName="image_2" refType="w" fact="0.3885"/>
              <dgm:constr type="t" for="ch" forName="image_2" refType="h" fact="0.5507"/>
              <dgm:constr type="w" for="ch" forName="image_2" refType="w" fact="0.1105"/>
              <dgm:constr type="h" for="ch" forName="image_2" refType="h" fact="0.2658"/>
              <dgm:constr type="l" for="ch" forName="image_accent_3" refType="w" fact="0.3947"/>
              <dgm:constr type="t" for="ch" forName="image_accent_3" refType="h" fact="0.1076"/>
              <dgm:constr type="w" for="ch" forName="image_accent_3" refType="w" fact="0.1606"/>
              <dgm:constr type="h" for="ch" forName="image_accent_3" refType="h" fact="0.3864"/>
              <dgm:constr type="l" for="ch" forName="image_3" refType="w" fact="0.4032"/>
              <dgm:constr type="t" for="ch" forName="image_3" refType="h" fact="0.128"/>
              <dgm:constr type="w" for="ch" forName="image_3" refType="w" fact="0.1437"/>
              <dgm:constr type="h" for="ch" forName="image_3" refType="h" fact="0.3456"/>
              <dgm:constr type="l" for="ch" forName="image_accent_1" refType="w" fact="0.5237"/>
              <dgm:constr type="t" for="ch" forName="image_accent_1" refType="h" fact="0.4241"/>
              <dgm:constr type="w" for="ch" forName="image_accent_1" refType="w" fact="0.2394"/>
              <dgm:constr type="h" for="ch" forName="image_accent_1" refType="h" fact="0.5759"/>
              <dgm:constr type="l" for="ch" forName="image_1" refType="w" fact="0.5329"/>
              <dgm:constr type="t" for="ch" forName="image_1" refType="h" fact="0.4462"/>
              <dgm:constr type="w" for="ch" forName="image_1" refType="w" fact="0.2211"/>
              <dgm:constr type="h" for="ch" forName="image_1" refType="h" fact="0.5317"/>
              <dgm:constr type="l" for="ch" forName="parent_text_1" refType="w" fact="0.6447"/>
              <dgm:constr type="t" for="ch" forName="parent_text_1" refType="h" fact="0.128"/>
              <dgm:constr type="w" for="ch" forName="parent_text_1" refType="w" fact="0.3553"/>
              <dgm:constr type="h" for="ch" forName="parent_text_1" refType="h" fact="0.2775"/>
              <dgm:constr type="l" for="ch" forName="accent_2" refType="w" fact="0.5395"/>
              <dgm:constr type="t" for="ch" forName="accent_2" refType="h" fact="0"/>
              <dgm:constr type="w" for="ch" forName="accent_2" refType="w" fact="0.0711"/>
              <dgm:constr type="h" for="ch" forName="accent_2" refType="h" fact="0.1709"/>
              <dgm:constr type="l" for="ch" forName="parent_text_3" refType="w" fact="0.0132"/>
              <dgm:constr type="t" for="ch" forName="parent_text_3" refType="h" fact="0.128"/>
              <dgm:constr type="w" for="ch" forName="parent_text_3" refType="w" fact="0.3553"/>
              <dgm:constr type="h" for="ch" forName="parent_text_3" refType="h" fact="0.3456"/>
              <dgm:constr type="l" for="ch" forName="parent_text_2" refType="w" fact="0"/>
              <dgm:constr type="t" for="ch" forName="parent_text_2" refType="h" fact="0.5507"/>
              <dgm:constr type="w" for="ch" forName="parent_text_2" refType="w" fact="0.3553"/>
              <dgm:constr type="h" for="ch" forName="parent_text_2" refType="h" fact="0.2658"/>
              <dgm:constr type="l" for="ch" forName="accent_3" refType="w" fact="0.3684"/>
              <dgm:constr type="t" for="ch" forName="accent_3" refType="h" fact="0.0127"/>
              <dgm:constr type="w" for="ch" forName="accent_3" refType="w" fact="0.0526"/>
              <dgm:constr type="h" for="ch" forName="accent_3" refType="h" fact="0.1266"/>
            </dgm:constrLst>
          </dgm:else>
        </dgm:choose>
      </dgm:if>
      <dgm:if name="Name14" axis="ch" ptType="node" func="cnt" op="equ" val="4">
        <dgm:alg type="composite">
          <dgm:param type="ar" val="1.6704"/>
        </dgm:alg>
        <dgm:choose name="Name15">
          <dgm:if name="Name16" func="var" arg="dir" op="equ" val="norm">
            <dgm:constrLst>
              <dgm:constr type="primFontSz" for="des" ptType="node" op="equ" val="65"/>
              <dgm:constr type="l" for="ch" forName="image_accent_4" refType="w" fact="0.4626"/>
              <dgm:constr type="t" for="ch" forName="image_accent_4" refType="h" fact="0.1415"/>
              <dgm:constr type="w" for="ch" forName="image_accent_4" refType="w" fact="0.1126"/>
              <dgm:constr type="h" for="ch" forName="image_accent_4" refType="h" fact="0.1881"/>
              <dgm:constr type="l" for="ch" forName="image_4" refType="w" fact="0.4692"/>
              <dgm:constr type="t" for="ch" forName="image_4" refType="h" fact="0.1526"/>
              <dgm:constr type="w" for="ch" forName="image_4" refType="w" fact="0.0994"/>
              <dgm:constr type="h" for="ch" forName="image_4" refType="h" fact="0.166"/>
              <dgm:constr type="l" for="ch" forName="image_accent_2" refType="w" fact="0.4936"/>
              <dgm:constr type="t" for="ch" forName="image_accent_2" refType="h" fact="0.6756"/>
              <dgm:constr type="w" for="ch" forName="image_accent_2" refType="w" fact="0.1253"/>
              <dgm:constr type="h" for="ch" forName="image_accent_2" refType="h" fact="0.2092"/>
              <dgm:constr type="l" for="ch" forName="image_2" refType="w" fact="0.501"/>
              <dgm:constr type="t" for="ch" forName="image_2" refType="h" fact="0.6879"/>
              <dgm:constr type="w" for="ch" forName="image_2" refType="w" fact="0.1105"/>
              <dgm:constr type="h" for="ch" forName="image_2" refType="h" fact="0.1846"/>
              <dgm:constr type="l" for="ch" forName="image_accent_3" refType="w" fact="0.4446"/>
              <dgm:constr type="t" for="ch" forName="image_accent_3" refType="h" fact="0.3802"/>
              <dgm:constr type="w" for="ch" forName="image_accent_3" refType="w" fact="0.1606"/>
              <dgm:constr type="h" for="ch" forName="image_accent_3" refType="h" fact="0.2683"/>
              <dgm:constr type="l" for="ch" forName="image_3" refType="w" fact="0.4531"/>
              <dgm:constr type="t" for="ch" forName="image_3" refType="h" fact="0.3944"/>
              <dgm:constr type="w" for="ch" forName="image_3" refType="w" fact="0.1437"/>
              <dgm:constr type="h" for="ch" forName="image_3" refType="h" fact="0.24"/>
              <dgm:constr type="l" for="ch" forName="image_accent_1" refType="w" fact="0.2368"/>
              <dgm:constr type="t" for="ch" forName="image_accent_1" refType="h" fact="0.6"/>
              <dgm:constr type="w" for="ch" forName="image_accent_1" refType="w" fact="0.2394"/>
              <dgm:constr type="h" for="ch" forName="image_accent_1" refType="h" fact="0.4"/>
              <dgm:constr type="l" for="ch" forName="image_1" refType="w" fact="0.246"/>
              <dgm:constr type="t" for="ch" forName="image_1" refType="h" fact="0.6154"/>
              <dgm:constr type="w" for="ch" forName="image_1" refType="w" fact="0.2211"/>
              <dgm:constr type="h" for="ch" forName="image_1" refType="h" fact="0.3692"/>
              <dgm:constr type="l" for="ch" forName="parent_text_1" refType="w" fact="0"/>
              <dgm:constr type="t" for="ch" forName="parent_text_1" refType="h" fact="0.3944"/>
              <dgm:constr type="w" for="ch" forName="parent_text_1" refType="w" fact="0.3553"/>
              <dgm:constr type="h" for="ch" forName="parent_text_1" refType="h" fact="0.1931"/>
              <dgm:constr type="l" for="ch" forName="accent_1" refType="w" fact="0.3895"/>
              <dgm:constr type="t" for="ch" forName="accent_1" refType="h" fact="0.3055"/>
              <dgm:constr type="w" for="ch" forName="accent_1" refType="w" fact="0.0711"/>
              <dgm:constr type="h" for="ch" forName="accent_1" refType="h" fact="0.1187"/>
              <dgm:constr type="l" for="ch" forName="parent_text_3" refType="w" fact="0.6316"/>
              <dgm:constr type="t" for="ch" forName="parent_text_3" refType="h" fact="0.3944"/>
              <dgm:constr type="w" for="ch" forName="parent_text_3" refType="w" fact="0.3553"/>
              <dgm:constr type="h" for="ch" forName="parent_text_3" refType="h" fact="0.24"/>
              <dgm:constr type="l" for="ch" forName="parent_text_2" refType="w" fact="0.6447"/>
              <dgm:constr type="t" for="ch" forName="parent_text_2" refType="h" fact="0.6879"/>
              <dgm:constr type="w" for="ch" forName="parent_text_2" refType="w" fact="0.3553"/>
              <dgm:constr type="h" for="ch" forName="parent_text_2" refType="h" fact="0.1846"/>
              <dgm:constr type="l" for="ch" forName="accent_2" refType="w" fact="0.5347"/>
              <dgm:constr type="t" for="ch" forName="accent_2" refType="h" fact="0.044"/>
              <dgm:constr type="w" for="ch" forName="accent_2" refType="w" fact="0.0526"/>
              <dgm:constr type="h" for="ch" forName="accent_2" refType="h" fact="0.0879"/>
              <dgm:constr type="l" for="ch" forName="accent_3" refType="w" fact="0.6005"/>
              <dgm:constr type="t" for="ch" forName="accent_3" refType="h" fact="0"/>
              <dgm:constr type="w" for="ch" forName="accent_3" refType="w" fact="0.0263"/>
              <dgm:constr type="h" for="ch" forName="accent_3" refType="h" fact="0.044"/>
              <dgm:constr type="l" for="ch" forName="parent_text_4" refType="w" fact="0.6005"/>
              <dgm:constr type="t" for="ch" forName="parent_text_4" refType="h" fact="0.1526"/>
              <dgm:constr type="w" for="ch" forName="parent_text_4" refType="w" fact="0.3553"/>
              <dgm:constr type="h" for="ch" forName="parent_text_4" refType="h" fact="0.166"/>
              <dgm:constr type="l" for="ch" forName="accent_4" refType="w" fact="0.6268"/>
              <dgm:constr type="t" for="ch" forName="accent_4" refType="h" fact="0.8791"/>
              <dgm:constr type="w" for="ch" forName="accent_4" refType="w" fact="0.0395"/>
              <dgm:constr type="h" for="ch" forName="accent_4" refType="h" fact="0.0659"/>
            </dgm:constrLst>
          </dgm:if>
          <dgm:else name="Name17">
            <dgm:constrLst>
              <dgm:constr type="primFontSz" for="des" ptType="node" op="equ" val="65"/>
              <dgm:constr type="l" for="ch" forName="image_accent_4" refType="w" fact="0.4248"/>
              <dgm:constr type="t" for="ch" forName="image_accent_4" refType="h" fact="0.1415"/>
              <dgm:constr type="w" for="ch" forName="image_accent_4" refType="w" fact="0.1126"/>
              <dgm:constr type="h" for="ch" forName="image_accent_4" refType="h" fact="0.1881"/>
              <dgm:constr type="l" for="ch" forName="image_4" refType="w" fact="0.4314"/>
              <dgm:constr type="t" for="ch" forName="image_4" refType="h" fact="0.1526"/>
              <dgm:constr type="w" for="ch" forName="image_4" refType="w" fact="0.0994"/>
              <dgm:constr type="h" for="ch" forName="image_4" refType="h" fact="0.166"/>
              <dgm:constr type="l" for="ch" forName="image_accent_2" refType="w" fact="0.3811"/>
              <dgm:constr type="t" for="ch" forName="image_accent_2" refType="h" fact="0.6756"/>
              <dgm:constr type="w" for="ch" forName="image_accent_2" refType="w" fact="0.1253"/>
              <dgm:constr type="h" for="ch" forName="image_accent_2" refType="h" fact="0.2092"/>
              <dgm:constr type="l" for="ch" forName="image_2" refType="w" fact="0.3885"/>
              <dgm:constr type="t" for="ch" forName="image_2" refType="h" fact="0.6879"/>
              <dgm:constr type="w" for="ch" forName="image_2" refType="w" fact="0.1105"/>
              <dgm:constr type="h" for="ch" forName="image_2" refType="h" fact="0.1846"/>
              <dgm:constr type="l" for="ch" forName="image_accent_3" refType="w" fact="0.3947"/>
              <dgm:constr type="t" for="ch" forName="image_accent_3" refType="h" fact="0.3802"/>
              <dgm:constr type="w" for="ch" forName="image_accent_3" refType="w" fact="0.1606"/>
              <dgm:constr type="h" for="ch" forName="image_accent_3" refType="h" fact="0.2683"/>
              <dgm:constr type="l" for="ch" forName="image_3" refType="w" fact="0.4032"/>
              <dgm:constr type="t" for="ch" forName="image_3" refType="h" fact="0.3944"/>
              <dgm:constr type="w" for="ch" forName="image_3" refType="w" fact="0.1437"/>
              <dgm:constr type="h" for="ch" forName="image_3" refType="h" fact="0.24"/>
              <dgm:constr type="l" for="ch" forName="image_accent_1" refType="w" fact="0.5237"/>
              <dgm:constr type="t" for="ch" forName="image_accent_1" refType="h" fact="0.6"/>
              <dgm:constr type="w" for="ch" forName="image_accent_1" refType="w" fact="0.2394"/>
              <dgm:constr type="h" for="ch" forName="image_accent_1" refType="h" fact="0.4"/>
              <dgm:constr type="l" for="ch" forName="image_1" refType="w" fact="0.5329"/>
              <dgm:constr type="t" for="ch" forName="image_1" refType="h" fact="0.6154"/>
              <dgm:constr type="w" for="ch" forName="image_1" refType="w" fact="0.2211"/>
              <dgm:constr type="h" for="ch" forName="image_1" refType="h" fact="0.3692"/>
              <dgm:constr type="l" for="ch" forName="parent_text_1" refType="w" fact="0.6447"/>
              <dgm:constr type="t" for="ch" forName="parent_text_1" refType="h" fact="0.3944"/>
              <dgm:constr type="w" for="ch" forName="parent_text_1" refType="w" fact="0.3553"/>
              <dgm:constr type="h" for="ch" forName="parent_text_1" refType="h" fact="0.1931"/>
              <dgm:constr type="l" for="ch" forName="accent_1" refType="w" fact="0.5395"/>
              <dgm:constr type="t" for="ch" forName="accent_1" refType="h" fact="0.3055"/>
              <dgm:constr type="w" for="ch" forName="accent_1" refType="w" fact="0.0711"/>
              <dgm:constr type="h" for="ch" forName="accent_1" refType="h" fact="0.1187"/>
              <dgm:constr type="l" for="ch" forName="parent_text_3" refType="w" fact="0.0132"/>
              <dgm:constr type="t" for="ch" forName="parent_text_3" refType="h" fact="0.3944"/>
              <dgm:constr type="w" for="ch" forName="parent_text_3" refType="w" fact="0.3553"/>
              <dgm:constr type="h" for="ch" forName="parent_text_3" refType="h" fact="0.24"/>
              <dgm:constr type="l" for="ch" forName="parent_text_2" refType="w" fact="0"/>
              <dgm:constr type="t" for="ch" forName="parent_text_2" refType="h" fact="0.6879"/>
              <dgm:constr type="w" for="ch" forName="parent_text_2" refType="w" fact="0.3553"/>
              <dgm:constr type="h" for="ch" forName="parent_text_2" refType="h" fact="0.1846"/>
              <dgm:constr type="l" for="ch" forName="accent_2" refType="w" fact="0.4126"/>
              <dgm:constr type="t" for="ch" forName="accent_2" refType="h" fact="0.044"/>
              <dgm:constr type="w" for="ch" forName="accent_2" refType="w" fact="0.0526"/>
              <dgm:constr type="h" for="ch" forName="accent_2" refType="h" fact="0.0879"/>
              <dgm:constr type="l" for="ch" forName="accent_3" refType="w" fact="0.3732"/>
              <dgm:constr type="t" for="ch" forName="accent_3" refType="h" fact="0"/>
              <dgm:constr type="w" for="ch" forName="accent_3" refType="w" fact="0.0263"/>
              <dgm:constr type="h" for="ch" forName="accent_3" refType="h" fact="0.044"/>
              <dgm:constr type="l" for="ch" forName="parent_text_4" refType="w" fact="0.0442"/>
              <dgm:constr type="t" for="ch" forName="parent_text_4" refType="h" fact="0.1526"/>
              <dgm:constr type="w" for="ch" forName="parent_text_4" refType="w" fact="0.3553"/>
              <dgm:constr type="h" for="ch" forName="parent_text_4" refType="h" fact="0.166"/>
              <dgm:constr type="l" for="ch" forName="accent_4" refType="w" fact="0.3337"/>
              <dgm:constr type="t" for="ch" forName="accent_4" refType="h" fact="0.8791"/>
              <dgm:constr type="w" for="ch" forName="accent_4" refType="w" fact="0.0395"/>
              <dgm:constr type="h" for="ch" forName="accent_4" refType="h" fact="0.0659"/>
            </dgm:constrLst>
          </dgm:else>
        </dgm:choose>
      </dgm:if>
      <dgm:if name="Name18" axis="ch" ptType="node" func="cnt" op="equ" val="5">
        <dgm:alg type="composite">
          <dgm:param type="ar" val="1.5076"/>
        </dgm:alg>
        <dgm:choose name="Name19">
          <dgm:if name="Name20" func="var" arg="dir" op="equ" val="norm">
            <dgm:constrLst>
              <dgm:constr type="primFontSz" for="des" ptType="node" op="equ" val="65"/>
              <dgm:constr type="l" for="ch" forName="image_accent_5" refType="w" fact="0.5301"/>
              <dgm:constr type="t" for="ch" forName="image_accent_5" refType="h" fact="0.0862"/>
              <dgm:constr type="w" for="ch" forName="image_accent_5" refType="w" fact="0.1022"/>
              <dgm:constr type="h" for="ch" forName="image_accent_5" refType="h" fact="0.1541"/>
              <dgm:constr type="l" for="ch" forName="image_5" refType="w" fact="0.5361"/>
              <dgm:constr type="t" for="ch" forName="image_5" refType="h" fact="0.0953"/>
              <dgm:constr type="w" for="ch" forName="image_5" refType="w" fact="0.0902"/>
              <dgm:constr type="h" for="ch" forName="image_5" refType="h" fact="0.1359"/>
              <dgm:constr type="l" for="ch" forName="image_accent_4" refType="w" fact="0.4528"/>
              <dgm:constr type="t" for="ch" forName="image_accent_4" refType="h" fact="0.2416"/>
              <dgm:constr type="w" for="ch" forName="image_accent_4" refType="w" fact="0.1103"/>
              <dgm:constr type="h" for="ch" forName="image_accent_4" refType="h" fact="0.1662"/>
              <dgm:constr type="l" for="ch" forName="image_4" refType="w" fact="0.4593"/>
              <dgm:constr type="t" for="ch" forName="image_4" refType="h" fact="0.2513"/>
              <dgm:constr type="w" for="ch" forName="image_4" refType="w" fact="0.0973"/>
              <dgm:constr type="h" for="ch" forName="image_4" refType="h" fact="0.1467"/>
              <dgm:constr type="l" for="ch" forName="image_accent_2" refType="w" fact="0.4832"/>
              <dgm:constr type="t" for="ch" forName="image_accent_2" refType="h" fact="0.7134"/>
              <dgm:constr type="w" for="ch" forName="image_accent_2" refType="w" fact="0.1226"/>
              <dgm:constr type="h" for="ch" forName="image_accent_2" refType="h" fact="0.1849"/>
              <dgm:constr type="l" for="ch" forName="image_2" refType="w" fact="0.4904"/>
              <dgm:constr type="t" for="ch" forName="image_2" refType="h" fact="0.7243"/>
              <dgm:constr type="w" for="ch" forName="image_2" refType="w" fact="0.1082"/>
              <dgm:constr type="h" for="ch" forName="image_2" refType="h" fact="0.1631"/>
              <dgm:constr type="l" for="ch" forName="image_accent_3" refType="w" fact="0.4352"/>
              <dgm:constr type="t" for="ch" forName="image_accent_3" refType="h" fact="0.4525"/>
              <dgm:constr type="w" for="ch" forName="image_accent_3" refType="w" fact="0.1573"/>
              <dgm:constr type="h" for="ch" forName="image_accent_3" refType="h" fact="0.2371"/>
              <dgm:constr type="l" for="ch" forName="image_3" refType="w" fact="0.4435"/>
              <dgm:constr type="t" for="ch" forName="image_3" refType="h" fact="0.465"/>
              <dgm:constr type="w" for="ch" forName="image_3" refType="w" fact="0.1407"/>
              <dgm:constr type="h" for="ch" forName="image_3" refType="h" fact="0.212"/>
              <dgm:constr type="l" for="ch" forName="image_accent_1" refType="w" fact="0.2318"/>
              <dgm:constr type="t" for="ch" forName="image_accent_1" refType="h" fact="0.6466"/>
              <dgm:constr type="w" for="ch" forName="image_accent_1" refType="w" fact="0.2344"/>
              <dgm:constr type="h" for="ch" forName="image_accent_1" refType="h" fact="0.3534"/>
              <dgm:constr type="l" for="ch" forName="image_1" refType="w" fact="0.2408"/>
              <dgm:constr type="t" for="ch" forName="image_1" refType="h" fact="0.6602"/>
              <dgm:constr type="w" for="ch" forName="image_1" refType="w" fact="0.2164"/>
              <dgm:constr type="h" for="ch" forName="image_1" refType="h" fact="0.3262"/>
              <dgm:constr type="l" for="ch" forName="parent_text_1" refType="w" fact="0"/>
              <dgm:constr type="t" for="ch" forName="parent_text_1" refType="h" fact="0.465"/>
              <dgm:constr type="w" for="ch" forName="parent_text_1" refType="w" fact="0.3478"/>
              <dgm:constr type="h" for="ch" forName="parent_text_1" refType="h" fact="0.165"/>
              <dgm:constr type="l" for="ch" forName="accent_1" refType="w" fact="0.3813"/>
              <dgm:constr type="t" for="ch" forName="accent_1" refType="h" fact="0.3864"/>
              <dgm:constr type="w" for="ch" forName="accent_1" refType="w" fact="0.0696"/>
              <dgm:constr type="h" for="ch" forName="accent_1" refType="h" fact="0.1049"/>
              <dgm:constr type="l" for="ch" forName="parent_text_3" refType="w" fact="0.6182"/>
              <dgm:constr type="t" for="ch" forName="parent_text_3" refType="h" fact="0.465"/>
              <dgm:constr type="w" for="ch" forName="parent_text_3" refType="w" fact="0.3478"/>
              <dgm:constr type="h" for="ch" forName="parent_text_3" refType="h" fact="0.212"/>
              <dgm:constr type="l" for="ch" forName="parent_text_2" refType="w" fact="0.6311"/>
              <dgm:constr type="t" for="ch" forName="parent_text_2" refType="h" fact="0.7243"/>
              <dgm:constr type="w" for="ch" forName="parent_text_2" refType="w" fact="0.3478"/>
              <dgm:constr type="h" for="ch" forName="parent_text_2" refType="h" fact="0.1631"/>
              <dgm:constr type="l" for="ch" forName="parent_text_4" refType="w" fact="0.5878"/>
              <dgm:constr type="t" for="ch" forName="parent_text_4" refType="h" fact="0.2513"/>
              <dgm:constr type="w" for="ch" forName="parent_text_4" refType="w" fact="0.3478"/>
              <dgm:constr type="h" for="ch" forName="parent_text_4" refType="h" fact="0.1467"/>
              <dgm:constr type="l" for="ch" forName="accent_2" refType="w" fact="0.6265"/>
              <dgm:constr type="t" for="ch" forName="accent_2" refType="h" fact="0.0194"/>
              <dgm:constr type="w" for="ch" forName="accent_2" refType="w" fact="0.0515"/>
              <dgm:constr type="h" for="ch" forName="accent_2" refType="h" fact="0.0777"/>
              <dgm:constr type="l" for="ch" forName="accent_3" refType="w" fact="0.7038"/>
              <dgm:constr type="t" for="ch" forName="accent_3" refType="h" fact="0"/>
              <dgm:constr type="w" for="ch" forName="accent_3" refType="w" fact="0.0258"/>
              <dgm:constr type="h" for="ch" forName="accent_3" refType="h" fact="0.0388"/>
              <dgm:constr type="l" for="ch" forName="parent_text_5" refType="w" fact="0.6522"/>
              <dgm:constr type="t" for="ch" forName="parent_text_5" refType="h" fact="0.0953"/>
              <dgm:constr type="w" for="ch" forName="parent_text_5" refType="w" fact="0.3478"/>
              <dgm:constr type="h" for="ch" forName="parent_text_5" refType="h" fact="0.1359"/>
              <dgm:constr type="l" for="ch" forName="accent_4" refType="w" fact="0.6136"/>
              <dgm:constr type="t" for="ch" forName="accent_4" refType="h" fact="0.8932"/>
              <dgm:constr type="w" for="ch" forName="accent_4" refType="w" fact="0.0386"/>
              <dgm:constr type="h" for="ch" forName="accent_4" refType="h" fact="0.0583"/>
            </dgm:constrLst>
          </dgm:if>
          <dgm:else name="Name21">
            <dgm:constrLst>
              <dgm:constr type="primFontSz" for="des" ptType="node" op="equ" val="65"/>
              <dgm:constr type="l" for="ch" forName="image_accent_5" refType="w" fact="0.3677"/>
              <dgm:constr type="t" for="ch" forName="image_accent_5" refType="h" fact="0.0862"/>
              <dgm:constr type="w" for="ch" forName="image_accent_5" refType="w" fact="0.1022"/>
              <dgm:constr type="h" for="ch" forName="image_accent_5" refType="h" fact="0.1541"/>
              <dgm:constr type="l" for="ch" forName="image_5" refType="w" fact="0.3738"/>
              <dgm:constr type="t" for="ch" forName="image_5" refType="h" fact="0.0953"/>
              <dgm:constr type="w" for="ch" forName="image_5" refType="w" fact="0.0902"/>
              <dgm:constr type="h" for="ch" forName="image_5" refType="h" fact="0.1359"/>
              <dgm:constr type="l" for="ch" forName="image_accent_4" refType="w" fact="0.437"/>
              <dgm:constr type="t" for="ch" forName="image_accent_4" refType="h" fact="0.2416"/>
              <dgm:constr type="w" for="ch" forName="image_accent_4" refType="w" fact="0.1103"/>
              <dgm:constr type="h" for="ch" forName="image_accent_4" refType="h" fact="0.1662"/>
              <dgm:constr type="l" for="ch" forName="image_4" refType="w" fact="0.4434"/>
              <dgm:constr type="t" for="ch" forName="image_4" refType="h" fact="0.2513"/>
              <dgm:constr type="w" for="ch" forName="image_4" refType="w" fact="0.0973"/>
              <dgm:constr type="h" for="ch" forName="image_4" refType="h" fact="0.1467"/>
              <dgm:constr type="l" for="ch" forName="image_accent_2" refType="w" fact="0.3942"/>
              <dgm:constr type="t" for="ch" forName="image_accent_2" refType="h" fact="0.7134"/>
              <dgm:constr type="w" for="ch" forName="image_accent_2" refType="w" fact="0.1226"/>
              <dgm:constr type="h" for="ch" forName="image_accent_2" refType="h" fact="0.1849"/>
              <dgm:constr type="l" for="ch" forName="image_2" refType="w" fact="0.4014"/>
              <dgm:constr type="t" for="ch" forName="image_2" refType="h" fact="0.7243"/>
              <dgm:constr type="w" for="ch" forName="image_2" refType="w" fact="0.1082"/>
              <dgm:constr type="h" for="ch" forName="image_2" refType="h" fact="0.1631"/>
              <dgm:constr type="l" for="ch" forName="image_accent_3" refType="w" fact="0.4075"/>
              <dgm:constr type="t" for="ch" forName="image_accent_3" refType="h" fact="0.4525"/>
              <dgm:constr type="w" for="ch" forName="image_accent_3" refType="w" fact="0.1573"/>
              <dgm:constr type="h" for="ch" forName="image_accent_3" refType="h" fact="0.2371"/>
              <dgm:constr type="l" for="ch" forName="image_3" refType="w" fact="0.4158"/>
              <dgm:constr type="t" for="ch" forName="image_3" refType="h" fact="0.465"/>
              <dgm:constr type="w" for="ch" forName="image_3" refType="w" fact="0.1407"/>
              <dgm:constr type="h" for="ch" forName="image_3" refType="h" fact="0.212"/>
              <dgm:constr type="l" for="ch" forName="image_accent_1" refType="w" fact="0.5338"/>
              <dgm:constr type="t" for="ch" forName="image_accent_1" refType="h" fact="0.6466"/>
              <dgm:constr type="w" for="ch" forName="image_accent_1" refType="w" fact="0.2344"/>
              <dgm:constr type="h" for="ch" forName="image_accent_1" refType="h" fact="0.3534"/>
              <dgm:constr type="l" for="ch" forName="image_1" refType="w" fact="0.5428"/>
              <dgm:constr type="t" for="ch" forName="image_1" refType="h" fact="0.6602"/>
              <dgm:constr type="w" for="ch" forName="image_1" refType="w" fact="0.2164"/>
              <dgm:constr type="h" for="ch" forName="image_1" refType="h" fact="0.3262"/>
              <dgm:constr type="l" for="ch" forName="parent_text_1" refType="w" fact="0.6522"/>
              <dgm:constr type="t" for="ch" forName="parent_text_1" refType="h" fact="0.465"/>
              <dgm:constr type="w" for="ch" forName="parent_text_1" refType="w" fact="0.3478"/>
              <dgm:constr type="h" for="ch" forName="parent_text_1" refType="h" fact="0.165"/>
              <dgm:constr type="l" for="ch" forName="accent_1" refType="w" fact="0.5492"/>
              <dgm:constr type="t" for="ch" forName="accent_1" refType="h" fact="0.3864"/>
              <dgm:constr type="w" for="ch" forName="accent_1" refType="w" fact="0.0696"/>
              <dgm:constr type="h" for="ch" forName="accent_1" refType="h" fact="0.1049"/>
              <dgm:constr type="l" for="ch" forName="parent_text_3" refType="w" fact="0.034"/>
              <dgm:constr type="t" for="ch" forName="parent_text_3" refType="h" fact="0.465"/>
              <dgm:constr type="w" for="ch" forName="parent_text_3" refType="w" fact="0.3478"/>
              <dgm:constr type="h" for="ch" forName="parent_text_3" refType="h" fact="0.212"/>
              <dgm:constr type="l" for="ch" forName="parent_text_2" refType="w" fact="0.0211"/>
              <dgm:constr type="t" for="ch" forName="parent_text_2" refType="h" fact="0.7243"/>
              <dgm:constr type="w" for="ch" forName="parent_text_2" refType="w" fact="0.3478"/>
              <dgm:constr type="h" for="ch" forName="parent_text_2" refType="h" fact="0.1631"/>
              <dgm:constr type="l" for="ch" forName="parent_text_4" refType="w" fact="0.0644"/>
              <dgm:constr type="t" for="ch" forName="parent_text_4" refType="h" fact="0.2513"/>
              <dgm:constr type="w" for="ch" forName="parent_text_4" refType="w" fact="0.3478"/>
              <dgm:constr type="h" for="ch" forName="parent_text_4" refType="h" fact="0.1467"/>
              <dgm:constr type="l" for="ch" forName="accent_2" refType="w" fact="0.322"/>
              <dgm:constr type="t" for="ch" forName="accent_2" refType="h" fact="0.0194"/>
              <dgm:constr type="w" for="ch" forName="accent_2" refType="w" fact="0.0515"/>
              <dgm:constr type="h" for="ch" forName="accent_2" refType="h" fact="0.0777"/>
              <dgm:constr type="l" for="ch" forName="accent_3" refType="w" fact="0.2705"/>
              <dgm:constr type="t" for="ch" forName="accent_3" refType="h" fact="0"/>
              <dgm:constr type="w" for="ch" forName="accent_3" refType="w" fact="0.0258"/>
              <dgm:constr type="h" for="ch" forName="accent_3" refType="h" fact="0.0388"/>
              <dgm:constr type="l" for="ch" forName="parent_text_5" refType="w" fact="0"/>
              <dgm:constr type="t" for="ch" forName="parent_text_5" refType="h" fact="0.0953"/>
              <dgm:constr type="w" for="ch" forName="parent_text_5" refType="w" fact="0.3478"/>
              <dgm:constr type="h" for="ch" forName="parent_text_5" refType="h" fact="0.1359"/>
              <dgm:constr type="l" for="ch" forName="accent_4" refType="w" fact="0.3478"/>
              <dgm:constr type="t" for="ch" forName="accent_4" refType="h" fact="0.8932"/>
              <dgm:constr type="w" for="ch" forName="accent_4" refType="w" fact="0.0386"/>
              <dgm:constr type="h" for="ch" forName="accent_4" refType="h" fact="0.0583"/>
            </dgm:constrLst>
          </dgm:else>
        </dgm:choose>
      </dgm:if>
      <dgm:if name="Name22" axis="ch" ptType="node" func="cnt" op="equ" val="6">
        <dgm:alg type="composite">
          <dgm:param type="ar" val="1.1351"/>
        </dgm:alg>
        <dgm:choose name="Name23">
          <dgm:if name="Name24" func="var" arg="dir" op="equ" val="norm">
            <dgm:constrLst>
              <dgm:constr type="primFontSz" for="des" ptType="node" op="equ" val="65"/>
              <dgm:constr type="l" for="ch" forName="image_accent_6" refType="w" fact="0.3864"/>
              <dgm:constr type="t" for="ch" forName="image_accent_6" refType="h" fact="0.7456"/>
              <dgm:constr type="w" for="ch" forName="image_accent_6" refType="w" fact="0.1757"/>
              <dgm:constr type="h" for="ch" forName="image_accent_6" refType="h" fact="0.1995"/>
              <dgm:constr type="l" for="ch" forName="image_6" refType="w" fact="0.3957"/>
              <dgm:constr type="t" for="ch" forName="image_6" refType="h" fact="0.7561"/>
              <dgm:constr type="w" for="ch" forName="image_6" refType="w" fact="0.1572"/>
              <dgm:constr type="h" for="ch" forName="image_6" refType="h" fact="0.1784"/>
              <dgm:constr type="l" for="ch" forName="image_accent_5" refType="w" fact="0.5301"/>
              <dgm:constr type="t" for="ch" forName="image_accent_5" refType="h" fact="0.0649"/>
              <dgm:constr type="w" for="ch" forName="image_accent_5" refType="w" fact="0.1022"/>
              <dgm:constr type="h" for="ch" forName="image_accent_5" refType="h" fact="0.116"/>
              <dgm:constr type="l" for="ch" forName="image_5" refType="w" fact="0.5361"/>
              <dgm:constr type="t" for="ch" forName="image_5" refType="h" fact="0.0717"/>
              <dgm:constr type="w" for="ch" forName="image_5" refType="w" fact="0.0902"/>
              <dgm:constr type="h" for="ch" forName="image_5" refType="h" fact="0.1023"/>
              <dgm:constr type="l" for="ch" forName="image_accent_4" refType="w" fact="0.4528"/>
              <dgm:constr type="t" for="ch" forName="image_accent_4" refType="h" fact="0.1819"/>
              <dgm:constr type="w" for="ch" forName="image_accent_4" refType="w" fact="0.1103"/>
              <dgm:constr type="h" for="ch" forName="image_accent_4" refType="h" fact="0.1251"/>
              <dgm:constr type="l" for="ch" forName="image_4" refType="w" fact="0.4593"/>
              <dgm:constr type="t" for="ch" forName="image_4" refType="h" fact="0.1892"/>
              <dgm:constr type="w" for="ch" forName="image_4" refType="w" fact="0.0973"/>
              <dgm:constr type="h" for="ch" forName="image_4" refType="h" fact="0.1104"/>
              <dgm:constr type="l" for="ch" forName="image_accent_2" refType="w" fact="0.4832"/>
              <dgm:constr type="t" for="ch" forName="image_accent_2" refType="h" fact="0.5371"/>
              <dgm:constr type="w" for="ch" forName="image_accent_2" refType="w" fact="0.1226"/>
              <dgm:constr type="h" for="ch" forName="image_accent_2" refType="h" fact="0.1392"/>
              <dgm:constr type="l" for="ch" forName="image_2" refType="w" fact="0.4904"/>
              <dgm:constr type="t" for="ch" forName="image_2" refType="h" fact="0.5453"/>
              <dgm:constr type="w" for="ch" forName="image_2" refType="w" fact="0.1082"/>
              <dgm:constr type="h" for="ch" forName="image_2" refType="h" fact="0.1228"/>
              <dgm:constr type="l" for="ch" forName="image_accent_3" refType="w" fact="0.4352"/>
              <dgm:constr type="t" for="ch" forName="image_accent_3" refType="h" fact="0.3407"/>
              <dgm:constr type="w" for="ch" forName="image_accent_3" refType="w" fact="0.1573"/>
              <dgm:constr type="h" for="ch" forName="image_accent_3" refType="h" fact="0.1785"/>
              <dgm:constr type="l" for="ch" forName="image_3" refType="w" fact="0.4435"/>
              <dgm:constr type="t" for="ch" forName="image_3" refType="h" fact="0.3501"/>
              <dgm:constr type="w" for="ch" forName="image_3" refType="w" fact="0.1407"/>
              <dgm:constr type="h" for="ch" forName="image_3" refType="h" fact="0.1596"/>
              <dgm:constr type="l" for="ch" forName="image_accent_1" refType="w" fact="0.2318"/>
              <dgm:constr type="t" for="ch" forName="image_accent_1" refType="h" fact="0.4869"/>
              <dgm:constr type="w" for="ch" forName="image_accent_1" refType="w" fact="0.2344"/>
              <dgm:constr type="h" for="ch" forName="image_accent_1" refType="h" fact="0.2661"/>
              <dgm:constr type="l" for="ch" forName="image_1" refType="w" fact="0.2401"/>
              <dgm:constr type="t" for="ch" forName="image_1" refType="h" fact="0.4971"/>
              <dgm:constr type="w" for="ch" forName="image_1" refType="w" fact="0.2164"/>
              <dgm:constr type="h" for="ch" forName="image_1" refType="h" fact="0.2456"/>
              <dgm:constr type="l" for="ch" forName="parent_text_1" refType="w" fact="0"/>
              <dgm:constr type="t" for="ch" forName="parent_text_1" refType="h" fact="0.3501"/>
              <dgm:constr type="w" for="ch" forName="parent_text_1" refType="w" fact="0.3478"/>
              <dgm:constr type="h" for="ch" forName="parent_text_1" refType="h" fact="0.125"/>
              <dgm:constr type="l" for="ch" forName="accent_1" refType="w" fact="0.3813"/>
              <dgm:constr type="t" for="ch" forName="accent_1" refType="h" fact="0.2909"/>
              <dgm:constr type="w" for="ch" forName="accent_1" refType="w" fact="0.0696"/>
              <dgm:constr type="h" for="ch" forName="accent_1" refType="h" fact="0.0789"/>
              <dgm:constr type="l" for="ch" forName="parent_text_2" refType="w" fact="0.6311"/>
              <dgm:constr type="t" for="ch" forName="parent_text_2" refType="h" fact="0.5453"/>
              <dgm:constr type="w" for="ch" forName="parent_text_2" refType="w" fact="0.3478"/>
              <dgm:constr type="h" for="ch" forName="parent_text_2" refType="h" fact="0.1228"/>
              <dgm:constr type="l" for="ch" forName="parent_text_4" refType="w" fact="0.5878"/>
              <dgm:constr type="t" for="ch" forName="parent_text_4" refType="h" fact="0.1892"/>
              <dgm:constr type="w" for="ch" forName="parent_text_4" refType="w" fact="0.3478"/>
              <dgm:constr type="h" for="ch" forName="parent_text_4" refType="h" fact="0.1104"/>
              <dgm:constr type="l" for="ch" forName="accent_2" refType="w" fact="0.6265"/>
              <dgm:constr type="t" for="ch" forName="accent_2" refType="h" fact="0.0146"/>
              <dgm:constr type="w" for="ch" forName="accent_2" refType="w" fact="0.0515"/>
              <dgm:constr type="h" for="ch" forName="accent_2" refType="h" fact="0.0585"/>
              <dgm:constr type="l" for="ch" forName="accent_3" refType="w" fact="0.7038"/>
              <dgm:constr type="t" for="ch" forName="accent_3" refType="h" fact="0"/>
              <dgm:constr type="w" for="ch" forName="accent_3" refType="w" fact="0.0258"/>
              <dgm:constr type="h" for="ch" forName="accent_3" refType="h" fact="0.0292"/>
              <dgm:constr type="l" for="ch" forName="parent_text_5" refType="w" fact="0.6522"/>
              <dgm:constr type="t" for="ch" forName="parent_text_5" refType="h" fact="0.0717"/>
              <dgm:constr type="w" for="ch" forName="parent_text_5" refType="w" fact="0.3478"/>
              <dgm:constr type="h" for="ch" forName="parent_text_5" refType="h" fact="0.1023"/>
              <dgm:constr type="l" for="ch" forName="parent_text_3" refType="w" fact="0.6182"/>
              <dgm:constr type="t" for="ch" forName="parent_text_3" refType="h" fact="0.3501"/>
              <dgm:constr type="w" for="ch" forName="parent_text_3" refType="w" fact="0.3478"/>
              <dgm:constr type="h" for="ch" forName="parent_text_3" refType="h" fact="0.1596"/>
              <dgm:constr type="l" for="ch" forName="accent_4" refType="w" fact="0.5538"/>
              <dgm:constr type="t" for="ch" forName="accent_4" refType="h" fact="0.9211"/>
              <dgm:constr type="w" for="ch" forName="accent_4" refType="w" fact="0.0696"/>
              <dgm:constr type="h" for="ch" forName="accent_4" refType="h" fact="0.0789"/>
              <dgm:constr type="l" for="ch" forName="parent_text_6" refType="w" fact="0.0195"/>
              <dgm:constr type="t" for="ch" forName="parent_text_6" refType="h" fact="0.7561"/>
              <dgm:constr type="w" for="ch" forName="parent_text_6" refType="w" fact="0.3478"/>
              <dgm:constr type="h" for="ch" forName="parent_text_6" refType="h" fact="0.1784"/>
              <dgm:constr type="l" for="ch" forName="accent_5" refType="w" fact="0.6182"/>
              <dgm:constr type="t" for="ch" forName="accent_5" refType="h" fact="0.6725"/>
              <dgm:constr type="w" for="ch" forName="accent_5" refType="w" fact="0.0386"/>
              <dgm:constr type="h" for="ch" forName="accent_5" refType="h" fact="0.0439"/>
            </dgm:constrLst>
          </dgm:if>
          <dgm:else name="Name25">
            <dgm:constrLst>
              <dgm:constr type="primFontSz" for="des" ptType="node" op="equ" val="65"/>
              <dgm:constr type="l" for="ch" forName="image_accent_6" refType="w" fact="0.4379"/>
              <dgm:constr type="t" for="ch" forName="image_accent_6" refType="h" fact="0.7456"/>
              <dgm:constr type="w" for="ch" forName="image_accent_6" refType="w" fact="0.1757"/>
              <dgm:constr type="h" for="ch" forName="image_accent_6" refType="h" fact="0.1995"/>
              <dgm:constr type="l" for="ch" forName="image_6" refType="w" fact="0.4471"/>
              <dgm:constr type="t" for="ch" forName="image_6" refType="h" fact="0.7561"/>
              <dgm:constr type="w" for="ch" forName="image_6" refType="w" fact="0.1572"/>
              <dgm:constr type="h" for="ch" forName="image_6" refType="h" fact="0.1784"/>
              <dgm:constr type="l" for="ch" forName="image_accent_5" refType="w" fact="0.3677"/>
              <dgm:constr type="t" for="ch" forName="image_accent_5" refType="h" fact="0.0649"/>
              <dgm:constr type="w" for="ch" forName="image_accent_5" refType="w" fact="0.1022"/>
              <dgm:constr type="h" for="ch" forName="image_accent_5" refType="h" fact="0.116"/>
              <dgm:constr type="l" for="ch" forName="image_5" refType="w" fact="0.3738"/>
              <dgm:constr type="t" for="ch" forName="image_5" refType="h" fact="0.0717"/>
              <dgm:constr type="w" for="ch" forName="image_5" refType="w" fact="0.0902"/>
              <dgm:constr type="h" for="ch" forName="image_5" refType="h" fact="0.1023"/>
              <dgm:constr type="l" for="ch" forName="image_accent_4" refType="w" fact="0.437"/>
              <dgm:constr type="t" for="ch" forName="image_accent_4" refType="h" fact="0.1819"/>
              <dgm:constr type="w" for="ch" forName="image_accent_4" refType="w" fact="0.1103"/>
              <dgm:constr type="h" for="ch" forName="image_accent_4" refType="h" fact="0.1251"/>
              <dgm:constr type="l" for="ch" forName="image_4" refType="w" fact="0.4434"/>
              <dgm:constr type="t" for="ch" forName="image_4" refType="h" fact="0.1892"/>
              <dgm:constr type="w" for="ch" forName="image_4" refType="w" fact="0.0973"/>
              <dgm:constr type="h" for="ch" forName="image_4" refType="h" fact="0.1104"/>
              <dgm:constr type="l" for="ch" forName="image_accent_2" refType="w" fact="0.3942"/>
              <dgm:constr type="t" for="ch" forName="image_accent_2" refType="h" fact="0.5371"/>
              <dgm:constr type="w" for="ch" forName="image_accent_2" refType="w" fact="0.1226"/>
              <dgm:constr type="h" for="ch" forName="image_accent_2" refType="h" fact="0.1392"/>
              <dgm:constr type="l" for="ch" forName="image_2" refType="w" fact="0.4014"/>
              <dgm:constr type="t" for="ch" forName="image_2" refType="h" fact="0.5453"/>
              <dgm:constr type="w" for="ch" forName="image_2" refType="w" fact="0.1082"/>
              <dgm:constr type="h" for="ch" forName="image_2" refType="h" fact="0.1228"/>
              <dgm:constr type="l" for="ch" forName="image_accent_3" refType="w" fact="0.4075"/>
              <dgm:constr type="t" for="ch" forName="image_accent_3" refType="h" fact="0.3407"/>
              <dgm:constr type="w" for="ch" forName="image_accent_3" refType="w" fact="0.1573"/>
              <dgm:constr type="h" for="ch" forName="image_accent_3" refType="h" fact="0.1785"/>
              <dgm:constr type="l" for="ch" forName="image_3" refType="w" fact="0.4158"/>
              <dgm:constr type="t" for="ch" forName="image_3" refType="h" fact="0.3501"/>
              <dgm:constr type="w" for="ch" forName="image_3" refType="w" fact="0.1407"/>
              <dgm:constr type="h" for="ch" forName="image_3" refType="h" fact="0.1596"/>
              <dgm:constr type="l" for="ch" forName="image_accent_1" refType="w" fact="0.5338"/>
              <dgm:constr type="t" for="ch" forName="image_accent_1" refType="h" fact="0.4869"/>
              <dgm:constr type="w" for="ch" forName="image_accent_1" refType="w" fact="0.2344"/>
              <dgm:constr type="h" for="ch" forName="image_accent_1" refType="h" fact="0.2661"/>
              <dgm:constr type="l" for="ch" forName="image_1" refType="w" fact="0.5435"/>
              <dgm:constr type="t" for="ch" forName="image_1" refType="h" fact="0.4971"/>
              <dgm:constr type="w" for="ch" forName="image_1" refType="w" fact="0.2164"/>
              <dgm:constr type="h" for="ch" forName="image_1" refType="h" fact="0.2456"/>
              <dgm:constr type="l" for="ch" forName="parent_text_1" refType="w" fact="0.6522"/>
              <dgm:constr type="t" for="ch" forName="parent_text_1" refType="h" fact="0.3501"/>
              <dgm:constr type="w" for="ch" forName="parent_text_1" refType="w" fact="0.3478"/>
              <dgm:constr type="h" for="ch" forName="parent_text_1" refType="h" fact="0.125"/>
              <dgm:constr type="l" for="ch" forName="accent_1" refType="w" fact="0.5492"/>
              <dgm:constr type="t" for="ch" forName="accent_1" refType="h" fact="0.2909"/>
              <dgm:constr type="w" for="ch" forName="accent_1" refType="w" fact="0.0696"/>
              <dgm:constr type="h" for="ch" forName="accent_1" refType="h" fact="0.0789"/>
              <dgm:constr type="l" for="ch" forName="parent_text_2" refType="w" fact="0.0211"/>
              <dgm:constr type="t" for="ch" forName="parent_text_2" refType="h" fact="0.5453"/>
              <dgm:constr type="w" for="ch" forName="parent_text_2" refType="w" fact="0.3478"/>
              <dgm:constr type="h" for="ch" forName="parent_text_2" refType="h" fact="0.1228"/>
              <dgm:constr type="l" for="ch" forName="parent_text_4" refType="w" fact="0.0644"/>
              <dgm:constr type="t" for="ch" forName="parent_text_4" refType="h" fact="0.1892"/>
              <dgm:constr type="w" for="ch" forName="parent_text_4" refType="w" fact="0.3478"/>
              <dgm:constr type="h" for="ch" forName="parent_text_4" refType="h" fact="0.1104"/>
              <dgm:constr type="l" for="ch" forName="accent_2" refType="w" fact="0.322"/>
              <dgm:constr type="t" for="ch" forName="accent_2" refType="h" fact="0.0146"/>
              <dgm:constr type="w" for="ch" forName="accent_2" refType="w" fact="0.0515"/>
              <dgm:constr type="h" for="ch" forName="accent_2" refType="h" fact="0.0585"/>
              <dgm:constr type="l" for="ch" forName="accent_3" refType="w" fact="0.2705"/>
              <dgm:constr type="t" for="ch" forName="accent_3" refType="h" fact="0"/>
              <dgm:constr type="w" for="ch" forName="accent_3" refType="w" fact="0.0258"/>
              <dgm:constr type="h" for="ch" forName="accent_3" refType="h" fact="0.0292"/>
              <dgm:constr type="l" for="ch" forName="parent_text_5" refType="w" fact="0"/>
              <dgm:constr type="t" for="ch" forName="parent_text_5" refType="h" fact="0.0717"/>
              <dgm:constr type="w" for="ch" forName="parent_text_5" refType="w" fact="0.3478"/>
              <dgm:constr type="h" for="ch" forName="parent_text_5" refType="h" fact="0.1023"/>
              <dgm:constr type="l" for="ch" forName="parent_text_3" refType="w" fact="0.034"/>
              <dgm:constr type="t" for="ch" forName="parent_text_3" refType="h" fact="0.3501"/>
              <dgm:constr type="w" for="ch" forName="parent_text_3" refType="w" fact="0.3478"/>
              <dgm:constr type="h" for="ch" forName="parent_text_3" refType="h" fact="0.1596"/>
              <dgm:constr type="l" for="ch" forName="accent_4" refType="w" fact="0.3766"/>
              <dgm:constr type="t" for="ch" forName="accent_4" refType="h" fact="0.9211"/>
              <dgm:constr type="w" for="ch" forName="accent_4" refType="w" fact="0.0696"/>
              <dgm:constr type="h" for="ch" forName="accent_4" refType="h" fact="0.0789"/>
              <dgm:constr type="l" for="ch" forName="parent_text_6" refType="w" fact="0.6328"/>
              <dgm:constr type="t" for="ch" forName="parent_text_6" refType="h" fact="0.7561"/>
              <dgm:constr type="w" for="ch" forName="parent_text_6" refType="w" fact="0.3478"/>
              <dgm:constr type="h" for="ch" forName="parent_text_6" refType="h" fact="0.1784"/>
              <dgm:constr type="l" for="ch" forName="accent_5" refType="w" fact="0.3431"/>
              <dgm:constr type="t" for="ch" forName="accent_5" refType="h" fact="0.6725"/>
              <dgm:constr type="w" for="ch" forName="accent_5" refType="w" fact="0.0386"/>
              <dgm:constr type="h" for="ch" forName="accent_5" refType="h" fact="0.0439"/>
            </dgm:constrLst>
          </dgm:else>
        </dgm:choose>
      </dgm:if>
      <dgm:if name="Name26" axis="ch" ptType="node" func="cnt" op="equ" val="7">
        <dgm:alg type="composite">
          <dgm:param type="ar" val="1.0352"/>
        </dgm:alg>
        <dgm:choose name="Name27">
          <dgm:if name="Name28" func="var" arg="dir" op="equ" val="norm">
            <dgm:constrLst>
              <dgm:constr type="primFontSz" for="des" ptType="node" op="equ" val="65"/>
              <dgm:constr type="l" for="ch" forName="accent_1" refType="w" fact="0.7553"/>
              <dgm:constr type="t" for="ch" forName="accent_1" refType="h" fact="0.96"/>
              <dgm:constr type="w" for="ch" forName="accent_1" refType="w" fact="0.0386"/>
              <dgm:constr type="h" for="ch" forName="accent_1" refType="h" fact="0.04"/>
              <dgm:constr type="l" for="ch" forName="image_accent_2" refType="w" fact="0.4832"/>
              <dgm:constr type="t" for="ch" forName="image_accent_2" refType="h" fact="0.4899"/>
              <dgm:constr type="w" for="ch" forName="image_accent_2" refType="w" fact="0.1226"/>
              <dgm:constr type="h" for="ch" forName="image_accent_2" refType="h" fact="0.1269"/>
              <dgm:constr type="l" for="ch" forName="image_2" refType="w" fact="0.4904"/>
              <dgm:constr type="t" for="ch" forName="image_2" refType="h" fact="0.4973"/>
              <dgm:constr type="w" for="ch" forName="image_2" refType="w" fact="0.1082"/>
              <dgm:constr type="h" for="ch" forName="image_2" refType="h" fact="0.112"/>
              <dgm:constr type="l" for="ch" forName="image_accent_3" refType="w" fact="0.4352"/>
              <dgm:constr type="t" for="ch" forName="image_accent_3" refType="h" fact="0.3107"/>
              <dgm:constr type="w" for="ch" forName="image_accent_3" refType="w" fact="0.1573"/>
              <dgm:constr type="h" for="ch" forName="image_accent_3" refType="h" fact="0.1628"/>
              <dgm:constr type="l" for="ch" forName="image_3" refType="w" fact="0.4435"/>
              <dgm:constr type="t" for="ch" forName="image_3" refType="h" fact="0.3193"/>
              <dgm:constr type="w" for="ch" forName="image_3" refType="w" fact="0.1407"/>
              <dgm:constr type="h" for="ch" forName="image_3" refType="h" fact="0.1456"/>
              <dgm:constr type="l" for="ch" forName="image_accent_4" refType="w" fact="0.4528"/>
              <dgm:constr type="t" for="ch" forName="image_accent_4" refType="h" fact="0.1659"/>
              <dgm:constr type="w" for="ch" forName="image_accent_4" refType="w" fact="0.1103"/>
              <dgm:constr type="h" for="ch" forName="image_accent_4" refType="h" fact="0.1141"/>
              <dgm:constr type="l" for="ch" forName="image_4" refType="w" fact="0.4593"/>
              <dgm:constr type="t" for="ch" forName="image_4" refType="h" fact="0.1726"/>
              <dgm:constr type="w" for="ch" forName="image_4" refType="w" fact="0.0973"/>
              <dgm:constr type="h" for="ch" forName="image_4" refType="h" fact="0.1007"/>
              <dgm:constr type="l" for="ch" forName="image_accent_5" refType="w" fact="0.5301"/>
              <dgm:constr type="t" for="ch" forName="image_accent_5" refType="h" fact="0.0592"/>
              <dgm:constr type="w" for="ch" forName="image_accent_5" refType="w" fact="0.1022"/>
              <dgm:constr type="h" for="ch" forName="image_accent_5" refType="h" fact="0.1058"/>
              <dgm:constr type="l" for="ch" forName="image_5" refType="w" fact="0.5361"/>
              <dgm:constr type="t" for="ch" forName="image_5" refType="h" fact="0.0654"/>
              <dgm:constr type="w" for="ch" forName="image_5" refType="w" fact="0.0902"/>
              <dgm:constr type="h" for="ch" forName="image_5" refType="h" fact="0.0933"/>
              <dgm:constr type="l" for="ch" forName="image_accent_6" refType="w" fact="0.3864"/>
              <dgm:constr type="t" for="ch" forName="image_accent_6" refType="h" fact="0.68"/>
              <dgm:constr type="w" for="ch" forName="image_accent_6" refType="w" fact="0.1757"/>
              <dgm:constr type="h" for="ch" forName="image_accent_6" refType="h" fact="0.1819"/>
              <dgm:constr type="l" for="ch" forName="image_6" refType="w" fact="0.3957"/>
              <dgm:constr type="t" for="ch" forName="image_6" refType="h" fact="0.6896"/>
              <dgm:constr type="w" for="ch" forName="image_6" refType="w" fact="0.1572"/>
              <dgm:constr type="h" for="ch" forName="image_6" refType="h" fact="0.1627"/>
              <dgm:constr type="l" for="ch" forName="image_accent_7" refType="w" fact="0.5291"/>
              <dgm:constr type="t" for="ch" forName="image_accent_7" refType="h" fact="0.8325"/>
              <dgm:constr type="w" for="ch" forName="image_accent_7" refType="w" fact="0.1103"/>
              <dgm:constr type="h" for="ch" forName="image_accent_7" refType="h" fact="0.1141"/>
              <dgm:constr type="l" for="ch" forName="image_7" refType="w" fact="0.5356"/>
              <dgm:constr type="t" for="ch" forName="image_7" refType="h" fact="0.8392"/>
              <dgm:constr type="w" for="ch" forName="image_7" refType="w" fact="0.0973"/>
              <dgm:constr type="h" for="ch" forName="image_7" refType="h" fact="0.1007"/>
              <dgm:constr type="l" for="ch" forName="image_accent_1" refType="w" fact="0.2318"/>
              <dgm:constr type="t" for="ch" forName="image_accent_1" refType="h" fact="0.444"/>
              <dgm:constr type="w" for="ch" forName="image_accent_1" refType="w" fact="0.2344"/>
              <dgm:constr type="h" for="ch" forName="image_accent_1" refType="h" fact="0.2426"/>
              <dgm:constr type="l" for="ch" forName="image_1" refType="w" fact="0.2408"/>
              <dgm:constr type="t" for="ch" forName="image_1" refType="h" fact="0.4533"/>
              <dgm:constr type="w" for="ch" forName="image_1" refType="w" fact="0.2164"/>
              <dgm:constr type="h" for="ch" forName="image_1" refType="h" fact="0.224"/>
              <dgm:constr type="l" for="ch" forName="parent_text_1" refType="w" fact="0"/>
              <dgm:constr type="t" for="ch" forName="parent_text_1" refType="h" fact="0.3193"/>
              <dgm:constr type="w" for="ch" forName="parent_text_1" refType="w" fact="0.3478"/>
              <dgm:constr type="h" for="ch" forName="parent_text_1" refType="h" fact="0.115"/>
              <dgm:constr type="l" for="ch" forName="accent_2" refType="w" fact="0.3813"/>
              <dgm:constr type="t" for="ch" forName="accent_2" refType="h" fact="0.2653"/>
              <dgm:constr type="w" for="ch" forName="accent_2" refType="w" fact="0.0696"/>
              <dgm:constr type="h" for="ch" forName="accent_2" refType="h" fact="0.072"/>
              <dgm:constr type="l" for="ch" forName="parent_text_2" refType="w" fact="0.6311"/>
              <dgm:constr type="t" for="ch" forName="parent_text_2" refType="h" fact="0.4973"/>
              <dgm:constr type="w" for="ch" forName="parent_text_2" refType="w" fact="0.3478"/>
              <dgm:constr type="h" for="ch" forName="parent_text_2" refType="h" fact="0.112"/>
              <dgm:constr type="l" for="ch" forName="parent_text_4" refType="w" fact="0.5878"/>
              <dgm:constr type="t" for="ch" forName="parent_text_4" refType="h" fact="0.1726"/>
              <dgm:constr type="w" for="ch" forName="parent_text_4" refType="w" fact="0.3478"/>
              <dgm:constr type="h" for="ch" forName="parent_text_4" refType="h" fact="0.1007"/>
              <dgm:constr type="l" for="ch" forName="accent_3" refType="w" fact="0.7038"/>
              <dgm:constr type="t" for="ch" forName="accent_3" refType="h" fact="0"/>
              <dgm:constr type="w" for="ch" forName="accent_3" refType="w" fact="0.0258"/>
              <dgm:constr type="h" for="ch" forName="accent_3" refType="h" fact="0.0267"/>
              <dgm:constr type="l" for="ch" forName="parent_text_5" refType="w" fact="0.6522"/>
              <dgm:constr type="t" for="ch" forName="parent_text_5" refType="h" fact="0.0654"/>
              <dgm:constr type="w" for="ch" forName="parent_text_5" refType="w" fact="0.3478"/>
              <dgm:constr type="h" for="ch" forName="parent_text_5" refType="h" fact="0.0933"/>
              <dgm:constr type="l" for="ch" forName="parent_text_3" refType="w" fact="0.6182"/>
              <dgm:constr type="t" for="ch" forName="parent_text_3" refType="h" fact="0.3193"/>
              <dgm:constr type="w" for="ch" forName="parent_text_3" refType="w" fact="0.3478"/>
              <dgm:constr type="h" for="ch" forName="parent_text_3" refType="h" fact="0.1456"/>
              <dgm:constr type="l" for="ch" forName="parent_text_6" refType="w" fact="0.02"/>
              <dgm:constr type="t" for="ch" forName="parent_text_6" refType="h" fact="0.6896"/>
              <dgm:constr type="w" for="ch" forName="parent_text_6" refType="w" fact="0.3478"/>
              <dgm:constr type="h" for="ch" forName="parent_text_6" refType="h" fact="0.1627"/>
              <dgm:constr type="l" for="ch" forName="accent_4" refType="w" fact="0.6265"/>
              <dgm:constr type="t" for="ch" forName="accent_4" refType="h" fact="0.0213"/>
              <dgm:constr type="w" for="ch" forName="accent_4" refType="w" fact="0.0515"/>
              <dgm:constr type="h" for="ch" forName="accent_4" refType="h" fact="0.0533"/>
              <dgm:constr type="l" for="ch" forName="accent_5" refType="w" fact="0.6522"/>
              <dgm:constr type="t" for="ch" forName="accent_5" refType="h" fact="0.92"/>
              <dgm:constr type="w" for="ch" forName="accent_5" refType="w" fact="0.0696"/>
              <dgm:constr type="h" for="ch" forName="accent_5" refType="h" fact="0.072"/>
              <dgm:constr type="l" for="ch" forName="parent_text_7" refType="w" fact="0.105"/>
              <dgm:constr type="t" for="ch" forName="parent_text_7" refType="h" fact="0.87"/>
              <dgm:constr type="w" for="ch" forName="parent_text_7" refType="w" fact="0.407"/>
              <dgm:constr type="h" for="ch" forName="parent_text_7" refType="h" fact="0.13"/>
              <dgm:constr type="l" for="ch" forName="accent_6" refType="w" fact="0.6136"/>
              <dgm:constr type="t" for="ch" forName="accent_6" refType="h" fact="0.6133"/>
              <dgm:constr type="w" for="ch" forName="accent_6" refType="w" fact="0.0386"/>
              <dgm:constr type="h" for="ch" forName="accent_6" refType="h" fact="0.04"/>
            </dgm:constrLst>
          </dgm:if>
          <dgm:else name="Name29">
            <dgm:constrLst>
              <dgm:constr type="primFontSz" for="des" ptType="node" op="equ" val="65"/>
              <dgm:constr type="l" for="ch" forName="accent_1" refType="w" fact="0.2061"/>
              <dgm:constr type="t" for="ch" forName="accent_1" refType="h" fact="0.96"/>
              <dgm:constr type="w" for="ch" forName="accent_1" refType="w" fact="0.0386"/>
              <dgm:constr type="h" for="ch" forName="accent_1" refType="h" fact="0.04"/>
              <dgm:constr type="l" for="ch" forName="image_accent_7" refType="w" fact="0.3606"/>
              <dgm:constr type="t" for="ch" forName="image_accent_7" refType="h" fact="0.8325"/>
              <dgm:constr type="w" for="ch" forName="image_accent_7" refType="w" fact="0.1103"/>
              <dgm:constr type="h" for="ch" forName="image_accent_7" refType="h" fact="0.1141"/>
              <dgm:constr type="l" for="ch" forName="image_7" refType="w" fact="0.3671"/>
              <dgm:constr type="t" for="ch" forName="image_7" refType="h" fact="0.8392"/>
              <dgm:constr type="w" for="ch" forName="image_7" refType="w" fact="0.0973"/>
              <dgm:constr type="h" for="ch" forName="image_7" refType="h" fact="0.1007"/>
              <dgm:constr type="l" for="ch" forName="image_accent_6" refType="w" fact="0.4379"/>
              <dgm:constr type="t" for="ch" forName="image_accent_6" refType="h" fact="0.68"/>
              <dgm:constr type="w" for="ch" forName="image_accent_6" refType="w" fact="0.1757"/>
              <dgm:constr type="h" for="ch" forName="image_accent_6" refType="h" fact="0.1819"/>
              <dgm:constr type="l" for="ch" forName="image_6" refType="w" fact="0.4471"/>
              <dgm:constr type="t" for="ch" forName="image_6" refType="h" fact="0.6896"/>
              <dgm:constr type="w" for="ch" forName="image_6" refType="w" fact="0.1572"/>
              <dgm:constr type="h" for="ch" forName="image_6" refType="h" fact="0.1627"/>
              <dgm:constr type="l" for="ch" forName="image_accent_5" refType="w" fact="0.3677"/>
              <dgm:constr type="t" for="ch" forName="image_accent_5" refType="h" fact="0.0592"/>
              <dgm:constr type="w" for="ch" forName="image_accent_5" refType="w" fact="0.1022"/>
              <dgm:constr type="h" for="ch" forName="image_accent_5" refType="h" fact="0.1058"/>
              <dgm:constr type="l" for="ch" forName="image_5" refType="w" fact="0.3738"/>
              <dgm:constr type="t" for="ch" forName="image_5" refType="h" fact="0.0654"/>
              <dgm:constr type="w" for="ch" forName="image_5" refType="w" fact="0.0902"/>
              <dgm:constr type="h" for="ch" forName="image_5" refType="h" fact="0.0933"/>
              <dgm:constr type="l" for="ch" forName="image_accent_4" refType="w" fact="0.437"/>
              <dgm:constr type="t" for="ch" forName="image_accent_4" refType="h" fact="0.1659"/>
              <dgm:constr type="w" for="ch" forName="image_accent_4" refType="w" fact="0.1103"/>
              <dgm:constr type="h" for="ch" forName="image_accent_4" refType="h" fact="0.1141"/>
              <dgm:constr type="l" for="ch" forName="image_4" refType="w" fact="0.4434"/>
              <dgm:constr type="t" for="ch" forName="image_4" refType="h" fact="0.1726"/>
              <dgm:constr type="w" for="ch" forName="image_4" refType="w" fact="0.0973"/>
              <dgm:constr type="h" for="ch" forName="image_4" refType="h" fact="0.1007"/>
              <dgm:constr type="l" for="ch" forName="image_accent_2" refType="w" fact="0.3942"/>
              <dgm:constr type="t" for="ch" forName="image_accent_2" refType="h" fact="0.4899"/>
              <dgm:constr type="w" for="ch" forName="image_accent_2" refType="w" fact="0.1226"/>
              <dgm:constr type="h" for="ch" forName="image_accent_2" refType="h" fact="0.1269"/>
              <dgm:constr type="l" for="ch" forName="image_2" refType="w" fact="0.4014"/>
              <dgm:constr type="t" for="ch" forName="image_2" refType="h" fact="0.4973"/>
              <dgm:constr type="w" for="ch" forName="image_2" refType="w" fact="0.1082"/>
              <dgm:constr type="h" for="ch" forName="image_2" refType="h" fact="0.112"/>
              <dgm:constr type="l" for="ch" forName="image_accent_3" refType="w" fact="0.4075"/>
              <dgm:constr type="t" for="ch" forName="image_accent_3" refType="h" fact="0.3107"/>
              <dgm:constr type="w" for="ch" forName="image_accent_3" refType="w" fact="0.1573"/>
              <dgm:constr type="h" for="ch" forName="image_accent_3" refType="h" fact="0.1628"/>
              <dgm:constr type="l" for="ch" forName="image_3" refType="w" fact="0.4158"/>
              <dgm:constr type="t" for="ch" forName="image_3" refType="h" fact="0.3193"/>
              <dgm:constr type="w" for="ch" forName="image_3" refType="w" fact="0.1407"/>
              <dgm:constr type="h" for="ch" forName="image_3" refType="h" fact="0.1456"/>
              <dgm:constr type="l" for="ch" forName="image_accent_1" refType="w" fact="0.5338"/>
              <dgm:constr type="t" for="ch" forName="image_accent_1" refType="h" fact="0.444"/>
              <dgm:constr type="w" for="ch" forName="image_accent_1" refType="w" fact="0.2344"/>
              <dgm:constr type="h" for="ch" forName="image_accent_1" refType="h" fact="0.2426"/>
              <dgm:constr type="l" for="ch" forName="image_1" refType="w" fact="0.5428"/>
              <dgm:constr type="t" for="ch" forName="image_1" refType="h" fact="0.4533"/>
              <dgm:constr type="w" for="ch" forName="image_1" refType="w" fact="0.2164"/>
              <dgm:constr type="h" for="ch" forName="image_1" refType="h" fact="0.224"/>
              <dgm:constr type="l" for="ch" forName="parent_text_1" refType="w" fact="0.6522"/>
              <dgm:constr type="t" for="ch" forName="parent_text_1" refType="h" fact="0.3193"/>
              <dgm:constr type="w" for="ch" forName="parent_text_1" refType="w" fact="0.3478"/>
              <dgm:constr type="h" for="ch" forName="parent_text_1" refType="h" fact="0.115"/>
              <dgm:constr type="l" for="ch" forName="accent_2" refType="w" fact="0.5492"/>
              <dgm:constr type="t" for="ch" forName="accent_2" refType="h" fact="0.2653"/>
              <dgm:constr type="w" for="ch" forName="accent_2" refType="w" fact="0.0696"/>
              <dgm:constr type="h" for="ch" forName="accent_2" refType="h" fact="0.072"/>
              <dgm:constr type="l" for="ch" forName="parent_text_2" refType="w" fact="0.0211"/>
              <dgm:constr type="t" for="ch" forName="parent_text_2" refType="h" fact="0.4973"/>
              <dgm:constr type="w" for="ch" forName="parent_text_2" refType="w" fact="0.3478"/>
              <dgm:constr type="h" for="ch" forName="parent_text_2" refType="h" fact="0.112"/>
              <dgm:constr type="l" for="ch" forName="parent_text_4" refType="w" fact="0.0644"/>
              <dgm:constr type="t" for="ch" forName="parent_text_4" refType="h" fact="0.1726"/>
              <dgm:constr type="w" for="ch" forName="parent_text_4" refType="w" fact="0.3478"/>
              <dgm:constr type="h" for="ch" forName="parent_text_4" refType="h" fact="0.1007"/>
              <dgm:constr type="l" for="ch" forName="accent_3" refType="w" fact="0.2705"/>
              <dgm:constr type="t" for="ch" forName="accent_3" refType="h" fact="0"/>
              <dgm:constr type="w" for="ch" forName="accent_3" refType="w" fact="0.0258"/>
              <dgm:constr type="h" for="ch" forName="accent_3" refType="h" fact="0.0267"/>
              <dgm:constr type="l" for="ch" forName="parent_text_5" refType="w" fact="0"/>
              <dgm:constr type="t" for="ch" forName="parent_text_5" refType="h" fact="0.0654"/>
              <dgm:constr type="w" for="ch" forName="parent_text_5" refType="w" fact="0.3478"/>
              <dgm:constr type="h" for="ch" forName="parent_text_5" refType="h" fact="0.0933"/>
              <dgm:constr type="l" for="ch" forName="parent_text_3" refType="w" fact="0.034"/>
              <dgm:constr type="t" for="ch" forName="parent_text_3" refType="h" fact="0.3193"/>
              <dgm:constr type="w" for="ch" forName="parent_text_3" refType="w" fact="0.3478"/>
              <dgm:constr type="h" for="ch" forName="parent_text_3" refType="h" fact="0.1456"/>
              <dgm:constr type="l" for="ch" forName="parent_text_6" refType="w" fact="0.63"/>
              <dgm:constr type="t" for="ch" forName="parent_text_6" refType="h" fact="0.6896"/>
              <dgm:constr type="w" for="ch" forName="parent_text_6" refType="w" fact="0.3478"/>
              <dgm:constr type="h" for="ch" forName="parent_text_6" refType="h" fact="0.1627"/>
              <dgm:constr type="l" for="ch" forName="accent_4" refType="w" fact="0.322"/>
              <dgm:constr type="t" for="ch" forName="accent_4" refType="h" fact="0.0213"/>
              <dgm:constr type="w" for="ch" forName="accent_4" refType="w" fact="0.0515"/>
              <dgm:constr type="h" for="ch" forName="accent_4" refType="h" fact="0.0533"/>
              <dgm:constr type="l" for="ch" forName="accent_5" refType="w" fact="0.2782"/>
              <dgm:constr type="t" for="ch" forName="accent_5" refType="h" fact="0.92"/>
              <dgm:constr type="w" for="ch" forName="accent_5" refType="w" fact="0.0696"/>
              <dgm:constr type="h" for="ch" forName="accent_5" refType="h" fact="0.072"/>
              <dgm:constr type="l" for="ch" forName="parent_text_7" refType="w" fact="0.485"/>
              <dgm:constr type="t" for="ch" forName="parent_text_7" refType="h" fact="0.87"/>
              <dgm:constr type="w" for="ch" forName="parent_text_7" refType="w" fact="0.347"/>
              <dgm:constr type="h" for="ch" forName="parent_text_7" refType="h" fact="0.13"/>
              <dgm:constr type="l" for="ch" forName="accent_6" refType="w" fact="0.3478"/>
              <dgm:constr type="t" for="ch" forName="accent_6" refType="h" fact="0.6133"/>
              <dgm:constr type="w" for="ch" forName="accent_6" refType="w" fact="0.0386"/>
              <dgm:constr type="h" for="ch" forName="accent_6" refType="h" fact="0.04"/>
            </dgm:constrLst>
          </dgm:else>
        </dgm:choose>
        <dgm:layoutNode name="accent_6" styleLbl="alignNode1">
          <dgm:alg type="sp"/>
          <dgm:shape xmlns:r="http://schemas.openxmlformats.org/officeDocument/2006/relationships" type="donut" r:blip="">
            <dgm:adjLst>
              <dgm:adj idx="1" val="0.0746"/>
            </dgm:adjLst>
          </dgm:shape>
          <dgm:presOf/>
        </dgm:layoutNode>
      </dgm:if>
      <dgm:else name="Name30">
        <dgm:alg type="composite">
          <dgm:param type="ar" val="0.9705"/>
        </dgm:alg>
        <dgm:choose name="Name31">
          <dgm:if name="Name32" func="var" arg="dir" op="equ" val="norm">
            <dgm:constrLst>
              <dgm:constr type="primFontSz" for="des" ptType="node" op="equ" val="65"/>
              <dgm:constr type="l" for="ch" forName="accent_1" refType="w" fact="0.7599"/>
              <dgm:constr type="t" for="ch" forName="accent_1" refType="h" fact="0.925"/>
              <dgm:constr type="w" for="ch" forName="accent_1" refType="w" fact="0.0386"/>
              <dgm:constr type="h" for="ch" forName="accent_1" refType="h" fact="0.0375"/>
              <dgm:constr type="l" for="ch" forName="accent_2" refType="w" fact="0.6182"/>
              <dgm:constr type="t" for="ch" forName="accent_2" refType="h" fact="0.575"/>
              <dgm:constr type="w" for="ch" forName="accent_2" refType="w" fact="0.0386"/>
              <dgm:constr type="h" for="ch" forName="accent_2" refType="h" fact="0.0375"/>
              <dgm:constr type="l" for="ch" forName="image_accent_8" refType="w" fact="0.6449"/>
              <dgm:constr type="t" for="ch" forName="image_accent_8" refType="h" fact="0.8508"/>
              <dgm:constr type="w" for="ch" forName="image_accent_8" refType="w" fact="0.1022"/>
              <dgm:constr type="h" for="ch" forName="image_accent_8" refType="h" fact="0.0992"/>
              <dgm:constr type="l" for="ch" forName="image_8" refType="w" fact="0.6538"/>
              <dgm:constr type="t" for="ch" forName="image_8" refType="h" fact="0.8595"/>
              <dgm:constr type="w" for="ch" forName="image_8" refType="w" fact="0.0844"/>
              <dgm:constr type="h" for="ch" forName="image_8" refType="h" fact="0.0819"/>
              <dgm:constr type="l" for="ch" forName="image_accent_7" refType="w" fact="0.5291"/>
              <dgm:constr type="t" for="ch" forName="image_accent_7" refType="h" fact="0.7805"/>
              <dgm:constr type="w" for="ch" forName="image_accent_7" refType="w" fact="0.1103"/>
              <dgm:constr type="h" for="ch" forName="image_accent_7" refType="h" fact="0.107"/>
              <dgm:constr type="l" for="ch" forName="image_7" refType="w" fact="0.5356"/>
              <dgm:constr type="t" for="ch" forName="image_7" refType="h" fact="0.7868"/>
              <dgm:constr type="w" for="ch" forName="image_7" refType="w" fact="0.0973"/>
              <dgm:constr type="h" for="ch" forName="image_7" refType="h" fact="0.0944"/>
              <dgm:constr type="l" for="ch" forName="image_accent_6" refType="w" fact="0.3864"/>
              <dgm:constr type="t" for="ch" forName="image_accent_6" refType="h" fact="0.6375"/>
              <dgm:constr type="w" for="ch" forName="image_accent_6" refType="w" fact="0.1757"/>
              <dgm:constr type="h" for="ch" forName="image_accent_6" refType="h" fact="0.1706"/>
              <dgm:constr type="l" for="ch" forName="image_6" refType="w" fact="0.3957"/>
              <dgm:constr type="t" for="ch" forName="image_6" refType="h" fact="0.6465"/>
              <dgm:constr type="w" for="ch" forName="image_6" refType="w" fact="0.1572"/>
              <dgm:constr type="h" for="ch" forName="image_6" refType="h" fact="0.1525"/>
              <dgm:constr type="l" for="ch" forName="image_accent_5" refType="w" fact="0.5301"/>
              <dgm:constr type="t" for="ch" forName="image_accent_5" refType="h" fact="0.0555"/>
              <dgm:constr type="w" for="ch" forName="image_accent_5" refType="w" fact="0.1022"/>
              <dgm:constr type="h" for="ch" forName="image_accent_5" refType="h" fact="0.0992"/>
              <dgm:constr type="l" for="ch" forName="image_5" refType="w" fact="0.5361"/>
              <dgm:constr type="t" for="ch" forName="image_5" refType="h" fact="0.0613"/>
              <dgm:constr type="w" for="ch" forName="image_5" refType="w" fact="0.0902"/>
              <dgm:constr type="h" for="ch" forName="image_5" refType="h" fact="0.0875"/>
              <dgm:constr type="l" for="ch" forName="image_accent_4" refType="w" fact="0.4528"/>
              <dgm:constr type="t" for="ch" forName="image_accent_4" refType="h" fact="0.1555"/>
              <dgm:constr type="w" for="ch" forName="image_accent_4" refType="w" fact="0.1103"/>
              <dgm:constr type="h" for="ch" forName="image_accent_4" refType="h" fact="0.107"/>
              <dgm:constr type="l" for="ch" forName="image_4" refType="w" fact="0.4593"/>
              <dgm:constr type="t" for="ch" forName="image_4" refType="h" fact="0.1618"/>
              <dgm:constr type="w" for="ch" forName="image_4" refType="w" fact="0.0973"/>
              <dgm:constr type="h" for="ch" forName="image_4" refType="h" fact="0.0944"/>
              <dgm:constr type="l" for="ch" forName="image_accent_2" refType="w" fact="0.4832"/>
              <dgm:constr type="t" for="ch" forName="image_accent_2" refType="h" fact="0.4593"/>
              <dgm:constr type="w" for="ch" forName="image_accent_2" refType="w" fact="0.1226"/>
              <dgm:constr type="h" for="ch" forName="image_accent_2" refType="h" fact="0.119"/>
              <dgm:constr type="l" for="ch" forName="image_2" refType="w" fact="0.4904"/>
              <dgm:constr type="t" for="ch" forName="image_2" refType="h" fact="0.4663"/>
              <dgm:constr type="w" for="ch" forName="image_2" refType="w" fact="0.1082"/>
              <dgm:constr type="h" for="ch" forName="image_2" refType="h" fact="0.105"/>
              <dgm:constr type="l" for="ch" forName="image_accent_3" refType="w" fact="0.4352"/>
              <dgm:constr type="t" for="ch" forName="image_accent_3" refType="h" fact="0.2913"/>
              <dgm:constr type="w" for="ch" forName="image_accent_3" refType="w" fact="0.1573"/>
              <dgm:constr type="h" for="ch" forName="image_accent_3" refType="h" fact="0.1526"/>
              <dgm:constr type="l" for="ch" forName="image_3" refType="w" fact="0.4435"/>
              <dgm:constr type="t" for="ch" forName="image_3" refType="h" fact="0.2993"/>
              <dgm:constr type="w" for="ch" forName="image_3" refType="w" fact="0.1407"/>
              <dgm:constr type="h" for="ch" forName="image_3" refType="h" fact="0.1365"/>
              <dgm:constr type="l" for="ch" forName="image_accent_1" refType="w" fact="0.2318"/>
              <dgm:constr type="t" for="ch" forName="image_accent_1" refType="h" fact="0.4163"/>
              <dgm:constr type="w" for="ch" forName="image_accent_1" refType="w" fact="0.2344"/>
              <dgm:constr type="h" for="ch" forName="image_accent_1" refType="h" fact="0.2275"/>
              <dgm:constr type="l" for="ch" forName="image_1" refType="w" fact="0.2408"/>
              <dgm:constr type="t" for="ch" forName="image_1" refType="h" fact="0.425"/>
              <dgm:constr type="w" for="ch" forName="image_1" refType="w" fact="0.2164"/>
              <dgm:constr type="h" for="ch" forName="image_1" refType="h" fact="0.21"/>
              <dgm:constr type="l" for="ch" forName="parent_text_1" refType="w" fact="0"/>
              <dgm:constr type="t" for="ch" forName="parent_text_1" refType="h" fact="0.2993"/>
              <dgm:constr type="w" for="ch" forName="parent_text_1" refType="w" fact="0.3478"/>
              <dgm:constr type="h" for="ch" forName="parent_text_1" refType="h" fact="0.11"/>
              <dgm:constr type="l" for="ch" forName="accent_3" refType="w" fact="0.3813"/>
              <dgm:constr type="t" for="ch" forName="accent_3" refType="h" fact="0.2488"/>
              <dgm:constr type="w" for="ch" forName="accent_3" refType="w" fact="0.0696"/>
              <dgm:constr type="h" for="ch" forName="accent_3" refType="h" fact="0.0675"/>
              <dgm:constr type="l" for="ch" forName="parent_text_2" refType="w" fact="0.6311"/>
              <dgm:constr type="t" for="ch" forName="parent_text_2" refType="h" fact="0.4663"/>
              <dgm:constr type="w" for="ch" forName="parent_text_2" refType="w" fact="0.3478"/>
              <dgm:constr type="h" for="ch" forName="parent_text_2" refType="h" fact="0.105"/>
              <dgm:constr type="l" for="ch" forName="parent_text_4" refType="w" fact="0.5878"/>
              <dgm:constr type="t" for="ch" forName="parent_text_4" refType="h" fact="0.1618"/>
              <dgm:constr type="w" for="ch" forName="parent_text_4" refType="w" fact="0.3478"/>
              <dgm:constr type="h" for="ch" forName="parent_text_4" refType="h" fact="0.0944"/>
              <dgm:constr type="l" for="ch" forName="accent_4" refType="w" fact="0.7038"/>
              <dgm:constr type="t" for="ch" forName="accent_4" refType="h" fact="0"/>
              <dgm:constr type="w" for="ch" forName="accent_4" refType="w" fact="0.0258"/>
              <dgm:constr type="h" for="ch" forName="accent_4" refType="h" fact="0.025"/>
              <dgm:constr type="l" for="ch" forName="parent_text_5" refType="w" fact="0.6522"/>
              <dgm:constr type="t" for="ch" forName="parent_text_5" refType="h" fact="0.0625"/>
              <dgm:constr type="w" for="ch" forName="parent_text_5" refType="w" fact="0.3478"/>
              <dgm:constr type="h" for="ch" forName="parent_text_5" refType="h" fact="0.0863"/>
              <dgm:constr type="l" for="ch" forName="parent_text_3" refType="w" fact="0.6182"/>
              <dgm:constr type="t" for="ch" forName="parent_text_3" refType="h" fact="0.2993"/>
              <dgm:constr type="w" for="ch" forName="parent_text_3" refType="w" fact="0.3478"/>
              <dgm:constr type="h" for="ch" forName="parent_text_3" refType="h" fact="0.1365"/>
              <dgm:constr type="l" for="ch" forName="parent_text_6" refType="w" fact="0.02"/>
              <dgm:constr type="t" for="ch" forName="parent_text_6" refType="h" fact="0.6465"/>
              <dgm:constr type="w" for="ch" forName="parent_text_6" refType="w" fact="0.3478"/>
              <dgm:constr type="h" for="ch" forName="parent_text_6" refType="h" fact="0.1525"/>
              <dgm:constr type="l" for="ch" forName="accent_5" refType="w" fact="0.6265"/>
              <dgm:constr type="t" for="ch" forName="accent_5" refType="h" fact="0.02"/>
              <dgm:constr type="w" for="ch" forName="accent_5" refType="w" fact="0.0515"/>
              <dgm:constr type="h" for="ch" forName="accent_5" refType="h" fact="0.05"/>
              <dgm:constr type="l" for="ch" forName="parent_text_7" refType="w" fact="0.165"/>
              <dgm:constr type="t" for="ch" forName="parent_text_7" refType="h" fact="0.81"/>
              <dgm:constr type="w" for="ch" forName="parent_text_7" refType="w" fact="0.3478"/>
              <dgm:constr type="h" for="ch" forName="parent_text_7" refType="h" fact="0.077"/>
              <dgm:constr type="l" for="ch" forName="parent_text_8" refType="w" fact="0.275"/>
              <dgm:constr type="t" for="ch" forName="parent_text_8" refType="h" fact="0.89"/>
              <dgm:constr type="w" for="ch" forName="parent_text_8" refType="w" fact="0.3478"/>
              <dgm:constr type="h" for="ch" forName="parent_text_8" refType="h" fact="0.11"/>
            </dgm:constrLst>
          </dgm:if>
          <dgm:else name="Name33">
            <dgm:constrLst>
              <dgm:constr type="primFontSz" for="des" ptType="node" op="equ" val="65"/>
              <dgm:constr type="l" for="ch" forName="accent_1" refType="w" fact="0.2014"/>
              <dgm:constr type="t" for="ch" forName="accent_1" refType="h" fact="0.925"/>
              <dgm:constr type="w" for="ch" forName="accent_1" refType="w" fact="0.0386"/>
              <dgm:constr type="h" for="ch" forName="accent_1" refType="h" fact="0.0375"/>
              <dgm:constr type="l" for="ch" forName="accent_2" refType="w" fact="0.3431"/>
              <dgm:constr type="t" for="ch" forName="accent_2" refType="h" fact="0.575"/>
              <dgm:constr type="w" for="ch" forName="accent_2" refType="w" fact="0.0386"/>
              <dgm:constr type="h" for="ch" forName="accent_2" refType="h" fact="0.0375"/>
              <dgm:constr type="l" for="ch" forName="image_accent_8" refType="w" fact="0.253"/>
              <dgm:constr type="t" for="ch" forName="image_accent_8" refType="h" fact="0.8508"/>
              <dgm:constr type="w" for="ch" forName="image_accent_8" refType="w" fact="0.1022"/>
              <dgm:constr type="h" for="ch" forName="image_accent_8" refType="h" fact="0.0992"/>
              <dgm:constr type="l" for="ch" forName="image_8" refType="w" fact="0.2619"/>
              <dgm:constr type="t" for="ch" forName="image_8" refType="h" fact="0.8595"/>
              <dgm:constr type="w" for="ch" forName="image_8" refType="w" fact="0.0844"/>
              <dgm:constr type="h" for="ch" forName="image_8" refType="h" fact="0.0819"/>
              <dgm:constr type="l" for="ch" forName="image_accent_7" refType="w" fact="0.3606"/>
              <dgm:constr type="t" for="ch" forName="image_accent_7" refType="h" fact="0.7805"/>
              <dgm:constr type="w" for="ch" forName="image_accent_7" refType="w" fact="0.1103"/>
              <dgm:constr type="h" for="ch" forName="image_accent_7" refType="h" fact="0.107"/>
              <dgm:constr type="l" for="ch" forName="image_7" refType="w" fact="0.3671"/>
              <dgm:constr type="t" for="ch" forName="image_7" refType="h" fact="0.7868"/>
              <dgm:constr type="w" for="ch" forName="image_7" refType="w" fact="0.0973"/>
              <dgm:constr type="h" for="ch" forName="image_7" refType="h" fact="0.0944"/>
              <dgm:constr type="l" for="ch" forName="image_accent_6" refType="w" fact="0.4379"/>
              <dgm:constr type="t" for="ch" forName="image_accent_6" refType="h" fact="0.6375"/>
              <dgm:constr type="w" for="ch" forName="image_accent_6" refType="w" fact="0.1757"/>
              <dgm:constr type="h" for="ch" forName="image_accent_6" refType="h" fact="0.1706"/>
              <dgm:constr type="l" for="ch" forName="image_6" refType="w" fact="0.4471"/>
              <dgm:constr type="t" for="ch" forName="image_6" refType="h" fact="0.6465"/>
              <dgm:constr type="w" for="ch" forName="image_6" refType="w" fact="0.1572"/>
              <dgm:constr type="h" for="ch" forName="image_6" refType="h" fact="0.1525"/>
              <dgm:constr type="l" for="ch" forName="image_accent_5" refType="w" fact="0.3677"/>
              <dgm:constr type="t" for="ch" forName="image_accent_5" refType="h" fact="0.0555"/>
              <dgm:constr type="w" for="ch" forName="image_accent_5" refType="w" fact="0.1022"/>
              <dgm:constr type="h" for="ch" forName="image_accent_5" refType="h" fact="0.0992"/>
              <dgm:constr type="l" for="ch" forName="image_5" refType="w" fact="0.3738"/>
              <dgm:constr type="t" for="ch" forName="image_5" refType="h" fact="0.0613"/>
              <dgm:constr type="w" for="ch" forName="image_5" refType="w" fact="0.0902"/>
              <dgm:constr type="h" for="ch" forName="image_5" refType="h" fact="0.0875"/>
              <dgm:constr type="l" for="ch" forName="image_accent_4" refType="w" fact="0.437"/>
              <dgm:constr type="t" for="ch" forName="image_accent_4" refType="h" fact="0.1555"/>
              <dgm:constr type="w" for="ch" forName="image_accent_4" refType="w" fact="0.1103"/>
              <dgm:constr type="h" for="ch" forName="image_accent_4" refType="h" fact="0.107"/>
              <dgm:constr type="l" for="ch" forName="image_4" refType="w" fact="0.4434"/>
              <dgm:constr type="t" for="ch" forName="image_4" refType="h" fact="0.1618"/>
              <dgm:constr type="w" for="ch" forName="image_4" refType="w" fact="0.0973"/>
              <dgm:constr type="h" for="ch" forName="image_4" refType="h" fact="0.0944"/>
              <dgm:constr type="l" for="ch" forName="image_accent_2" refType="w" fact="0.3942"/>
              <dgm:constr type="t" for="ch" forName="image_accent_2" refType="h" fact="0.4593"/>
              <dgm:constr type="w" for="ch" forName="image_accent_2" refType="w" fact="0.1226"/>
              <dgm:constr type="h" for="ch" forName="image_accent_2" refType="h" fact="0.119"/>
              <dgm:constr type="l" for="ch" forName="image_2" refType="w" fact="0.4014"/>
              <dgm:constr type="t" for="ch" forName="image_2" refType="h" fact="0.4663"/>
              <dgm:constr type="w" for="ch" forName="image_2" refType="w" fact="0.1082"/>
              <dgm:constr type="h" for="ch" forName="image_2" refType="h" fact="0.105"/>
              <dgm:constr type="l" for="ch" forName="image_accent_3" refType="w" fact="0.4075"/>
              <dgm:constr type="t" for="ch" forName="image_accent_3" refType="h" fact="0.2913"/>
              <dgm:constr type="w" for="ch" forName="image_accent_3" refType="w" fact="0.1573"/>
              <dgm:constr type="h" for="ch" forName="image_accent_3" refType="h" fact="0.1526"/>
              <dgm:constr type="l" for="ch" forName="image_3" refType="w" fact="0.4158"/>
              <dgm:constr type="t" for="ch" forName="image_3" refType="h" fact="0.2993"/>
              <dgm:constr type="w" for="ch" forName="image_3" refType="w" fact="0.1407"/>
              <dgm:constr type="h" for="ch" forName="image_3" refType="h" fact="0.1365"/>
              <dgm:constr type="l" for="ch" forName="image_accent_1" refType="w" fact="0.5338"/>
              <dgm:constr type="t" for="ch" forName="image_accent_1" refType="h" fact="0.4163"/>
              <dgm:constr type="w" for="ch" forName="image_accent_1" refType="w" fact="0.2344"/>
              <dgm:constr type="h" for="ch" forName="image_accent_1" refType="h" fact="0.2275"/>
              <dgm:constr type="l" for="ch" forName="image_1" refType="w" fact="0.5428"/>
              <dgm:constr type="t" for="ch" forName="image_1" refType="h" fact="0.425"/>
              <dgm:constr type="w" for="ch" forName="image_1" refType="w" fact="0.2164"/>
              <dgm:constr type="h" for="ch" forName="image_1" refType="h" fact="0.21"/>
              <dgm:constr type="l" for="ch" forName="parent_text_1" refType="w" fact="0.6522"/>
              <dgm:constr type="t" for="ch" forName="parent_text_1" refType="h" fact="0.2993"/>
              <dgm:constr type="w" for="ch" forName="parent_text_1" refType="w" fact="0.3478"/>
              <dgm:constr type="h" for="ch" forName="parent_text_1" refType="h" fact="0.11"/>
              <dgm:constr type="l" for="ch" forName="accent_3" refType="w" fact="0.5492"/>
              <dgm:constr type="t" for="ch" forName="accent_3" refType="h" fact="0.2488"/>
              <dgm:constr type="w" for="ch" forName="accent_3" refType="w" fact="0.0696"/>
              <dgm:constr type="h" for="ch" forName="accent_3" refType="h" fact="0.0675"/>
              <dgm:constr type="l" for="ch" forName="parent_text_2" refType="w" fact="0.0211"/>
              <dgm:constr type="t" for="ch" forName="parent_text_2" refType="h" fact="0.4663"/>
              <dgm:constr type="w" for="ch" forName="parent_text_2" refType="w" fact="0.3478"/>
              <dgm:constr type="h" for="ch" forName="parent_text_2" refType="h" fact="0.105"/>
              <dgm:constr type="l" for="ch" forName="parent_text_4" refType="w" fact="0.0635"/>
              <dgm:constr type="t" for="ch" forName="parent_text_4" refType="h" fact="0.1618"/>
              <dgm:constr type="w" for="ch" forName="parent_text_4" refType="w" fact="0.3478"/>
              <dgm:constr type="h" for="ch" forName="parent_text_4" refType="h" fact="0.0944"/>
              <dgm:constr type="l" for="ch" forName="accent_4" refType="w" fact="0.2705"/>
              <dgm:constr type="t" for="ch" forName="accent_4" refType="h" fact="0"/>
              <dgm:constr type="w" for="ch" forName="accent_4" refType="w" fact="0.0258"/>
              <dgm:constr type="h" for="ch" forName="accent_4" refType="h" fact="0.025"/>
              <dgm:constr type="l" for="ch" forName="parent_text_5" refType="w" fact="0"/>
              <dgm:constr type="t" for="ch" forName="parent_text_5" refType="h" fact="0.0625"/>
              <dgm:constr type="w" for="ch" forName="parent_text_5" refType="w" fact="0.3478"/>
              <dgm:constr type="h" for="ch" forName="parent_text_5" refType="h" fact="0.0863"/>
              <dgm:constr type="l" for="ch" forName="parent_text_3" refType="w" fact="0.034"/>
              <dgm:constr type="t" for="ch" forName="parent_text_3" refType="h" fact="0.2993"/>
              <dgm:constr type="w" for="ch" forName="parent_text_3" refType="w" fact="0.3478"/>
              <dgm:constr type="h" for="ch" forName="parent_text_3" refType="h" fact="0.1365"/>
              <dgm:constr type="l" for="ch" forName="parent_text_6" refType="w" fact="0.635"/>
              <dgm:constr type="t" for="ch" forName="parent_text_6" refType="h" fact="0.6465"/>
              <dgm:constr type="w" for="ch" forName="parent_text_6" refType="w" fact="0.3478"/>
              <dgm:constr type="h" for="ch" forName="parent_text_6" refType="h" fact="0.1525"/>
              <dgm:constr type="l" for="ch" forName="accent_5" refType="w" fact="0.322"/>
              <dgm:constr type="t" for="ch" forName="accent_5" refType="h" fact="0.02"/>
              <dgm:constr type="w" for="ch" forName="accent_5" refType="w" fact="0.0515"/>
              <dgm:constr type="h" for="ch" forName="accent_5" refType="h" fact="0.05"/>
              <dgm:constr type="l" for="ch" forName="parent_text_7" refType="w" fact="0.49"/>
              <dgm:constr type="t" for="ch" forName="parent_text_7" refType="h" fact="0.81"/>
              <dgm:constr type="w" for="ch" forName="parent_text_7" refType="w" fact="0.3478"/>
              <dgm:constr type="h" for="ch" forName="parent_text_7" refType="h" fact="0.077"/>
              <dgm:constr type="l" for="ch" forName="parent_text_8" refType="w" fact="0.375"/>
              <dgm:constr type="t" for="ch" forName="parent_text_8" refType="h" fact="0.89"/>
              <dgm:constr type="w" for="ch" forName="parent_text_8" refType="w" fact="0.3478"/>
              <dgm:constr type="h" for="ch" forName="parent_text_8" refType="h" fact="0.11"/>
            </dgm:constrLst>
          </dgm:else>
        </dgm:choose>
      </dgm:else>
    </dgm:choose>
    <dgm:forEach name="wrapper" axis="self" ptType="parTrans">
      <dgm:forEach name="wrapper2" axis="self" ptType="sibTrans" st="2">
        <dgm:forEach name="imageAccentRepeat" axis="self">
          <dgm:layoutNode name="imageAccentRepeatNode" styleLbl="alignNode1">
            <dgm:alg type="sp"/>
            <dgm:shape xmlns:r="http://schemas.openxmlformats.org/officeDocument/2006/relationships" type="ellipse" r:blip="">
              <dgm:adjLst/>
            </dgm:shape>
            <dgm:presOf/>
          </dgm:layoutNode>
        </dgm:forEach>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forEach name="Name34" axis="ch" ptType="node" cnt="1">
      <dgm:layoutNode name="parent_text_1" styleLbl="revTx">
        <dgm:varLst>
          <dgm:chMax val="0"/>
          <dgm:chPref val="0"/>
          <dgm:bulletEnabled val="1"/>
        </dgm:varLst>
        <dgm:choose name="Name35">
          <dgm:if name="Name36" func="var" arg="dir" op="equ" val="norm">
            <dgm:alg type="tx">
              <dgm:param type="parTxLTRAlign" val="r"/>
              <dgm:param type="shpTxLTRAlignCh" val="r"/>
              <dgm:param type="txAnchorVert" val="b"/>
              <dgm:param type="lnSpCh" val="15"/>
            </dgm:alg>
          </dgm:if>
          <dgm:else name="Name37">
            <dgm:alg type="tx">
              <dgm:param type="parTxLTRAlign" val="l"/>
              <dgm:param type="shpTxLTRAlignCh" val="l"/>
              <dgm:param type="txAnchorVert" val="b"/>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01"/>
        </dgm:constrLst>
        <dgm:ruleLst>
          <dgm:rule type="primFontSz" val="5" fact="NaN" max="NaN"/>
        </dgm:ruleLst>
      </dgm:layoutNode>
      <dgm:layoutNode name="image_accent_1">
        <dgm:alg type="sp"/>
        <dgm:shape xmlns:r="http://schemas.openxmlformats.org/officeDocument/2006/relationships" r:blip="">
          <dgm:adjLst/>
        </dgm:shape>
        <dgm:presOf/>
        <dgm:constrLst/>
        <dgm:forEach name="Name38" ref="imageAccentRepeat"/>
      </dgm:layoutNode>
      <dgm:layoutNode name="accent_1" styleLbl="alignNode1">
        <dgm:alg type="sp"/>
        <dgm:shape xmlns:r="http://schemas.openxmlformats.org/officeDocument/2006/relationships" type="donut" r:blip="">
          <dgm:adjLst>
            <dgm:adj idx="1" val="0.0746"/>
          </dgm:adjLst>
        </dgm:shape>
        <dgm:presOf/>
      </dgm:layoutNode>
    </dgm:forEach>
    <dgm:forEach name="Name39" axis="ch" ptType="sibTrans" hideLastTrans="0" cnt="1">
      <dgm:layoutNode name="image_1">
        <dgm:alg type="sp"/>
        <dgm:shape xmlns:r="http://schemas.openxmlformats.org/officeDocument/2006/relationships" r:blip="">
          <dgm:adjLst/>
        </dgm:shape>
        <dgm:presOf/>
        <dgm:constrLst/>
        <dgm:forEach name="Name40" ref="imageRepeat"/>
      </dgm:layoutNode>
    </dgm:forEach>
    <dgm:forEach name="Name41" axis="ch" ptType="node" st="2" cnt="1">
      <dgm:layoutNode name="parent_text_2" styleLbl="revTx">
        <dgm:varLst>
          <dgm:chMax val="0"/>
          <dgm:chPref val="0"/>
          <dgm:bulletEnabled val="1"/>
        </dgm:varLst>
        <dgm:choose name="Name42">
          <dgm:if name="Name43" func="var" arg="dir" op="equ" val="norm">
            <dgm:alg type="tx">
              <dgm:param type="parTxLTRAlign" val="l"/>
              <dgm:param type="lnSpCh" val="15"/>
            </dgm:alg>
          </dgm:if>
          <dgm:else name="Name44">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2">
        <dgm:alg type="sp"/>
        <dgm:shape xmlns:r="http://schemas.openxmlformats.org/officeDocument/2006/relationships" r:blip="">
          <dgm:adjLst/>
        </dgm:shape>
        <dgm:presOf/>
        <dgm:constrLst/>
        <dgm:forEach name="Name45" ref="imageAccentRepeat"/>
      </dgm:layoutNode>
    </dgm:forEach>
    <dgm:forEach name="Name46" axis="ch" ptType="sibTrans" hideLastTrans="0" st="2" cnt="1">
      <dgm:layoutNode name="image_2">
        <dgm:alg type="sp"/>
        <dgm:shape xmlns:r="http://schemas.openxmlformats.org/officeDocument/2006/relationships" r:blip="">
          <dgm:adjLst/>
        </dgm:shape>
        <dgm:presOf/>
        <dgm:constrLst/>
        <dgm:forEach name="Name47" ref="imageRepeat"/>
      </dgm:layoutNode>
    </dgm:forEach>
    <dgm:forEach name="Name48" axis="ch" ptType="node" st="3" cnt="1">
      <dgm:layoutNode name="image_accent_3">
        <dgm:alg type="sp"/>
        <dgm:shape xmlns:r="http://schemas.openxmlformats.org/officeDocument/2006/relationships" r:blip="">
          <dgm:adjLst/>
        </dgm:shape>
        <dgm:presOf/>
        <dgm:constrLst/>
        <dgm:forEach name="Name49" ref="imageAccentRepeat"/>
      </dgm:layoutNode>
      <dgm:layoutNode name="parent_text_3" styleLbl="revTx">
        <dgm:varLst>
          <dgm:chMax val="0"/>
          <dgm:chPref val="0"/>
          <dgm:bulletEnabled val="1"/>
        </dgm:varLst>
        <dgm:choose name="Name50">
          <dgm:if name="Name51" func="var" arg="dir" op="equ" val="norm">
            <dgm:alg type="tx">
              <dgm:param type="parTxLTRAlign" val="l"/>
              <dgm:param type="lnSpCh" val="15"/>
            </dgm:alg>
          </dgm:if>
          <dgm:else name="Name52">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2" styleLbl="alignNode1">
        <dgm:alg type="sp"/>
        <dgm:shape xmlns:r="http://schemas.openxmlformats.org/officeDocument/2006/relationships" type="donut" r:blip="">
          <dgm:adjLst>
            <dgm:adj idx="1" val="0.0746"/>
          </dgm:adjLst>
        </dgm:shape>
        <dgm:presOf/>
      </dgm:layoutNode>
      <dgm:layoutNode name="accent_3" styleLbl="alignNode1">
        <dgm:alg type="sp"/>
        <dgm:shape xmlns:r="http://schemas.openxmlformats.org/officeDocument/2006/relationships" type="donut" r:blip="">
          <dgm:adjLst>
            <dgm:adj idx="1" val="0.0746"/>
          </dgm:adjLst>
        </dgm:shape>
        <dgm:presOf/>
      </dgm:layoutNode>
    </dgm:forEach>
    <dgm:forEach name="Name53" axis="ch" ptType="sibTrans" hideLastTrans="0" st="3" cnt="1">
      <dgm:layoutNode name="image_3">
        <dgm:alg type="sp"/>
        <dgm:shape xmlns:r="http://schemas.openxmlformats.org/officeDocument/2006/relationships" r:blip="">
          <dgm:adjLst/>
        </dgm:shape>
        <dgm:presOf/>
        <dgm:constrLst/>
        <dgm:forEach name="Name54" ref="imageRepeat"/>
      </dgm:layoutNode>
    </dgm:forEach>
    <dgm:forEach name="Name55" axis="ch" ptType="node" st="4" cnt="1">
      <dgm:layoutNode name="image_accent_4">
        <dgm:alg type="sp"/>
        <dgm:shape xmlns:r="http://schemas.openxmlformats.org/officeDocument/2006/relationships" r:blip="">
          <dgm:adjLst/>
        </dgm:shape>
        <dgm:presOf/>
        <dgm:constrLst/>
        <dgm:forEach name="Name56" ref="imageAccentRepeat"/>
      </dgm:layoutNode>
      <dgm:layoutNode name="parent_text_4" styleLbl="revTx">
        <dgm:varLst>
          <dgm:chMax val="0"/>
          <dgm:chPref val="0"/>
          <dgm:bulletEnabled val="1"/>
        </dgm:varLst>
        <dgm:choose name="Name57">
          <dgm:if name="Name58" func="var" arg="dir" op="equ" val="norm">
            <dgm:alg type="tx">
              <dgm:param type="parTxLTRAlign" val="l"/>
              <dgm:param type="lnSpCh" val="15"/>
            </dgm:alg>
          </dgm:if>
          <dgm:else name="Name59">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accent_4" styleLbl="alignNode1">
        <dgm:alg type="sp"/>
        <dgm:shape xmlns:r="http://schemas.openxmlformats.org/officeDocument/2006/relationships" type="donut" r:blip="">
          <dgm:adjLst>
            <dgm:adj idx="1" val="0.0746"/>
          </dgm:adjLst>
        </dgm:shape>
        <dgm:presOf/>
      </dgm:layoutNode>
    </dgm:forEach>
    <dgm:forEach name="Name60" axis="ch" ptType="sibTrans" hideLastTrans="0" st="4" cnt="1">
      <dgm:layoutNode name="image_4">
        <dgm:alg type="sp"/>
        <dgm:shape xmlns:r="http://schemas.openxmlformats.org/officeDocument/2006/relationships" r:blip="">
          <dgm:adjLst/>
        </dgm:shape>
        <dgm:presOf/>
        <dgm:constrLst/>
        <dgm:forEach name="Name61" ref="imageRepeat"/>
      </dgm:layoutNode>
    </dgm:forEach>
    <dgm:forEach name="Name62" axis="ch" ptType="node" st="5" cnt="1">
      <dgm:layoutNode name="image_accent_5">
        <dgm:alg type="sp"/>
        <dgm:shape xmlns:r="http://schemas.openxmlformats.org/officeDocument/2006/relationships" r:blip="">
          <dgm:adjLst/>
        </dgm:shape>
        <dgm:presOf/>
        <dgm:constrLst/>
        <dgm:forEach name="Name63" ref="imageAccentRepeat"/>
      </dgm:layoutNode>
      <dgm:layoutNode name="parent_text_5" styleLbl="revTx">
        <dgm:varLst>
          <dgm:chMax val="0"/>
          <dgm:chPref val="0"/>
          <dgm:bulletEnabled val="1"/>
        </dgm:varLst>
        <dgm:choose name="Name64">
          <dgm:if name="Name65" func="var" arg="dir" op="equ" val="norm">
            <dgm:alg type="tx">
              <dgm:param type="parTxLTRAlign" val="l"/>
              <dgm:param type="lnSpCh" val="15"/>
            </dgm:alg>
          </dgm:if>
          <dgm:else name="Name66">
            <dgm:alg type="tx">
              <dgm:param type="parTxLTRAlign" val="r"/>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sibTrans" hideLastTrans="0" st="5" cnt="1">
      <dgm:layoutNode name="image_5">
        <dgm:alg type="sp"/>
        <dgm:shape xmlns:r="http://schemas.openxmlformats.org/officeDocument/2006/relationships" r:blip="">
          <dgm:adjLst/>
        </dgm:shape>
        <dgm:presOf/>
        <dgm:constrLst/>
        <dgm:forEach name="Name68" ref="imageRepeat"/>
      </dgm:layoutNode>
    </dgm:forEach>
    <dgm:forEach name="Name69" axis="ch" ptType="node" st="6" cnt="1">
      <dgm:layoutNode name="parent_text_6" styleLbl="revTx">
        <dgm:varLst>
          <dgm:chMax val="0"/>
          <dgm:chPref val="0"/>
          <dgm:bulletEnabled val="1"/>
        </dgm:varLst>
        <dgm:choose name="Name70">
          <dgm:if name="Name71" func="var" arg="dir" op="equ" val="norm">
            <dgm:alg type="tx">
              <dgm:param type="parTxLTRAlign" val="r"/>
              <dgm:param type="shpTxLTRAlignCh" val="r"/>
              <dgm:param type="lnSpCh" val="15"/>
            </dgm:alg>
          </dgm:if>
          <dgm:else name="Name72">
            <dgm:alg type="tx">
              <dgm:param type="parTxLTRAlign" val="l"/>
              <dgm:param type="shpTxLTRAlignCh" val="l"/>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6">
        <dgm:alg type="sp"/>
        <dgm:shape xmlns:r="http://schemas.openxmlformats.org/officeDocument/2006/relationships" r:blip="">
          <dgm:adjLst/>
        </dgm:shape>
        <dgm:presOf/>
        <dgm:constrLst/>
        <dgm:forEach name="Name73" ref="imageAccentRepeat"/>
      </dgm:layoutNode>
      <dgm:layoutNode name="accent_5" styleLbl="alignNode1">
        <dgm:alg type="sp"/>
        <dgm:shape xmlns:r="http://schemas.openxmlformats.org/officeDocument/2006/relationships" type="donut" r:blip="">
          <dgm:adjLst>
            <dgm:adj idx="1" val="0.0746"/>
          </dgm:adjLst>
        </dgm:shape>
        <dgm:presOf/>
      </dgm:layoutNode>
    </dgm:forEach>
    <dgm:forEach name="Name74" axis="ch" ptType="sibTrans" hideLastTrans="0" st="6" cnt="1">
      <dgm:layoutNode name="image_6">
        <dgm:alg type="sp"/>
        <dgm:shape xmlns:r="http://schemas.openxmlformats.org/officeDocument/2006/relationships" r:blip="">
          <dgm:adjLst/>
        </dgm:shape>
        <dgm:presOf/>
        <dgm:constrLst/>
        <dgm:forEach name="Name75" ref="imageRepeat"/>
      </dgm:layoutNode>
    </dgm:forEach>
    <dgm:forEach name="Name76" axis="ch" ptType="node" st="7" cnt="1">
      <dgm:layoutNode name="parent_text_7" styleLbl="revTx">
        <dgm:varLst>
          <dgm:chMax val="0"/>
          <dgm:chPref val="0"/>
          <dgm:bulletEnabled val="1"/>
        </dgm:varLst>
        <dgm:choose name="Name77">
          <dgm:if name="Name78" func="var" arg="dir" op="equ" val="norm">
            <dgm:alg type="tx">
              <dgm:param type="parTxLTRAlign" val="r"/>
              <dgm:param type="shpTxLTRAlignCh" val="r"/>
              <dgm:param type="txAnchorVert" val="t"/>
              <dgm:param type="lnSpCh" val="15"/>
            </dgm:alg>
          </dgm:if>
          <dgm:else name="Name79">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7">
        <dgm:alg type="sp"/>
        <dgm:shape xmlns:r="http://schemas.openxmlformats.org/officeDocument/2006/relationships" r:blip="">
          <dgm:adjLst/>
        </dgm:shape>
        <dgm:presOf/>
        <dgm:constrLst/>
        <dgm:forEach name="Name80" ref="imageAccentRepeat"/>
      </dgm:layoutNode>
    </dgm:forEach>
    <dgm:forEach name="Name81" axis="ch" ptType="sibTrans" hideLastTrans="0" st="7" cnt="1">
      <dgm:layoutNode name="image_7">
        <dgm:alg type="sp"/>
        <dgm:shape xmlns:r="http://schemas.openxmlformats.org/officeDocument/2006/relationships" r:blip="">
          <dgm:adjLst/>
        </dgm:shape>
        <dgm:presOf/>
        <dgm:constrLst/>
        <dgm:forEach name="Name82" ref="imageRepeat"/>
      </dgm:layoutNode>
    </dgm:forEach>
    <dgm:forEach name="Name83" axis="ch" ptType="node" st="8" cnt="1">
      <dgm:layoutNode name="parent_text_8" styleLbl="revTx">
        <dgm:varLst>
          <dgm:chMax val="0"/>
          <dgm:chPref val="0"/>
          <dgm:bulletEnabled val="1"/>
        </dgm:varLst>
        <dgm:choose name="Name84">
          <dgm:if name="Name85" func="var" arg="dir" op="equ" val="norm">
            <dgm:alg type="tx">
              <dgm:param type="parTxLTRAlign" val="r"/>
              <dgm:param type="shpTxLTRAlignCh" val="r"/>
              <dgm:param type="txAnchorVert" val="t"/>
              <dgm:param type="lnSpCh" val="15"/>
            </dgm:alg>
          </dgm:if>
          <dgm:else name="Name86">
            <dgm:alg type="tx">
              <dgm:param type="parTxLTRAlign" val="l"/>
              <dgm:param type="shpTxLTRAlignCh" val="l"/>
              <dgm:param type="txAnchorVert" val="t"/>
              <dgm:param type="lnSpCh" val="15"/>
            </dgm:alg>
          </dgm:else>
        </dgm:choose>
        <dgm:shape xmlns:r="http://schemas.openxmlformats.org/officeDocument/2006/relationships" type="rect" r:blip="" zOrderOff="99999">
          <dgm:adjLst/>
        </dgm:shape>
        <dgm:presOf axis="desOr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image_accent_8">
        <dgm:alg type="sp"/>
        <dgm:shape xmlns:r="http://schemas.openxmlformats.org/officeDocument/2006/relationships" r:blip="">
          <dgm:adjLst/>
        </dgm:shape>
        <dgm:presOf/>
        <dgm:constrLst/>
        <dgm:forEach name="Name87" ref="imageAccentRepeat"/>
      </dgm:layoutNode>
    </dgm:forEach>
    <dgm:forEach name="Name88" axis="ch" ptType="sibTrans" hideLastTrans="0" st="8" cnt="1">
      <dgm:layoutNode name="image_8">
        <dgm:alg type="sp"/>
        <dgm:shape xmlns:r="http://schemas.openxmlformats.org/officeDocument/2006/relationships" r:blip="">
          <dgm:adjLst/>
        </dgm:shape>
        <dgm:presOf/>
        <dgm:constrLst/>
        <dgm:forEach name="Name89" ref="image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1840BA-A318-D6FA-6A72-A0F4AFC6199C}"/>
              </a:ext>
            </a:extLst>
          </p:cNvPr>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2C35E7D-EB74-9043-F2B9-EAA277CB66EA}"/>
              </a:ext>
            </a:extLst>
          </p:cNvPr>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22F23C06-A257-4FD7-95C4-9F7B1ECC695F}" type="datetimeFigureOut">
              <a:rPr lang="en-US" smtClean="0"/>
              <a:t>4/28/2023</a:t>
            </a:fld>
            <a:endParaRPr lang="en-US" dirty="0"/>
          </a:p>
        </p:txBody>
      </p:sp>
      <p:sp>
        <p:nvSpPr>
          <p:cNvPr id="4" name="Footer Placeholder 3">
            <a:extLst>
              <a:ext uri="{FF2B5EF4-FFF2-40B4-BE49-F238E27FC236}">
                <a16:creationId xmlns:a16="http://schemas.microsoft.com/office/drawing/2014/main" id="{3BE441F8-0DD1-5BC7-199A-A9B3BD8A7A73}"/>
              </a:ext>
            </a:extLst>
          </p:cNvPr>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r>
              <a:rPr lang="en-US" dirty="0"/>
              <a:t>Created &amp; Owned by https://www.packagingtechnologyandresearch.com/</a:t>
            </a:r>
          </a:p>
        </p:txBody>
      </p:sp>
      <p:sp>
        <p:nvSpPr>
          <p:cNvPr id="5" name="Slide Number Placeholder 4">
            <a:extLst>
              <a:ext uri="{FF2B5EF4-FFF2-40B4-BE49-F238E27FC236}">
                <a16:creationId xmlns:a16="http://schemas.microsoft.com/office/drawing/2014/main" id="{6C227B29-1B17-BE92-02A4-EAA6CC0E2BCB}"/>
              </a:ext>
            </a:extLst>
          </p:cNvPr>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6BE6D91C-A4DA-4B30-B6CB-8C1E35BF81C0}" type="slidenum">
              <a:rPr lang="en-US" smtClean="0"/>
              <a:t>‹#›</a:t>
            </a:fld>
            <a:endParaRPr lang="en-US" dirty="0"/>
          </a:p>
        </p:txBody>
      </p:sp>
    </p:spTree>
    <p:extLst>
      <p:ext uri="{BB962C8B-B14F-4D97-AF65-F5344CB8AC3E}">
        <p14:creationId xmlns:p14="http://schemas.microsoft.com/office/powerpoint/2010/main" val="2405631207"/>
      </p:ext>
    </p:extLst>
  </p:cSld>
  <p:clrMap bg1="lt1" tx1="dk1" bg2="lt2" tx2="dk2" accent1="accent1" accent2="accent2" accent3="accent3" accent4="accent4" accent5="accent5" accent6="accent6" hlink="hlink" folHlink="folHlink"/>
  <p:hf hd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1T01:12:09.146"/>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1T01:12:14.962"/>
    </inkml:context>
    <inkml:brush xml:id="br0">
      <inkml:brushProperty name="width" value="0.05" units="cm"/>
      <inkml:brushProperty name="height" value="0.05" units="cm"/>
      <inkml:brushProperty name="ignorePressure" value="1"/>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1T01:12:09.146"/>
    </inkml:context>
    <inkml:brush xml:id="br0">
      <inkml:brushProperty name="width" value="0.05" units="cm"/>
      <inkml:brushProperty name="height" value="0.05" units="cm"/>
      <inkml:brushProperty name="ignorePressure" value="1"/>
    </inkml:brush>
  </inkml:definitions>
  <inkml:trace contextRef="#ctx0" brushRef="#br0">0 1,'0'0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2-11T01:12:14.962"/>
    </inkml:context>
    <inkml:brush xml:id="br0">
      <inkml:brushProperty name="width" value="0.05" units="cm"/>
      <inkml:brushProperty name="height" value="0.05" units="cm"/>
      <inkml:brushProperty name="ignorePressure" value="1"/>
    </inkml:brush>
  </inkml:definitions>
  <inkml:trace contextRef="#ctx0" brushRef="#br0">1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032A7BA0-315C-427C-BAF7-30011964C469}" type="datetimeFigureOut">
              <a:rPr lang="en-US" smtClean="0"/>
              <a:t>4/28/2023</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r>
              <a:rPr lang="en-US" dirty="0"/>
              <a:t>Created &amp; Owned by https://www.packagingtechnologyandresearch.com/</a:t>
            </a:r>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B2731E2-A62F-4625-8C30-CA261D9339A6}" type="slidenum">
              <a:rPr lang="en-US" smtClean="0"/>
              <a:t>‹#›</a:t>
            </a:fld>
            <a:endParaRPr lang="en-US" dirty="0"/>
          </a:p>
        </p:txBody>
      </p:sp>
    </p:spTree>
    <p:extLst>
      <p:ext uri="{BB962C8B-B14F-4D97-AF65-F5344CB8AC3E}">
        <p14:creationId xmlns:p14="http://schemas.microsoft.com/office/powerpoint/2010/main" val="3760429232"/>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731E2-A62F-4625-8C30-CA261D9339A6}" type="slidenum">
              <a:rPr lang="en-US" smtClean="0"/>
              <a:t>2</a:t>
            </a:fld>
            <a:endParaRPr lang="en-US" dirty="0"/>
          </a:p>
        </p:txBody>
      </p:sp>
      <p:sp>
        <p:nvSpPr>
          <p:cNvPr id="5" name="Footer Placeholder 4">
            <a:extLst>
              <a:ext uri="{FF2B5EF4-FFF2-40B4-BE49-F238E27FC236}">
                <a16:creationId xmlns:a16="http://schemas.microsoft.com/office/drawing/2014/main" id="{FE05DEF6-2090-2B5B-4BF7-58151F33250A}"/>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2120297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731E2-A62F-4625-8C30-CA261D9339A6}" type="slidenum">
              <a:rPr lang="en-US" smtClean="0"/>
              <a:t>13</a:t>
            </a:fld>
            <a:endParaRPr lang="en-US" dirty="0"/>
          </a:p>
        </p:txBody>
      </p:sp>
      <p:sp>
        <p:nvSpPr>
          <p:cNvPr id="5" name="Footer Placeholder 4">
            <a:extLst>
              <a:ext uri="{FF2B5EF4-FFF2-40B4-BE49-F238E27FC236}">
                <a16:creationId xmlns:a16="http://schemas.microsoft.com/office/drawing/2014/main" id="{DFFDA6AE-7E1C-7CEA-7663-B4C67E339F2A}"/>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3608644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731E2-A62F-4625-8C30-CA261D9339A6}" type="slidenum">
              <a:rPr lang="en-US" smtClean="0"/>
              <a:t>14</a:t>
            </a:fld>
            <a:endParaRPr lang="en-US" dirty="0"/>
          </a:p>
        </p:txBody>
      </p:sp>
      <p:sp>
        <p:nvSpPr>
          <p:cNvPr id="5" name="Footer Placeholder 4">
            <a:extLst>
              <a:ext uri="{FF2B5EF4-FFF2-40B4-BE49-F238E27FC236}">
                <a16:creationId xmlns:a16="http://schemas.microsoft.com/office/drawing/2014/main" id="{726ACA97-AAA7-F5AD-BE4E-4DDB7F2831A2}"/>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32308939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731E2-A62F-4625-8C30-CA261D9339A6}" type="slidenum">
              <a:rPr lang="en-US" smtClean="0"/>
              <a:t>15</a:t>
            </a:fld>
            <a:endParaRPr lang="en-US" dirty="0"/>
          </a:p>
        </p:txBody>
      </p:sp>
      <p:sp>
        <p:nvSpPr>
          <p:cNvPr id="5" name="Footer Placeholder 4">
            <a:extLst>
              <a:ext uri="{FF2B5EF4-FFF2-40B4-BE49-F238E27FC236}">
                <a16:creationId xmlns:a16="http://schemas.microsoft.com/office/drawing/2014/main" id="{BA3D6E29-04FC-7086-9096-5577943BB730}"/>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2430644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95566F-1370-4B0F-8BB1-7ABE6E91CCD9}" type="slidenum">
              <a:rPr lang="en-GB" smtClean="0"/>
              <a:t>18</a:t>
            </a:fld>
            <a:endParaRPr lang="en-GB" dirty="0"/>
          </a:p>
        </p:txBody>
      </p:sp>
      <p:sp>
        <p:nvSpPr>
          <p:cNvPr id="5" name="Footer Placeholder 4">
            <a:extLst>
              <a:ext uri="{FF2B5EF4-FFF2-40B4-BE49-F238E27FC236}">
                <a16:creationId xmlns:a16="http://schemas.microsoft.com/office/drawing/2014/main" id="{C24747FB-386F-26AD-07A6-63872BA360DC}"/>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3512111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731E2-A62F-4625-8C30-CA261D9339A6}" type="slidenum">
              <a:rPr lang="en-US" smtClean="0"/>
              <a:t>19</a:t>
            </a:fld>
            <a:endParaRPr lang="en-US" dirty="0"/>
          </a:p>
        </p:txBody>
      </p:sp>
      <p:sp>
        <p:nvSpPr>
          <p:cNvPr id="5" name="Footer Placeholder 4">
            <a:extLst>
              <a:ext uri="{FF2B5EF4-FFF2-40B4-BE49-F238E27FC236}">
                <a16:creationId xmlns:a16="http://schemas.microsoft.com/office/drawing/2014/main" id="{E59CD394-B839-1FBE-50E6-6AFB4E11BBB3}"/>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2097570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731E2-A62F-4625-8C30-CA261D9339A6}" type="slidenum">
              <a:rPr lang="en-US" smtClean="0"/>
              <a:t>20</a:t>
            </a:fld>
            <a:endParaRPr lang="en-US" dirty="0"/>
          </a:p>
        </p:txBody>
      </p:sp>
      <p:sp>
        <p:nvSpPr>
          <p:cNvPr id="5" name="Footer Placeholder 4">
            <a:extLst>
              <a:ext uri="{FF2B5EF4-FFF2-40B4-BE49-F238E27FC236}">
                <a16:creationId xmlns:a16="http://schemas.microsoft.com/office/drawing/2014/main" id="{B2544DF7-C77E-579F-3720-668A27D9C1A5}"/>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13987882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731E2-A62F-4625-8C30-CA261D9339A6}" type="slidenum">
              <a:rPr lang="en-US" smtClean="0"/>
              <a:t>21</a:t>
            </a:fld>
            <a:endParaRPr lang="en-US" dirty="0"/>
          </a:p>
        </p:txBody>
      </p:sp>
      <p:sp>
        <p:nvSpPr>
          <p:cNvPr id="5" name="Footer Placeholder 4">
            <a:extLst>
              <a:ext uri="{FF2B5EF4-FFF2-40B4-BE49-F238E27FC236}">
                <a16:creationId xmlns:a16="http://schemas.microsoft.com/office/drawing/2014/main" id="{B4CD7D1A-1E73-A3D8-DB1D-0DA5AB682655}"/>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2939778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731E2-A62F-4625-8C30-CA261D9339A6}" type="slidenum">
              <a:rPr lang="en-US" smtClean="0"/>
              <a:t>22</a:t>
            </a:fld>
            <a:endParaRPr lang="en-US" dirty="0"/>
          </a:p>
        </p:txBody>
      </p:sp>
      <p:sp>
        <p:nvSpPr>
          <p:cNvPr id="5" name="Footer Placeholder 4">
            <a:extLst>
              <a:ext uri="{FF2B5EF4-FFF2-40B4-BE49-F238E27FC236}">
                <a16:creationId xmlns:a16="http://schemas.microsoft.com/office/drawing/2014/main" id="{E7C2E9B0-7BC2-CD64-E92C-47AE0EA6B395}"/>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11623575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731E2-A62F-4625-8C30-CA261D9339A6}" type="slidenum">
              <a:rPr lang="en-US" smtClean="0"/>
              <a:t>23</a:t>
            </a:fld>
            <a:endParaRPr lang="en-US" dirty="0"/>
          </a:p>
        </p:txBody>
      </p:sp>
      <p:sp>
        <p:nvSpPr>
          <p:cNvPr id="5" name="Footer Placeholder 4">
            <a:extLst>
              <a:ext uri="{FF2B5EF4-FFF2-40B4-BE49-F238E27FC236}">
                <a16:creationId xmlns:a16="http://schemas.microsoft.com/office/drawing/2014/main" id="{7E6EED96-D7D4-83A0-2EE1-D7686F673D1F}"/>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7623032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731E2-A62F-4625-8C30-CA261D9339A6}" type="slidenum">
              <a:rPr lang="en-US" smtClean="0"/>
              <a:t>24</a:t>
            </a:fld>
            <a:endParaRPr lang="en-US" dirty="0"/>
          </a:p>
        </p:txBody>
      </p:sp>
      <p:sp>
        <p:nvSpPr>
          <p:cNvPr id="5" name="Footer Placeholder 4">
            <a:extLst>
              <a:ext uri="{FF2B5EF4-FFF2-40B4-BE49-F238E27FC236}">
                <a16:creationId xmlns:a16="http://schemas.microsoft.com/office/drawing/2014/main" id="{17B3B92E-1640-C157-F697-ACE4925CA667}"/>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1259235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731E2-A62F-4625-8C30-CA261D9339A6}" type="slidenum">
              <a:rPr lang="en-US" smtClean="0"/>
              <a:t>3</a:t>
            </a:fld>
            <a:endParaRPr lang="en-US" dirty="0"/>
          </a:p>
        </p:txBody>
      </p:sp>
      <p:sp>
        <p:nvSpPr>
          <p:cNvPr id="5" name="Footer Placeholder 4">
            <a:extLst>
              <a:ext uri="{FF2B5EF4-FFF2-40B4-BE49-F238E27FC236}">
                <a16:creationId xmlns:a16="http://schemas.microsoft.com/office/drawing/2014/main" id="{B57DB36F-FFF1-C6E6-5759-66E52435EB0B}"/>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1928521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731E2-A62F-4625-8C30-CA261D9339A6}" type="slidenum">
              <a:rPr lang="en-US" smtClean="0"/>
              <a:t>25</a:t>
            </a:fld>
            <a:endParaRPr lang="en-US" dirty="0"/>
          </a:p>
        </p:txBody>
      </p:sp>
      <p:sp>
        <p:nvSpPr>
          <p:cNvPr id="5" name="Footer Placeholder 4">
            <a:extLst>
              <a:ext uri="{FF2B5EF4-FFF2-40B4-BE49-F238E27FC236}">
                <a16:creationId xmlns:a16="http://schemas.microsoft.com/office/drawing/2014/main" id="{3EC782B9-BD18-225D-DB6D-5ACB01197B25}"/>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2531930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95566F-1370-4B0F-8BB1-7ABE6E91CCD9}" type="slidenum">
              <a:rPr lang="en-GB" smtClean="0"/>
              <a:t>26</a:t>
            </a:fld>
            <a:endParaRPr lang="en-GB" dirty="0"/>
          </a:p>
        </p:txBody>
      </p:sp>
      <p:sp>
        <p:nvSpPr>
          <p:cNvPr id="5" name="Footer Placeholder 4">
            <a:extLst>
              <a:ext uri="{FF2B5EF4-FFF2-40B4-BE49-F238E27FC236}">
                <a16:creationId xmlns:a16="http://schemas.microsoft.com/office/drawing/2014/main" id="{1BF550E8-856F-5D54-6259-6A8E03878A3B}"/>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2413794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731E2-A62F-4625-8C30-CA261D9339A6}" type="slidenum">
              <a:rPr lang="en-US" smtClean="0"/>
              <a:t>27</a:t>
            </a:fld>
            <a:endParaRPr lang="en-US" dirty="0"/>
          </a:p>
        </p:txBody>
      </p:sp>
      <p:sp>
        <p:nvSpPr>
          <p:cNvPr id="5" name="Footer Placeholder 4">
            <a:extLst>
              <a:ext uri="{FF2B5EF4-FFF2-40B4-BE49-F238E27FC236}">
                <a16:creationId xmlns:a16="http://schemas.microsoft.com/office/drawing/2014/main" id="{09EF5242-37BD-6D33-6253-C6341BCCE591}"/>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1165852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731E2-A62F-4625-8C30-CA261D9339A6}" type="slidenum">
              <a:rPr lang="en-US" smtClean="0"/>
              <a:t>28</a:t>
            </a:fld>
            <a:endParaRPr lang="en-US" dirty="0"/>
          </a:p>
        </p:txBody>
      </p:sp>
      <p:sp>
        <p:nvSpPr>
          <p:cNvPr id="5" name="Footer Placeholder 4">
            <a:extLst>
              <a:ext uri="{FF2B5EF4-FFF2-40B4-BE49-F238E27FC236}">
                <a16:creationId xmlns:a16="http://schemas.microsoft.com/office/drawing/2014/main" id="{365FBD28-739D-3730-D78C-E975F3922D10}"/>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27566615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731E2-A62F-4625-8C30-CA261D9339A6}" type="slidenum">
              <a:rPr lang="en-US" smtClean="0"/>
              <a:t>36</a:t>
            </a:fld>
            <a:endParaRPr lang="en-US" dirty="0"/>
          </a:p>
        </p:txBody>
      </p:sp>
      <p:sp>
        <p:nvSpPr>
          <p:cNvPr id="5" name="Footer Placeholder 4">
            <a:extLst>
              <a:ext uri="{FF2B5EF4-FFF2-40B4-BE49-F238E27FC236}">
                <a16:creationId xmlns:a16="http://schemas.microsoft.com/office/drawing/2014/main" id="{BB574576-E313-1DCC-9D12-C2F7B73A3A71}"/>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3767947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731E2-A62F-4625-8C30-CA261D9339A6}" type="slidenum">
              <a:rPr lang="en-US" smtClean="0"/>
              <a:t>37</a:t>
            </a:fld>
            <a:endParaRPr lang="en-US" dirty="0"/>
          </a:p>
        </p:txBody>
      </p:sp>
      <p:sp>
        <p:nvSpPr>
          <p:cNvPr id="5" name="Footer Placeholder 4">
            <a:extLst>
              <a:ext uri="{FF2B5EF4-FFF2-40B4-BE49-F238E27FC236}">
                <a16:creationId xmlns:a16="http://schemas.microsoft.com/office/drawing/2014/main" id="{29F76D69-D671-3FD7-064A-0659E9253DFF}"/>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4266965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F0B31E7D-412F-99AD-3EFE-D9785AC5B0F9}"/>
              </a:ext>
            </a:extLst>
          </p:cNvPr>
          <p:cNvSpPr>
            <a:spLocks noGrp="1"/>
          </p:cNvSpPr>
          <p:nvPr>
            <p:ph type="ftr" sz="quarter" idx="4"/>
          </p:nvPr>
        </p:nvSpPr>
        <p:spPr/>
        <p:txBody>
          <a:bodyPr/>
          <a:lstStyle/>
          <a:p>
            <a:r>
              <a:rPr lang="en-US" dirty="0"/>
              <a:t>Created &amp; Owned by https://www.packagingtechnologyandresearch.com/</a:t>
            </a:r>
          </a:p>
        </p:txBody>
      </p:sp>
      <p:sp>
        <p:nvSpPr>
          <p:cNvPr id="5" name="Slide Number Placeholder 4">
            <a:extLst>
              <a:ext uri="{FF2B5EF4-FFF2-40B4-BE49-F238E27FC236}">
                <a16:creationId xmlns:a16="http://schemas.microsoft.com/office/drawing/2014/main" id="{81D0D1EF-85A5-54CC-2B58-B041E6DA953A}"/>
              </a:ext>
            </a:extLst>
          </p:cNvPr>
          <p:cNvSpPr>
            <a:spLocks noGrp="1"/>
          </p:cNvSpPr>
          <p:nvPr>
            <p:ph type="sldNum" sz="quarter" idx="5"/>
          </p:nvPr>
        </p:nvSpPr>
        <p:spPr/>
        <p:txBody>
          <a:bodyPr/>
          <a:lstStyle/>
          <a:p>
            <a:fld id="{8B2731E2-A62F-4625-8C30-CA261D9339A6}" type="slidenum">
              <a:rPr lang="en-US" smtClean="0"/>
              <a:t>38</a:t>
            </a:fld>
            <a:endParaRPr lang="en-US" dirty="0"/>
          </a:p>
        </p:txBody>
      </p:sp>
    </p:spTree>
    <p:extLst>
      <p:ext uri="{BB962C8B-B14F-4D97-AF65-F5344CB8AC3E}">
        <p14:creationId xmlns:p14="http://schemas.microsoft.com/office/powerpoint/2010/main" val="15623455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731E2-A62F-4625-8C30-CA261D9339A6}" type="slidenum">
              <a:rPr lang="en-US" smtClean="0"/>
              <a:t>40</a:t>
            </a:fld>
            <a:endParaRPr lang="en-US" dirty="0"/>
          </a:p>
        </p:txBody>
      </p:sp>
      <p:sp>
        <p:nvSpPr>
          <p:cNvPr id="5" name="Footer Placeholder 4">
            <a:extLst>
              <a:ext uri="{FF2B5EF4-FFF2-40B4-BE49-F238E27FC236}">
                <a16:creationId xmlns:a16="http://schemas.microsoft.com/office/drawing/2014/main" id="{05924470-B9AD-C9F3-48E3-15AF37D506ED}"/>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35794296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731E2-A62F-4625-8C30-CA261D9339A6}" type="slidenum">
              <a:rPr lang="en-US" smtClean="0"/>
              <a:t>41</a:t>
            </a:fld>
            <a:endParaRPr lang="en-US" dirty="0"/>
          </a:p>
        </p:txBody>
      </p:sp>
      <p:sp>
        <p:nvSpPr>
          <p:cNvPr id="5" name="Footer Placeholder 4">
            <a:extLst>
              <a:ext uri="{FF2B5EF4-FFF2-40B4-BE49-F238E27FC236}">
                <a16:creationId xmlns:a16="http://schemas.microsoft.com/office/drawing/2014/main" id="{7BD4BFEB-8584-5171-483B-F3EFB02C3A85}"/>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122496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731E2-A62F-4625-8C30-CA261D9339A6}" type="slidenum">
              <a:rPr lang="en-US" smtClean="0"/>
              <a:t>42</a:t>
            </a:fld>
            <a:endParaRPr lang="en-US" dirty="0"/>
          </a:p>
        </p:txBody>
      </p:sp>
      <p:sp>
        <p:nvSpPr>
          <p:cNvPr id="5" name="Footer Placeholder 4">
            <a:extLst>
              <a:ext uri="{FF2B5EF4-FFF2-40B4-BE49-F238E27FC236}">
                <a16:creationId xmlns:a16="http://schemas.microsoft.com/office/drawing/2014/main" id="{25266BE8-56FE-6CE1-602C-8F1E69BB0124}"/>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666633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731E2-A62F-4625-8C30-CA261D9339A6}" type="slidenum">
              <a:rPr lang="en-US" smtClean="0"/>
              <a:t>4</a:t>
            </a:fld>
            <a:endParaRPr lang="en-US" dirty="0"/>
          </a:p>
        </p:txBody>
      </p:sp>
      <p:sp>
        <p:nvSpPr>
          <p:cNvPr id="5" name="Footer Placeholder 4">
            <a:extLst>
              <a:ext uri="{FF2B5EF4-FFF2-40B4-BE49-F238E27FC236}">
                <a16:creationId xmlns:a16="http://schemas.microsoft.com/office/drawing/2014/main" id="{E77FFF94-6D9D-C7F1-871B-2EBD83C54DBA}"/>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37616105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731E2-A62F-4625-8C30-CA261D9339A6}" type="slidenum">
              <a:rPr lang="en-US" smtClean="0"/>
              <a:t>43</a:t>
            </a:fld>
            <a:endParaRPr lang="en-US" dirty="0"/>
          </a:p>
        </p:txBody>
      </p:sp>
      <p:sp>
        <p:nvSpPr>
          <p:cNvPr id="5" name="Footer Placeholder 4">
            <a:extLst>
              <a:ext uri="{FF2B5EF4-FFF2-40B4-BE49-F238E27FC236}">
                <a16:creationId xmlns:a16="http://schemas.microsoft.com/office/drawing/2014/main" id="{52FC3454-4BF3-E9B9-94CE-18B08464CAE6}"/>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16882841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95566F-1370-4B0F-8BB1-7ABE6E91CCD9}" type="slidenum">
              <a:rPr lang="en-GB" smtClean="0"/>
              <a:t>44</a:t>
            </a:fld>
            <a:endParaRPr lang="en-GB" dirty="0"/>
          </a:p>
        </p:txBody>
      </p:sp>
      <p:sp>
        <p:nvSpPr>
          <p:cNvPr id="5" name="Footer Placeholder 4">
            <a:extLst>
              <a:ext uri="{FF2B5EF4-FFF2-40B4-BE49-F238E27FC236}">
                <a16:creationId xmlns:a16="http://schemas.microsoft.com/office/drawing/2014/main" id="{4F9C73F7-033E-8459-53EA-69862DDECFDC}"/>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19438595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5D59337-EB37-0A41-A4C2-B97E16F7DDD9}" type="slidenum">
              <a:rPr lang="en-US" smtClean="0"/>
              <a:t>45</a:t>
            </a:fld>
            <a:endParaRPr lang="en-US" dirty="0"/>
          </a:p>
        </p:txBody>
      </p:sp>
      <p:sp>
        <p:nvSpPr>
          <p:cNvPr id="5" name="Footer Placeholder 4">
            <a:extLst>
              <a:ext uri="{FF2B5EF4-FFF2-40B4-BE49-F238E27FC236}">
                <a16:creationId xmlns:a16="http://schemas.microsoft.com/office/drawing/2014/main" id="{84A402CF-DEE4-D9D0-D1D3-6555F1D30F15}"/>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24216623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DF2DB86-48E8-489D-8FED-235D6860A664}" type="slidenum">
              <a:rPr lang="en-US" smtClean="0"/>
              <a:t>46</a:t>
            </a:fld>
            <a:endParaRPr lang="en-US" dirty="0"/>
          </a:p>
        </p:txBody>
      </p:sp>
      <p:sp>
        <p:nvSpPr>
          <p:cNvPr id="5" name="Footer Placeholder 4">
            <a:extLst>
              <a:ext uri="{FF2B5EF4-FFF2-40B4-BE49-F238E27FC236}">
                <a16:creationId xmlns:a16="http://schemas.microsoft.com/office/drawing/2014/main" id="{D5D6A8EB-0513-E435-D396-D91A41C8EF2E}"/>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22033522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BDF2DB86-48E8-489D-8FED-235D6860A664}" type="slidenum">
              <a:rPr lang="en-US" smtClean="0"/>
              <a:t>47</a:t>
            </a:fld>
            <a:endParaRPr lang="en-US" dirty="0"/>
          </a:p>
        </p:txBody>
      </p:sp>
      <p:sp>
        <p:nvSpPr>
          <p:cNvPr id="5" name="Footer Placeholder 4">
            <a:extLst>
              <a:ext uri="{FF2B5EF4-FFF2-40B4-BE49-F238E27FC236}">
                <a16:creationId xmlns:a16="http://schemas.microsoft.com/office/drawing/2014/main" id="{51DB4D13-06E1-3D52-6255-7B6BD21D883A}"/>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33462827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731E2-A62F-4625-8C30-CA261D9339A6}" type="slidenum">
              <a:rPr lang="en-US" smtClean="0"/>
              <a:t>50</a:t>
            </a:fld>
            <a:endParaRPr lang="en-US" dirty="0"/>
          </a:p>
        </p:txBody>
      </p:sp>
      <p:sp>
        <p:nvSpPr>
          <p:cNvPr id="5" name="Footer Placeholder 4">
            <a:extLst>
              <a:ext uri="{FF2B5EF4-FFF2-40B4-BE49-F238E27FC236}">
                <a16:creationId xmlns:a16="http://schemas.microsoft.com/office/drawing/2014/main" id="{8AFFB564-ACF6-6999-4C25-C7E3D246968E}"/>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36118724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7239F5FF-C763-2053-672B-C51792BF8C4B}"/>
              </a:ext>
            </a:extLst>
          </p:cNvPr>
          <p:cNvSpPr>
            <a:spLocks noGrp="1"/>
          </p:cNvSpPr>
          <p:nvPr>
            <p:ph type="ftr" sz="quarter" idx="4"/>
          </p:nvPr>
        </p:nvSpPr>
        <p:spPr/>
        <p:txBody>
          <a:bodyPr/>
          <a:lstStyle/>
          <a:p>
            <a:r>
              <a:rPr lang="en-US" dirty="0"/>
              <a:t>Created &amp; Owned by https://www.packagingtechnologyandresearch.com/</a:t>
            </a:r>
          </a:p>
        </p:txBody>
      </p:sp>
      <p:sp>
        <p:nvSpPr>
          <p:cNvPr id="5" name="Slide Number Placeholder 4">
            <a:extLst>
              <a:ext uri="{FF2B5EF4-FFF2-40B4-BE49-F238E27FC236}">
                <a16:creationId xmlns:a16="http://schemas.microsoft.com/office/drawing/2014/main" id="{8A2779C2-4F4D-C36F-3AF3-FE1203DE23B3}"/>
              </a:ext>
            </a:extLst>
          </p:cNvPr>
          <p:cNvSpPr>
            <a:spLocks noGrp="1"/>
          </p:cNvSpPr>
          <p:nvPr>
            <p:ph type="sldNum" sz="quarter" idx="5"/>
          </p:nvPr>
        </p:nvSpPr>
        <p:spPr/>
        <p:txBody>
          <a:bodyPr/>
          <a:lstStyle/>
          <a:p>
            <a:fld id="{8B2731E2-A62F-4625-8C30-CA261D9339A6}" type="slidenum">
              <a:rPr lang="en-US" smtClean="0"/>
              <a:t>54</a:t>
            </a:fld>
            <a:endParaRPr lang="en-US" dirty="0"/>
          </a:p>
        </p:txBody>
      </p:sp>
    </p:spTree>
    <p:extLst>
      <p:ext uri="{BB962C8B-B14F-4D97-AF65-F5344CB8AC3E}">
        <p14:creationId xmlns:p14="http://schemas.microsoft.com/office/powerpoint/2010/main" val="25536465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95566F-1370-4B0F-8BB1-7ABE6E91CCD9}" type="slidenum">
              <a:rPr lang="en-GB" smtClean="0"/>
              <a:t>55</a:t>
            </a:fld>
            <a:endParaRPr lang="en-GB" dirty="0"/>
          </a:p>
        </p:txBody>
      </p:sp>
      <p:sp>
        <p:nvSpPr>
          <p:cNvPr id="5" name="Footer Placeholder 4">
            <a:extLst>
              <a:ext uri="{FF2B5EF4-FFF2-40B4-BE49-F238E27FC236}">
                <a16:creationId xmlns:a16="http://schemas.microsoft.com/office/drawing/2014/main" id="{EF967228-BC0A-7A52-7E54-78EF808DCD2E}"/>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3590170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731E2-A62F-4625-8C30-CA261D9339A6}" type="slidenum">
              <a:rPr lang="en-US" smtClean="0"/>
              <a:t>5</a:t>
            </a:fld>
            <a:endParaRPr lang="en-US" dirty="0"/>
          </a:p>
        </p:txBody>
      </p:sp>
      <p:sp>
        <p:nvSpPr>
          <p:cNvPr id="5" name="Footer Placeholder 4">
            <a:extLst>
              <a:ext uri="{FF2B5EF4-FFF2-40B4-BE49-F238E27FC236}">
                <a16:creationId xmlns:a16="http://schemas.microsoft.com/office/drawing/2014/main" id="{2F52C6F4-F902-5A65-9C4C-B599679D01CC}"/>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1867252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995566F-1370-4B0F-8BB1-7ABE6E91CCD9}" type="slidenum">
              <a:rPr lang="en-GB" smtClean="0"/>
              <a:t>6</a:t>
            </a:fld>
            <a:endParaRPr lang="en-GB" dirty="0"/>
          </a:p>
        </p:txBody>
      </p:sp>
      <p:sp>
        <p:nvSpPr>
          <p:cNvPr id="5" name="Footer Placeholder 4">
            <a:extLst>
              <a:ext uri="{FF2B5EF4-FFF2-40B4-BE49-F238E27FC236}">
                <a16:creationId xmlns:a16="http://schemas.microsoft.com/office/drawing/2014/main" id="{980EFE87-AB4A-563D-6545-22244DFA913F}"/>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1923359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731E2-A62F-4625-8C30-CA261D9339A6}" type="slidenum">
              <a:rPr lang="en-US" smtClean="0"/>
              <a:t>7</a:t>
            </a:fld>
            <a:endParaRPr lang="en-US" dirty="0"/>
          </a:p>
        </p:txBody>
      </p:sp>
      <p:sp>
        <p:nvSpPr>
          <p:cNvPr id="5" name="Footer Placeholder 4">
            <a:extLst>
              <a:ext uri="{FF2B5EF4-FFF2-40B4-BE49-F238E27FC236}">
                <a16:creationId xmlns:a16="http://schemas.microsoft.com/office/drawing/2014/main" id="{D2BEAD23-03EA-2042-D960-84E3A50C8829}"/>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252188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731E2-A62F-4625-8C30-CA261D9339A6}" type="slidenum">
              <a:rPr lang="en-US" smtClean="0"/>
              <a:t>8</a:t>
            </a:fld>
            <a:endParaRPr lang="en-US" dirty="0"/>
          </a:p>
        </p:txBody>
      </p:sp>
      <p:sp>
        <p:nvSpPr>
          <p:cNvPr id="5" name="Footer Placeholder 4">
            <a:extLst>
              <a:ext uri="{FF2B5EF4-FFF2-40B4-BE49-F238E27FC236}">
                <a16:creationId xmlns:a16="http://schemas.microsoft.com/office/drawing/2014/main" id="{616E3BC9-1AAD-5482-A75D-A8FF6110959B}"/>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257133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2731E2-A62F-4625-8C30-CA261D9339A6}" type="slidenum">
              <a:rPr lang="en-US" smtClean="0"/>
              <a:t>9</a:t>
            </a:fld>
            <a:endParaRPr lang="en-US" dirty="0"/>
          </a:p>
        </p:txBody>
      </p:sp>
      <p:sp>
        <p:nvSpPr>
          <p:cNvPr id="5" name="Footer Placeholder 4">
            <a:extLst>
              <a:ext uri="{FF2B5EF4-FFF2-40B4-BE49-F238E27FC236}">
                <a16:creationId xmlns:a16="http://schemas.microsoft.com/office/drawing/2014/main" id="{760C05A8-CF77-6826-3B5A-A30C25357B51}"/>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17975665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cs typeface="Rubik Light"/>
              </a:rPr>
              <a:t>EPA Food Recovery Hierarchy demonstrates that </a:t>
            </a:r>
            <a:r>
              <a:rPr lang="en-US" sz="1200" b="1" dirty="0">
                <a:solidFill>
                  <a:srgbClr val="E05500"/>
                </a:solidFill>
                <a:cs typeface="Rubik Light"/>
              </a:rPr>
              <a:t>the most environmental impact </a:t>
            </a:r>
            <a:r>
              <a:rPr lang="en-US" sz="1200" dirty="0">
                <a:cs typeface="Rubik Light"/>
              </a:rPr>
              <a:t>from reducing food waste can be achieved by “Source Reduction”, meaning</a:t>
            </a:r>
            <a:r>
              <a:rPr lang="en-US" sz="1200" b="1" dirty="0">
                <a:solidFill>
                  <a:srgbClr val="E05500"/>
                </a:solidFill>
                <a:cs typeface="Rubik Light"/>
              </a:rPr>
              <a:t> </a:t>
            </a:r>
            <a:r>
              <a:rPr lang="en-US" sz="1200" b="1" u="sng" dirty="0">
                <a:solidFill>
                  <a:srgbClr val="E05500"/>
                </a:solidFill>
                <a:cs typeface="Rubik Light"/>
              </a:rPr>
              <a:t>preventing</a:t>
            </a:r>
            <a:r>
              <a:rPr lang="en-US" sz="1200" b="1" dirty="0">
                <a:solidFill>
                  <a:srgbClr val="E05500"/>
                </a:solidFill>
                <a:cs typeface="Rubik Light"/>
              </a:rPr>
              <a:t> food waste </a:t>
            </a:r>
          </a:p>
          <a:p>
            <a:endParaRPr lang="en-US" dirty="0"/>
          </a:p>
        </p:txBody>
      </p:sp>
      <p:sp>
        <p:nvSpPr>
          <p:cNvPr id="4" name="Slide Number Placeholder 3"/>
          <p:cNvSpPr>
            <a:spLocks noGrp="1"/>
          </p:cNvSpPr>
          <p:nvPr>
            <p:ph type="sldNum" sz="quarter" idx="5"/>
          </p:nvPr>
        </p:nvSpPr>
        <p:spPr/>
        <p:txBody>
          <a:bodyPr/>
          <a:lstStyle/>
          <a:p>
            <a:fld id="{61959BDA-C561-443D-AC38-F95806B1EF45}" type="slidenum">
              <a:rPr lang="en-US" smtClean="0"/>
              <a:t>12</a:t>
            </a:fld>
            <a:endParaRPr lang="en-US" dirty="0"/>
          </a:p>
        </p:txBody>
      </p:sp>
      <p:sp>
        <p:nvSpPr>
          <p:cNvPr id="5" name="Footer Placeholder 4">
            <a:extLst>
              <a:ext uri="{FF2B5EF4-FFF2-40B4-BE49-F238E27FC236}">
                <a16:creationId xmlns:a16="http://schemas.microsoft.com/office/drawing/2014/main" id="{96BCE196-4DD8-C3BA-FEE0-F8709D6AD652}"/>
              </a:ext>
            </a:extLst>
          </p:cNvPr>
          <p:cNvSpPr>
            <a:spLocks noGrp="1"/>
          </p:cNvSpPr>
          <p:nvPr>
            <p:ph type="ftr" sz="quarter" idx="4"/>
          </p:nvPr>
        </p:nvSpPr>
        <p:spPr/>
        <p:txBody>
          <a:bodyPr/>
          <a:lstStyle/>
          <a:p>
            <a:r>
              <a:rPr lang="en-US" dirty="0"/>
              <a:t>Created &amp; Owned by https://www.packagingtechnologyandresearch.com/</a:t>
            </a:r>
          </a:p>
        </p:txBody>
      </p:sp>
    </p:spTree>
    <p:extLst>
      <p:ext uri="{BB962C8B-B14F-4D97-AF65-F5344CB8AC3E}">
        <p14:creationId xmlns:p14="http://schemas.microsoft.com/office/powerpoint/2010/main" val="6859797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hyperlink" Target="http://www.packagingtechnologyandresearch.com/"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4AA2F4B-C84E-8344-8488-A3EA3F49CEFC}"/>
              </a:ext>
            </a:extLst>
          </p:cNvPr>
          <p:cNvSpPr>
            <a:spLocks noChangeAspect="1"/>
          </p:cNvSpPr>
          <p:nvPr/>
        </p:nvSpPr>
        <p:spPr>
          <a:xfrm>
            <a:off x="5730566" y="154295"/>
            <a:ext cx="4106008" cy="1094694"/>
          </a:xfrm>
          <a:prstGeom prst="rect">
            <a:avLst/>
          </a:prstGeom>
          <a:solidFill>
            <a:srgbClr val="6A4FA2"/>
          </a:solidFill>
          <a:ln w="762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77E9039-4179-164D-8D46-E7117521B60B}"/>
              </a:ext>
            </a:extLst>
          </p:cNvPr>
          <p:cNvSpPr>
            <a:spLocks noChangeAspect="1"/>
          </p:cNvSpPr>
          <p:nvPr/>
        </p:nvSpPr>
        <p:spPr>
          <a:xfrm>
            <a:off x="9985410" y="154295"/>
            <a:ext cx="2060231" cy="4948517"/>
          </a:xfrm>
          <a:prstGeom prst="rect">
            <a:avLst/>
          </a:prstGeom>
          <a:solidFill>
            <a:srgbClr val="56B74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07C84058-C4F8-D54B-A9FF-D74BFC04A6C0}"/>
              </a:ext>
            </a:extLst>
          </p:cNvPr>
          <p:cNvSpPr>
            <a:spLocks noChangeAspect="1"/>
          </p:cNvSpPr>
          <p:nvPr/>
        </p:nvSpPr>
        <p:spPr>
          <a:xfrm>
            <a:off x="5730566" y="1382909"/>
            <a:ext cx="4106008" cy="3708083"/>
          </a:xfrm>
          <a:prstGeom prst="rect">
            <a:avLst/>
          </a:prstGeom>
          <a:solidFill>
            <a:srgbClr val="F06F3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DC833DB-B0D4-FD43-AEF3-61D08FE1EFCB}"/>
              </a:ext>
            </a:extLst>
          </p:cNvPr>
          <p:cNvSpPr>
            <a:spLocks noChangeAspect="1"/>
          </p:cNvSpPr>
          <p:nvPr/>
        </p:nvSpPr>
        <p:spPr>
          <a:xfrm>
            <a:off x="5730566" y="5236732"/>
            <a:ext cx="6315075" cy="1061766"/>
          </a:xfrm>
          <a:prstGeom prst="rect">
            <a:avLst/>
          </a:prstGeom>
          <a:solidFill>
            <a:srgbClr val="26389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72C3F4A-720E-FB4C-A86B-3E37A4456046}"/>
              </a:ext>
            </a:extLst>
          </p:cNvPr>
          <p:cNvSpPr txBox="1"/>
          <p:nvPr/>
        </p:nvSpPr>
        <p:spPr>
          <a:xfrm>
            <a:off x="5730566" y="5395514"/>
            <a:ext cx="5077031" cy="769441"/>
          </a:xfrm>
          <a:prstGeom prst="rect">
            <a:avLst/>
          </a:prstGeom>
          <a:noFill/>
        </p:spPr>
        <p:txBody>
          <a:bodyPr wrap="none" rtlCol="0">
            <a:spAutoFit/>
          </a:bodyPr>
          <a:lstStyle/>
          <a:p>
            <a:r>
              <a:rPr lang="en-US" sz="1400" dirty="0">
                <a:solidFill>
                  <a:schemeClr val="bg1"/>
                </a:solidFill>
                <a:latin typeface="Rubik" panose="02000604000000020004" pitchFamily="2" charset="-79"/>
                <a:cs typeface="Rubik" panose="02000604000000020004" pitchFamily="2" charset="-79"/>
              </a:rPr>
              <a:t>CREATED BY </a:t>
            </a:r>
          </a:p>
          <a:p>
            <a:r>
              <a:rPr lang="en-US" sz="1400" dirty="0">
                <a:solidFill>
                  <a:schemeClr val="bg1"/>
                </a:solidFill>
                <a:latin typeface="Rubik" panose="02000604000000020004" pitchFamily="2" charset="-79"/>
                <a:cs typeface="Rubik" panose="02000604000000020004" pitchFamily="2" charset="-79"/>
              </a:rPr>
              <a:t>DR. CLAIRE SAND,  FOUNDER </a:t>
            </a:r>
          </a:p>
          <a:p>
            <a:r>
              <a:rPr lang="en-US" sz="1600" b="0" i="1" u="none" spc="0" baseline="0" dirty="0">
                <a:solidFill>
                  <a:schemeClr val="bg1"/>
                </a:solidFill>
                <a:latin typeface="Rubik Light" panose="02000604000000020004" pitchFamily="2" charset="-79"/>
                <a:cs typeface="Rubik Light" panose="02000604000000020004" pitchFamily="2" charset="-79"/>
                <a:hlinkClick r:id="rId2">
                  <a:extLst>
                    <a:ext uri="{A12FA001-AC4F-418D-AE19-62706E023703}">
                      <ahyp:hlinkClr xmlns:ahyp="http://schemas.microsoft.com/office/drawing/2018/hyperlinkcolor" val="tx"/>
                    </a:ext>
                  </a:extLst>
                </a:hlinkClick>
              </a:rPr>
              <a:t>www</a:t>
            </a:r>
            <a:r>
              <a:rPr lang="en-US" sz="1600" b="0" i="1" u="none" spc="150" baseline="0" dirty="0">
                <a:solidFill>
                  <a:schemeClr val="bg1"/>
                </a:solidFill>
                <a:latin typeface="Rubik Light" panose="02000604000000020004" pitchFamily="2" charset="-79"/>
                <a:cs typeface="Rubik Light" panose="02000604000000020004" pitchFamily="2" charset="-79"/>
                <a:hlinkClick r:id="rId2">
                  <a:extLst>
                    <a:ext uri="{A12FA001-AC4F-418D-AE19-62706E023703}">
                      <ahyp:hlinkClr xmlns:ahyp="http://schemas.microsoft.com/office/drawing/2018/hyperlinkcolor" val="tx"/>
                    </a:ext>
                  </a:extLst>
                </a:hlinkClick>
              </a:rPr>
              <a:t>.PackagingTechnologyAndResearch</a:t>
            </a:r>
            <a:r>
              <a:rPr lang="en-US" sz="1600" b="0" i="1" u="none" spc="0" baseline="0" dirty="0">
                <a:solidFill>
                  <a:schemeClr val="bg1"/>
                </a:solidFill>
                <a:latin typeface="Rubik Light" panose="02000604000000020004" pitchFamily="2" charset="-79"/>
                <a:cs typeface="Rubik Light" panose="02000604000000020004" pitchFamily="2" charset="-79"/>
                <a:hlinkClick r:id="rId2">
                  <a:extLst>
                    <a:ext uri="{A12FA001-AC4F-418D-AE19-62706E023703}">
                      <ahyp:hlinkClr xmlns:ahyp="http://schemas.microsoft.com/office/drawing/2018/hyperlinkcolor" val="tx"/>
                    </a:ext>
                  </a:extLst>
                </a:hlinkClick>
              </a:rPr>
              <a:t>.com</a:t>
            </a:r>
            <a:endParaRPr lang="en-US" sz="1600" b="0" i="1" u="none" spc="0" baseline="0" dirty="0">
              <a:solidFill>
                <a:schemeClr val="bg1"/>
              </a:solidFill>
              <a:latin typeface="Rubik Light" panose="02000604000000020004" pitchFamily="2" charset="-79"/>
              <a:cs typeface="Rubik Light" panose="02000604000000020004" pitchFamily="2" charset="-79"/>
            </a:endParaRPr>
          </a:p>
        </p:txBody>
      </p:sp>
      <p:sp>
        <p:nvSpPr>
          <p:cNvPr id="12" name="Rectangle 11">
            <a:extLst>
              <a:ext uri="{FF2B5EF4-FFF2-40B4-BE49-F238E27FC236}">
                <a16:creationId xmlns:a16="http://schemas.microsoft.com/office/drawing/2014/main" id="{2F44A5A7-BCF6-0D47-9FC8-FAC19D41BFFA}"/>
              </a:ext>
            </a:extLst>
          </p:cNvPr>
          <p:cNvSpPr/>
          <p:nvPr/>
        </p:nvSpPr>
        <p:spPr>
          <a:xfrm>
            <a:off x="5877713" y="1561475"/>
            <a:ext cx="3799002" cy="3373257"/>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DEF7A0DD-0DA3-BB40-8B6A-AB8E512CF07D}"/>
              </a:ext>
            </a:extLst>
          </p:cNvPr>
          <p:cNvSpPr txBox="1"/>
          <p:nvPr/>
        </p:nvSpPr>
        <p:spPr>
          <a:xfrm>
            <a:off x="5744467" y="1394674"/>
            <a:ext cx="5329238" cy="646331"/>
          </a:xfrm>
          <a:prstGeom prst="rect">
            <a:avLst/>
          </a:prstGeom>
          <a:noFill/>
        </p:spPr>
        <p:txBody>
          <a:bodyPr wrap="square" rtlCol="0">
            <a:spAutoFit/>
          </a:bodyPr>
          <a:lstStyle/>
          <a:p>
            <a:r>
              <a:rPr lang="en-US" sz="3600" dirty="0">
                <a:solidFill>
                  <a:srgbClr val="F06F30"/>
                </a:solidFill>
                <a:effectLst>
                  <a:outerShdw blurRad="38100" dist="38100" dir="2700000" algn="tl">
                    <a:srgbClr val="000000">
                      <a:alpha val="43137"/>
                    </a:srgbClr>
                  </a:outerShdw>
                </a:effectLst>
                <a:latin typeface="Rubik Medium" panose="02000604000000020004" pitchFamily="2" charset="-79"/>
                <a:cs typeface="Rubik Medium" panose="02000604000000020004" pitchFamily="2" charset="-79"/>
              </a:rPr>
              <a:t>CREATED FOR : </a:t>
            </a:r>
          </a:p>
        </p:txBody>
      </p:sp>
      <p:sp>
        <p:nvSpPr>
          <p:cNvPr id="15" name="Title 14">
            <a:extLst>
              <a:ext uri="{FF2B5EF4-FFF2-40B4-BE49-F238E27FC236}">
                <a16:creationId xmlns:a16="http://schemas.microsoft.com/office/drawing/2014/main" id="{AF8A5486-62BC-4B43-800A-5ACDA15AFFC1}"/>
              </a:ext>
            </a:extLst>
          </p:cNvPr>
          <p:cNvSpPr>
            <a:spLocks noGrp="1"/>
          </p:cNvSpPr>
          <p:nvPr>
            <p:ph type="title" hasCustomPrompt="1"/>
          </p:nvPr>
        </p:nvSpPr>
        <p:spPr>
          <a:xfrm>
            <a:off x="753294" y="1561475"/>
            <a:ext cx="3899986" cy="3529517"/>
          </a:xfrm>
        </p:spPr>
        <p:txBody>
          <a:bodyPr anchor="t">
            <a:noAutofit/>
          </a:bodyPr>
          <a:lstStyle>
            <a:lvl1pPr>
              <a:defRPr sz="4000" b="0" i="0" spc="300">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defRPr>
            </a:lvl1pPr>
          </a:lstStyle>
          <a:p>
            <a:r>
              <a:rPr lang="en-US"/>
              <a:t>CLICK TO EDIT</a:t>
            </a:r>
          </a:p>
        </p:txBody>
      </p:sp>
      <p:sp>
        <p:nvSpPr>
          <p:cNvPr id="16" name="Text Placeholder 15">
            <a:extLst>
              <a:ext uri="{FF2B5EF4-FFF2-40B4-BE49-F238E27FC236}">
                <a16:creationId xmlns:a16="http://schemas.microsoft.com/office/drawing/2014/main" id="{FEE715A4-F007-4DAF-9838-7CBE2DBE3641}"/>
              </a:ext>
            </a:extLst>
          </p:cNvPr>
          <p:cNvSpPr>
            <a:spLocks noGrp="1"/>
          </p:cNvSpPr>
          <p:nvPr>
            <p:ph type="body" sz="quarter" idx="25"/>
          </p:nvPr>
        </p:nvSpPr>
        <p:spPr>
          <a:xfrm>
            <a:off x="5744468" y="799184"/>
            <a:ext cx="4029696" cy="365125"/>
          </a:xfrm>
        </p:spPr>
        <p:txBody>
          <a:bodyPr>
            <a:noAutofit/>
          </a:bodyPr>
          <a:lstStyle>
            <a:lvl1pPr marL="0" indent="0" algn="r">
              <a:buNone/>
              <a:defRPr sz="1800" cap="all" baseline="0">
                <a:solidFill>
                  <a:schemeClr val="bg1"/>
                </a:solidFill>
              </a:defRPr>
            </a:lvl1pPr>
          </a:lstStyle>
          <a:p>
            <a:pPr lvl="0"/>
            <a:r>
              <a:rPr lang="en-US"/>
              <a:t>Click to edit Master text styles</a:t>
            </a:r>
          </a:p>
        </p:txBody>
      </p:sp>
      <p:sp>
        <p:nvSpPr>
          <p:cNvPr id="3" name="Footer Placeholder 8">
            <a:extLst>
              <a:ext uri="{FF2B5EF4-FFF2-40B4-BE49-F238E27FC236}">
                <a16:creationId xmlns:a16="http://schemas.microsoft.com/office/drawing/2014/main" id="{B4AA6DD6-AAAF-8288-77C6-A49DBD75FE0C}"/>
              </a:ext>
            </a:extLst>
          </p:cNvPr>
          <p:cNvSpPr>
            <a:spLocks noGrp="1"/>
          </p:cNvSpPr>
          <p:nvPr>
            <p:ph type="ftr" sz="quarter" idx="13"/>
          </p:nvPr>
        </p:nvSpPr>
        <p:spPr>
          <a:xfrm>
            <a:off x="1" y="6572249"/>
            <a:ext cx="10816395" cy="365125"/>
          </a:xfrm>
          <a:prstGeom prst="rect">
            <a:avLst/>
          </a:prstGeom>
        </p:spPr>
        <p:txBody>
          <a:bodyPr/>
          <a:lstStyle>
            <a:lvl1pPr>
              <a:defRPr sz="1200" i="1">
                <a:solidFill>
                  <a:schemeClr val="bg1"/>
                </a:solidFill>
              </a:defRPr>
            </a:lvl1pPr>
          </a:lstStyle>
          <a:p>
            <a:r>
              <a:rPr lang="en-US" dirty="0"/>
              <a:t>Future of Food Packaging | More Sustainable Food Packaging - Shared by  claire@packagingtechnologyandresearch.com | 612.807.5341</a:t>
            </a:r>
          </a:p>
        </p:txBody>
      </p:sp>
      <p:sp>
        <p:nvSpPr>
          <p:cNvPr id="4" name="Slide Number Placeholder 9">
            <a:extLst>
              <a:ext uri="{FF2B5EF4-FFF2-40B4-BE49-F238E27FC236}">
                <a16:creationId xmlns:a16="http://schemas.microsoft.com/office/drawing/2014/main" id="{2161E2F7-8A4C-9FCC-240B-95853298FBFA}"/>
              </a:ext>
            </a:extLst>
          </p:cNvPr>
          <p:cNvSpPr>
            <a:spLocks noGrp="1"/>
          </p:cNvSpPr>
          <p:nvPr>
            <p:ph type="sldNum" sz="quarter" idx="11"/>
          </p:nvPr>
        </p:nvSpPr>
        <p:spPr>
          <a:xfrm>
            <a:off x="10816396" y="6572250"/>
            <a:ext cx="1375604" cy="365125"/>
          </a:xfrm>
          <a:prstGeom prst="rect">
            <a:avLst/>
          </a:prstGeom>
        </p:spPr>
        <p:txBody>
          <a:bodyPr/>
          <a:lstStyle>
            <a:lvl1pPr>
              <a:defRPr sz="1200" i="1">
                <a:solidFill>
                  <a:schemeClr val="bg1"/>
                </a:solidFill>
              </a:defRPr>
            </a:lvl1pPr>
          </a:lstStyle>
          <a:p>
            <a:fld id="{908AFF50-F27B-4B8C-9AC2-301204B63991}" type="slidenum">
              <a:rPr lang="en-US" smtClean="0"/>
              <a:pPr/>
              <a:t>‹#›</a:t>
            </a:fld>
            <a:endParaRPr lang="en-US" dirty="0"/>
          </a:p>
        </p:txBody>
      </p:sp>
    </p:spTree>
    <p:extLst>
      <p:ext uri="{BB962C8B-B14F-4D97-AF65-F5344CB8AC3E}">
        <p14:creationId xmlns:p14="http://schemas.microsoft.com/office/powerpoint/2010/main" val="1728917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_Slide_Picture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A28A-5C06-F647-8EF0-A9DE95148D8B}"/>
              </a:ext>
            </a:extLst>
          </p:cNvPr>
          <p:cNvSpPr>
            <a:spLocks noGrp="1"/>
          </p:cNvSpPr>
          <p:nvPr>
            <p:ph type="title" hasCustomPrompt="1"/>
          </p:nvPr>
        </p:nvSpPr>
        <p:spPr>
          <a:xfrm>
            <a:off x="201705" y="325729"/>
            <a:ext cx="10515600" cy="744219"/>
          </a:xfrm>
        </p:spPr>
        <p:txBody>
          <a:bodyPr anchor="ctr">
            <a:noAutofit/>
          </a:bodyPr>
          <a:lstStyle>
            <a:lvl1pPr>
              <a:defRPr sz="3600">
                <a:solidFill>
                  <a:schemeClr val="tx1">
                    <a:lumMod val="85000"/>
                    <a:lumOff val="15000"/>
                  </a:schemeClr>
                </a:solidFill>
              </a:defRPr>
            </a:lvl1pPr>
          </a:lstStyle>
          <a:p>
            <a:r>
              <a:rPr lang="en-US"/>
              <a:t>Title</a:t>
            </a:r>
          </a:p>
        </p:txBody>
      </p:sp>
      <p:grpSp>
        <p:nvGrpSpPr>
          <p:cNvPr id="7" name="Group 6">
            <a:extLst>
              <a:ext uri="{FF2B5EF4-FFF2-40B4-BE49-F238E27FC236}">
                <a16:creationId xmlns:a16="http://schemas.microsoft.com/office/drawing/2014/main" id="{5F73ED5F-1CD0-5A4D-99A8-201F70046FA2}"/>
              </a:ext>
            </a:extLst>
          </p:cNvPr>
          <p:cNvGrpSpPr/>
          <p:nvPr/>
        </p:nvGrpSpPr>
        <p:grpSpPr>
          <a:xfrm flipV="1">
            <a:off x="0" y="1185795"/>
            <a:ext cx="10633435" cy="286094"/>
            <a:chOff x="0" y="2554664"/>
            <a:chExt cx="5000771" cy="216816"/>
          </a:xfrm>
          <a:solidFill>
            <a:srgbClr val="6A4FA2"/>
          </a:solidFill>
        </p:grpSpPr>
        <p:sp>
          <p:nvSpPr>
            <p:cNvPr id="5" name="Rectangle 4">
              <a:extLst>
                <a:ext uri="{FF2B5EF4-FFF2-40B4-BE49-F238E27FC236}">
                  <a16:creationId xmlns:a16="http://schemas.microsoft.com/office/drawing/2014/main" id="{C0869AFC-D093-4543-9ACD-C57AE490E544}"/>
                </a:ext>
              </a:extLst>
            </p:cNvPr>
            <p:cNvSpPr/>
            <p:nvPr/>
          </p:nvSpPr>
          <p:spPr>
            <a:xfrm>
              <a:off x="0" y="2554664"/>
              <a:ext cx="4807670"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Triangle 5">
              <a:extLst>
                <a:ext uri="{FF2B5EF4-FFF2-40B4-BE49-F238E27FC236}">
                  <a16:creationId xmlns:a16="http://schemas.microsoft.com/office/drawing/2014/main" id="{97594BBE-3BAF-3F40-B497-788AE9EE375B}"/>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ectangle 7">
            <a:extLst>
              <a:ext uri="{FF2B5EF4-FFF2-40B4-BE49-F238E27FC236}">
                <a16:creationId xmlns:a16="http://schemas.microsoft.com/office/drawing/2014/main" id="{5D53EF5A-A427-4146-B469-419108961804}"/>
              </a:ext>
            </a:extLst>
          </p:cNvPr>
          <p:cNvSpPr/>
          <p:nvPr/>
        </p:nvSpPr>
        <p:spPr>
          <a:xfrm>
            <a:off x="0" y="1"/>
            <a:ext cx="12192000" cy="118584"/>
          </a:xfrm>
          <a:prstGeom prst="rect">
            <a:avLst/>
          </a:prstGeom>
          <a:pattFill prst="dkDnDiag">
            <a:fgClr>
              <a:srgbClr val="6A4FA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3F4D506C-15B5-4C42-9BCA-AA78A13CFADB}"/>
              </a:ext>
            </a:extLst>
          </p:cNvPr>
          <p:cNvGrpSpPr/>
          <p:nvPr/>
        </p:nvGrpSpPr>
        <p:grpSpPr>
          <a:xfrm rot="10800000" flipV="1">
            <a:off x="9982196" y="813590"/>
            <a:ext cx="2209801" cy="372205"/>
            <a:chOff x="4201963" y="2554664"/>
            <a:chExt cx="798808" cy="216816"/>
          </a:xfrm>
          <a:solidFill>
            <a:srgbClr val="6A4FA2"/>
          </a:solidFill>
        </p:grpSpPr>
        <p:sp>
          <p:nvSpPr>
            <p:cNvPr id="11" name="Rectangle 10">
              <a:extLst>
                <a:ext uri="{FF2B5EF4-FFF2-40B4-BE49-F238E27FC236}">
                  <a16:creationId xmlns:a16="http://schemas.microsoft.com/office/drawing/2014/main" id="{52FF609C-79DF-4C4F-8763-C5E6671EF8BB}"/>
                </a:ext>
              </a:extLst>
            </p:cNvPr>
            <p:cNvSpPr/>
            <p:nvPr/>
          </p:nvSpPr>
          <p:spPr>
            <a:xfrm>
              <a:off x="4201963" y="2554664"/>
              <a:ext cx="605708"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1D698F2D-44E2-8F47-9CA4-441E5B33C479}"/>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Rounded Rectangle 20">
            <a:extLst>
              <a:ext uri="{FF2B5EF4-FFF2-40B4-BE49-F238E27FC236}">
                <a16:creationId xmlns:a16="http://schemas.microsoft.com/office/drawing/2014/main" id="{F1E2BC63-CC39-FA44-BDC7-D50544DBF9EB}"/>
              </a:ext>
            </a:extLst>
          </p:cNvPr>
          <p:cNvSpPr/>
          <p:nvPr/>
        </p:nvSpPr>
        <p:spPr>
          <a:xfrm>
            <a:off x="10847718" y="908799"/>
            <a:ext cx="1105015" cy="1959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7AD52C14-A4C3-0D45-AC95-12E9FA1A96C8}"/>
              </a:ext>
            </a:extLst>
          </p:cNvPr>
          <p:cNvSpPr txBox="1"/>
          <p:nvPr/>
        </p:nvSpPr>
        <p:spPr>
          <a:xfrm>
            <a:off x="10687209" y="534292"/>
            <a:ext cx="1426031" cy="276999"/>
          </a:xfrm>
          <a:prstGeom prst="rect">
            <a:avLst/>
          </a:prstGeom>
          <a:noFill/>
        </p:spPr>
        <p:txBody>
          <a:bodyPr wrap="none" rtlCol="0">
            <a:spAutoFit/>
          </a:bodyPr>
          <a:lstStyle/>
          <a:p>
            <a:pPr algn="ctr"/>
            <a:r>
              <a:rPr lang="en-US" sz="1200" dirty="0">
                <a:solidFill>
                  <a:schemeClr val="tx1">
                    <a:lumMod val="75000"/>
                    <a:lumOff val="25000"/>
                  </a:schemeClr>
                </a:solidFill>
                <a:effectLst>
                  <a:outerShdw blurRad="50800" dist="38100" dir="2700000" algn="tl" rotWithShape="0">
                    <a:prstClr val="black">
                      <a:alpha val="40000"/>
                    </a:prstClr>
                  </a:outerShdw>
                </a:effectLst>
                <a:latin typeface="Rubik" panose="02000604000000020004" pitchFamily="2" charset="-79"/>
                <a:cs typeface="Rubik" panose="02000604000000020004" pitchFamily="2" charset="-79"/>
              </a:rPr>
              <a:t>Net Assessment :</a:t>
            </a:r>
          </a:p>
        </p:txBody>
      </p:sp>
      <p:sp>
        <p:nvSpPr>
          <p:cNvPr id="29" name="Picture Placeholder 8">
            <a:extLst>
              <a:ext uri="{FF2B5EF4-FFF2-40B4-BE49-F238E27FC236}">
                <a16:creationId xmlns:a16="http://schemas.microsoft.com/office/drawing/2014/main" id="{27A2DBFB-2F76-854D-B555-9AB92FB5B92E}"/>
              </a:ext>
            </a:extLst>
          </p:cNvPr>
          <p:cNvSpPr>
            <a:spLocks noGrp="1"/>
          </p:cNvSpPr>
          <p:nvPr>
            <p:ph type="pic" sz="quarter" idx="13" hasCustomPrompt="1"/>
          </p:nvPr>
        </p:nvSpPr>
        <p:spPr>
          <a:xfrm>
            <a:off x="484092" y="1651747"/>
            <a:ext cx="5675312" cy="3631896"/>
          </a:xfrm>
        </p:spPr>
        <p:txBody>
          <a:bodyPr/>
          <a:lstStyle>
            <a:lvl1pPr marL="0" indent="0" algn="ctr">
              <a:buNone/>
              <a:defRPr/>
            </a:lvl1pPr>
          </a:lstStyle>
          <a:p>
            <a:r>
              <a:rPr lang="en-US" dirty="0"/>
              <a:t> </a:t>
            </a:r>
          </a:p>
        </p:txBody>
      </p:sp>
      <p:cxnSp>
        <p:nvCxnSpPr>
          <p:cNvPr id="31" name="Straight Connector 30">
            <a:extLst>
              <a:ext uri="{FF2B5EF4-FFF2-40B4-BE49-F238E27FC236}">
                <a16:creationId xmlns:a16="http://schemas.microsoft.com/office/drawing/2014/main" id="{3A40BBB3-B00C-634F-961C-B6591D8BF854}"/>
              </a:ext>
            </a:extLst>
          </p:cNvPr>
          <p:cNvCxnSpPr>
            <a:cxnSpLocks/>
          </p:cNvCxnSpPr>
          <p:nvPr/>
        </p:nvCxnSpPr>
        <p:spPr>
          <a:xfrm>
            <a:off x="6270811" y="1651570"/>
            <a:ext cx="0" cy="469917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FE602F2D-C57F-584F-923A-8B5CF6E7C55D}"/>
              </a:ext>
            </a:extLst>
          </p:cNvPr>
          <p:cNvSpPr>
            <a:spLocks noGrp="1"/>
          </p:cNvSpPr>
          <p:nvPr>
            <p:ph type="body" sz="quarter" idx="15" hasCustomPrompt="1"/>
          </p:nvPr>
        </p:nvSpPr>
        <p:spPr>
          <a:xfrm>
            <a:off x="484092" y="5450054"/>
            <a:ext cx="5675312" cy="860133"/>
          </a:xfrm>
        </p:spPr>
        <p:txBody>
          <a:bodyPr>
            <a:normAutofit/>
          </a:bodyPr>
          <a:lstStyle>
            <a:lvl1pPr marL="0" indent="0">
              <a:buNone/>
              <a:defRPr sz="1800">
                <a:solidFill>
                  <a:schemeClr val="tx1"/>
                </a:solidFill>
              </a:defRPr>
            </a:lvl1pPr>
          </a:lstStyle>
          <a:p>
            <a:pPr lvl="0"/>
            <a:r>
              <a:rPr lang="en-US"/>
              <a:t>Click </a:t>
            </a:r>
            <a:br>
              <a:rPr lang="en-US"/>
            </a:br>
            <a:r>
              <a:rPr lang="en-US"/>
              <a:t>to </a:t>
            </a:r>
            <a:br>
              <a:rPr lang="en-US"/>
            </a:br>
            <a:r>
              <a:rPr lang="en-US"/>
              <a:t>edit</a:t>
            </a:r>
          </a:p>
        </p:txBody>
      </p:sp>
      <p:sp>
        <p:nvSpPr>
          <p:cNvPr id="33" name="Picture Placeholder 8">
            <a:extLst>
              <a:ext uri="{FF2B5EF4-FFF2-40B4-BE49-F238E27FC236}">
                <a16:creationId xmlns:a16="http://schemas.microsoft.com/office/drawing/2014/main" id="{CE7B4C17-F0C9-B24C-97F1-1E848A47DEF9}"/>
              </a:ext>
            </a:extLst>
          </p:cNvPr>
          <p:cNvSpPr>
            <a:spLocks noGrp="1"/>
          </p:cNvSpPr>
          <p:nvPr>
            <p:ph type="pic" sz="quarter" idx="16" hasCustomPrompt="1"/>
          </p:nvPr>
        </p:nvSpPr>
        <p:spPr>
          <a:xfrm>
            <a:off x="6382219" y="1651747"/>
            <a:ext cx="5675312" cy="3631896"/>
          </a:xfrm>
        </p:spPr>
        <p:txBody>
          <a:bodyPr/>
          <a:lstStyle>
            <a:lvl1pPr marL="0" indent="0" algn="ctr">
              <a:buNone/>
              <a:defRPr/>
            </a:lvl1pPr>
          </a:lstStyle>
          <a:p>
            <a:r>
              <a:rPr lang="en-US" dirty="0"/>
              <a:t> </a:t>
            </a:r>
          </a:p>
        </p:txBody>
      </p:sp>
      <p:sp>
        <p:nvSpPr>
          <p:cNvPr id="35" name="Text Placeholder 15">
            <a:extLst>
              <a:ext uri="{FF2B5EF4-FFF2-40B4-BE49-F238E27FC236}">
                <a16:creationId xmlns:a16="http://schemas.microsoft.com/office/drawing/2014/main" id="{3DFC601A-6934-AE4C-9FAC-FCA5A2F10689}"/>
              </a:ext>
            </a:extLst>
          </p:cNvPr>
          <p:cNvSpPr>
            <a:spLocks noGrp="1"/>
          </p:cNvSpPr>
          <p:nvPr>
            <p:ph type="body" sz="quarter" idx="17" hasCustomPrompt="1"/>
          </p:nvPr>
        </p:nvSpPr>
        <p:spPr>
          <a:xfrm>
            <a:off x="6382219" y="5450054"/>
            <a:ext cx="5675312" cy="860133"/>
          </a:xfrm>
        </p:spPr>
        <p:txBody>
          <a:bodyPr>
            <a:normAutofit/>
          </a:bodyPr>
          <a:lstStyle>
            <a:lvl1pPr marL="0" indent="0">
              <a:buNone/>
              <a:defRPr sz="1800">
                <a:solidFill>
                  <a:schemeClr val="tx1"/>
                </a:solidFill>
              </a:defRPr>
            </a:lvl1pPr>
          </a:lstStyle>
          <a:p>
            <a:pPr lvl="0"/>
            <a:r>
              <a:rPr lang="en-US"/>
              <a:t>Click </a:t>
            </a:r>
            <a:br>
              <a:rPr lang="en-US"/>
            </a:br>
            <a:r>
              <a:rPr lang="en-US"/>
              <a:t>to </a:t>
            </a:r>
            <a:br>
              <a:rPr lang="en-US"/>
            </a:br>
            <a:r>
              <a:rPr lang="en-US"/>
              <a:t>edit</a:t>
            </a:r>
          </a:p>
        </p:txBody>
      </p:sp>
      <p:sp>
        <p:nvSpPr>
          <p:cNvPr id="36" name="Vertical Text Placeholder 17">
            <a:extLst>
              <a:ext uri="{FF2B5EF4-FFF2-40B4-BE49-F238E27FC236}">
                <a16:creationId xmlns:a16="http://schemas.microsoft.com/office/drawing/2014/main" id="{8164E649-B067-A74D-ABF4-7B5F403EFFBF}"/>
              </a:ext>
            </a:extLst>
          </p:cNvPr>
          <p:cNvSpPr>
            <a:spLocks noGrp="1"/>
          </p:cNvSpPr>
          <p:nvPr>
            <p:ph type="body" orient="vert" sz="quarter" idx="18" hasCustomPrompt="1"/>
          </p:nvPr>
        </p:nvSpPr>
        <p:spPr>
          <a:xfrm rot="10800000">
            <a:off x="-28811" y="1624437"/>
            <a:ext cx="457199" cy="4685750"/>
          </a:xfrm>
        </p:spPr>
        <p:txBody>
          <a:bodyPr vert="eaVert" anchor="t">
            <a:noAutofit/>
          </a:bodyPr>
          <a:lstStyle>
            <a:lvl1pPr marL="0" indent="0">
              <a:buNone/>
              <a:defRPr sz="900" spc="300">
                <a:solidFill>
                  <a:schemeClr val="tx1">
                    <a:lumMod val="50000"/>
                    <a:lumOff val="50000"/>
                  </a:schemeClr>
                </a:solidFill>
              </a:defRPr>
            </a:lvl1pPr>
          </a:lstStyle>
          <a:p>
            <a:pPr lvl="0"/>
            <a:r>
              <a:rPr lang="en-US"/>
              <a:t>PHOTO</a:t>
            </a:r>
            <a:br>
              <a:rPr lang="en-US"/>
            </a:br>
            <a:r>
              <a:rPr lang="en-US"/>
              <a:t>CREDIT</a:t>
            </a:r>
          </a:p>
        </p:txBody>
      </p:sp>
      <p:sp>
        <p:nvSpPr>
          <p:cNvPr id="30" name="Text Placeholder 8">
            <a:extLst>
              <a:ext uri="{FF2B5EF4-FFF2-40B4-BE49-F238E27FC236}">
                <a16:creationId xmlns:a16="http://schemas.microsoft.com/office/drawing/2014/main" id="{382DFB69-0B84-864D-A567-CA8BA10771BB}"/>
              </a:ext>
            </a:extLst>
          </p:cNvPr>
          <p:cNvSpPr>
            <a:spLocks noGrp="1"/>
          </p:cNvSpPr>
          <p:nvPr>
            <p:ph type="body" sz="quarter" idx="20" hasCustomPrompt="1"/>
          </p:nvPr>
        </p:nvSpPr>
        <p:spPr>
          <a:xfrm>
            <a:off x="201705" y="1180064"/>
            <a:ext cx="3733800" cy="286094"/>
          </a:xfrm>
        </p:spPr>
        <p:txBody>
          <a:bodyPr anchor="ctr">
            <a:noAutofit/>
          </a:bodyPr>
          <a:lstStyle>
            <a:lvl1pPr marL="0" indent="0">
              <a:buNone/>
              <a:defRPr sz="1600">
                <a:solidFill>
                  <a:schemeClr val="bg1"/>
                </a:solidFill>
              </a:defRPr>
            </a:lvl1pPr>
          </a:lstStyle>
          <a:p>
            <a:pPr lvl="0"/>
            <a:r>
              <a:rPr lang="en-US"/>
              <a:t>[SUBCATEGORY]</a:t>
            </a:r>
          </a:p>
        </p:txBody>
      </p:sp>
      <p:sp>
        <p:nvSpPr>
          <p:cNvPr id="9" name="Slide Number Placeholder 3">
            <a:extLst>
              <a:ext uri="{FF2B5EF4-FFF2-40B4-BE49-F238E27FC236}">
                <a16:creationId xmlns:a16="http://schemas.microsoft.com/office/drawing/2014/main" id="{5C6E11D6-7E3C-09AB-6EDE-A15475863889}"/>
              </a:ext>
            </a:extLst>
          </p:cNvPr>
          <p:cNvSpPr>
            <a:spLocks noGrp="1"/>
          </p:cNvSpPr>
          <p:nvPr>
            <p:ph type="sldNum" sz="quarter" idx="11"/>
          </p:nvPr>
        </p:nvSpPr>
        <p:spPr>
          <a:xfrm>
            <a:off x="10633434" y="6572250"/>
            <a:ext cx="720365" cy="365125"/>
          </a:xfrm>
          <a:prstGeom prst="rect">
            <a:avLst/>
          </a:prstGeom>
        </p:spPr>
        <p:txBody>
          <a:bodyPr/>
          <a:lstStyle/>
          <a:p>
            <a:fld id="{908AFF50-F27B-4B8C-9AC2-301204B63991}" type="slidenum">
              <a:rPr lang="en-US" smtClean="0"/>
              <a:t>‹#›</a:t>
            </a:fld>
            <a:endParaRPr lang="en-US" dirty="0"/>
          </a:p>
        </p:txBody>
      </p:sp>
      <p:sp>
        <p:nvSpPr>
          <p:cNvPr id="13" name="Footer Placeholder 2">
            <a:extLst>
              <a:ext uri="{FF2B5EF4-FFF2-40B4-BE49-F238E27FC236}">
                <a16:creationId xmlns:a16="http://schemas.microsoft.com/office/drawing/2014/main" id="{ED1049C3-21BC-E120-E620-5652E50EC806}"/>
              </a:ext>
            </a:extLst>
          </p:cNvPr>
          <p:cNvSpPr>
            <a:spLocks noGrp="1"/>
          </p:cNvSpPr>
          <p:nvPr>
            <p:ph type="ftr" sz="quarter" idx="32"/>
          </p:nvPr>
        </p:nvSpPr>
        <p:spPr>
          <a:xfrm>
            <a:off x="0" y="6572249"/>
            <a:ext cx="10633434" cy="36512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2866314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_Slide_Picture_Big_1">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B68BA75-DEF4-EB40-A52C-10A261F75D4D}"/>
              </a:ext>
            </a:extLst>
          </p:cNvPr>
          <p:cNvSpPr>
            <a:spLocks noGrp="1"/>
          </p:cNvSpPr>
          <p:nvPr>
            <p:ph type="pic" sz="quarter" idx="13" hasCustomPrompt="1"/>
          </p:nvPr>
        </p:nvSpPr>
        <p:spPr>
          <a:xfrm>
            <a:off x="484091" y="1651747"/>
            <a:ext cx="11468641" cy="3631896"/>
          </a:xfrm>
        </p:spPr>
        <p:txBody>
          <a:bodyPr/>
          <a:lstStyle>
            <a:lvl1pPr marL="0" indent="0" algn="ctr">
              <a:buNone/>
              <a:defRPr/>
            </a:lvl1pPr>
          </a:lstStyle>
          <a:p>
            <a:r>
              <a:rPr lang="en-US" dirty="0"/>
              <a:t> </a:t>
            </a:r>
          </a:p>
        </p:txBody>
      </p:sp>
      <p:sp>
        <p:nvSpPr>
          <p:cNvPr id="16" name="Text Placeholder 15">
            <a:extLst>
              <a:ext uri="{FF2B5EF4-FFF2-40B4-BE49-F238E27FC236}">
                <a16:creationId xmlns:a16="http://schemas.microsoft.com/office/drawing/2014/main" id="{15119F0A-F9B4-F641-8BA8-8D0017525C2D}"/>
              </a:ext>
            </a:extLst>
          </p:cNvPr>
          <p:cNvSpPr>
            <a:spLocks noGrp="1"/>
          </p:cNvSpPr>
          <p:nvPr>
            <p:ph type="body" sz="quarter" idx="15" hasCustomPrompt="1"/>
          </p:nvPr>
        </p:nvSpPr>
        <p:spPr>
          <a:xfrm>
            <a:off x="484091" y="5450054"/>
            <a:ext cx="11468639" cy="860133"/>
          </a:xfrm>
        </p:spPr>
        <p:txBody>
          <a:bodyPr>
            <a:normAutofit/>
          </a:bodyPr>
          <a:lstStyle>
            <a:lvl1pPr marL="0" indent="0">
              <a:buNone/>
              <a:defRPr sz="1800"/>
            </a:lvl1pPr>
          </a:lstStyle>
          <a:p>
            <a:pPr lvl="0"/>
            <a:r>
              <a:rPr lang="en-US"/>
              <a:t>Click </a:t>
            </a:r>
            <a:br>
              <a:rPr lang="en-US"/>
            </a:br>
            <a:r>
              <a:rPr lang="en-US"/>
              <a:t>to </a:t>
            </a:r>
            <a:br>
              <a:rPr lang="en-US"/>
            </a:br>
            <a:r>
              <a:rPr lang="en-US"/>
              <a:t>edit</a:t>
            </a:r>
          </a:p>
        </p:txBody>
      </p:sp>
      <p:sp>
        <p:nvSpPr>
          <p:cNvPr id="18" name="Vertical Text Placeholder 17">
            <a:extLst>
              <a:ext uri="{FF2B5EF4-FFF2-40B4-BE49-F238E27FC236}">
                <a16:creationId xmlns:a16="http://schemas.microsoft.com/office/drawing/2014/main" id="{E8FA1FFF-8BAB-E547-B577-82BDAC18311B}"/>
              </a:ext>
            </a:extLst>
          </p:cNvPr>
          <p:cNvSpPr>
            <a:spLocks noGrp="1"/>
          </p:cNvSpPr>
          <p:nvPr>
            <p:ph type="body" orient="vert" sz="quarter" idx="18" hasCustomPrompt="1"/>
          </p:nvPr>
        </p:nvSpPr>
        <p:spPr>
          <a:xfrm rot="10800000">
            <a:off x="-28811" y="1624437"/>
            <a:ext cx="457199" cy="4685750"/>
          </a:xfrm>
        </p:spPr>
        <p:txBody>
          <a:bodyPr vert="eaVert" anchor="t">
            <a:noAutofit/>
          </a:bodyPr>
          <a:lstStyle>
            <a:lvl1pPr marL="0" indent="0">
              <a:buNone/>
              <a:defRPr sz="900" spc="300">
                <a:solidFill>
                  <a:schemeClr val="tx1">
                    <a:lumMod val="50000"/>
                    <a:lumOff val="50000"/>
                  </a:schemeClr>
                </a:solidFill>
              </a:defRPr>
            </a:lvl1pPr>
          </a:lstStyle>
          <a:p>
            <a:pPr lvl="0"/>
            <a:r>
              <a:rPr lang="en-US"/>
              <a:t>PHOTO</a:t>
            </a:r>
            <a:br>
              <a:rPr lang="en-US"/>
            </a:br>
            <a:r>
              <a:rPr lang="en-US"/>
              <a:t>CREDIT</a:t>
            </a:r>
          </a:p>
        </p:txBody>
      </p:sp>
      <p:sp>
        <p:nvSpPr>
          <p:cNvPr id="30" name="Title 1">
            <a:extLst>
              <a:ext uri="{FF2B5EF4-FFF2-40B4-BE49-F238E27FC236}">
                <a16:creationId xmlns:a16="http://schemas.microsoft.com/office/drawing/2014/main" id="{16090144-506E-4E46-9077-1A03BB1CD9E9}"/>
              </a:ext>
            </a:extLst>
          </p:cNvPr>
          <p:cNvSpPr>
            <a:spLocks noGrp="1"/>
          </p:cNvSpPr>
          <p:nvPr>
            <p:ph type="title" hasCustomPrompt="1"/>
          </p:nvPr>
        </p:nvSpPr>
        <p:spPr>
          <a:xfrm>
            <a:off x="201705" y="325729"/>
            <a:ext cx="10515600" cy="744219"/>
          </a:xfrm>
        </p:spPr>
        <p:txBody>
          <a:bodyPr anchor="ctr">
            <a:noAutofit/>
          </a:bodyPr>
          <a:lstStyle>
            <a:lvl1pPr>
              <a:defRPr sz="3600">
                <a:solidFill>
                  <a:schemeClr val="tx1">
                    <a:lumMod val="85000"/>
                    <a:lumOff val="15000"/>
                  </a:schemeClr>
                </a:solidFill>
              </a:defRPr>
            </a:lvl1pPr>
          </a:lstStyle>
          <a:p>
            <a:r>
              <a:rPr lang="en-US"/>
              <a:t>Title</a:t>
            </a:r>
          </a:p>
        </p:txBody>
      </p:sp>
      <p:grpSp>
        <p:nvGrpSpPr>
          <p:cNvPr id="31" name="Group 30">
            <a:extLst>
              <a:ext uri="{FF2B5EF4-FFF2-40B4-BE49-F238E27FC236}">
                <a16:creationId xmlns:a16="http://schemas.microsoft.com/office/drawing/2014/main" id="{E349DA97-18F3-6946-ACBE-E6E85B7098EF}"/>
              </a:ext>
            </a:extLst>
          </p:cNvPr>
          <p:cNvGrpSpPr/>
          <p:nvPr/>
        </p:nvGrpSpPr>
        <p:grpSpPr>
          <a:xfrm flipV="1">
            <a:off x="0" y="1185795"/>
            <a:ext cx="10633435" cy="286094"/>
            <a:chOff x="0" y="2554664"/>
            <a:chExt cx="5000771" cy="216816"/>
          </a:xfrm>
          <a:solidFill>
            <a:srgbClr val="6A4FA2"/>
          </a:solidFill>
        </p:grpSpPr>
        <p:sp>
          <p:nvSpPr>
            <p:cNvPr id="32" name="Rectangle 31">
              <a:extLst>
                <a:ext uri="{FF2B5EF4-FFF2-40B4-BE49-F238E27FC236}">
                  <a16:creationId xmlns:a16="http://schemas.microsoft.com/office/drawing/2014/main" id="{B3E2AB0D-E9C4-2A41-92FE-D2C2C4411E45}"/>
                </a:ext>
              </a:extLst>
            </p:cNvPr>
            <p:cNvSpPr/>
            <p:nvPr/>
          </p:nvSpPr>
          <p:spPr>
            <a:xfrm>
              <a:off x="0" y="2554664"/>
              <a:ext cx="4807670"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Triangle 32">
              <a:extLst>
                <a:ext uri="{FF2B5EF4-FFF2-40B4-BE49-F238E27FC236}">
                  <a16:creationId xmlns:a16="http://schemas.microsoft.com/office/drawing/2014/main" id="{2AE90620-25B8-794A-9181-95F1EA7BBEC2}"/>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Rectangle 33">
            <a:extLst>
              <a:ext uri="{FF2B5EF4-FFF2-40B4-BE49-F238E27FC236}">
                <a16:creationId xmlns:a16="http://schemas.microsoft.com/office/drawing/2014/main" id="{EEC85569-AF61-B04D-B1DF-F8C9015151FB}"/>
              </a:ext>
            </a:extLst>
          </p:cNvPr>
          <p:cNvSpPr/>
          <p:nvPr/>
        </p:nvSpPr>
        <p:spPr>
          <a:xfrm>
            <a:off x="0" y="1"/>
            <a:ext cx="12192000" cy="118584"/>
          </a:xfrm>
          <a:prstGeom prst="rect">
            <a:avLst/>
          </a:prstGeom>
          <a:pattFill prst="dkDnDiag">
            <a:fgClr>
              <a:srgbClr val="6A4FA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 Placeholder 8">
            <a:extLst>
              <a:ext uri="{FF2B5EF4-FFF2-40B4-BE49-F238E27FC236}">
                <a16:creationId xmlns:a16="http://schemas.microsoft.com/office/drawing/2014/main" id="{EF4464EF-5EDD-C34D-8AC6-391E05F51259}"/>
              </a:ext>
            </a:extLst>
          </p:cNvPr>
          <p:cNvSpPr>
            <a:spLocks noGrp="1"/>
          </p:cNvSpPr>
          <p:nvPr>
            <p:ph type="body" sz="quarter" idx="20" hasCustomPrompt="1"/>
          </p:nvPr>
        </p:nvSpPr>
        <p:spPr>
          <a:xfrm>
            <a:off x="201705" y="1180064"/>
            <a:ext cx="3733800" cy="286094"/>
          </a:xfrm>
        </p:spPr>
        <p:txBody>
          <a:bodyPr anchor="ctr">
            <a:noAutofit/>
          </a:bodyPr>
          <a:lstStyle>
            <a:lvl1pPr marL="0" indent="0">
              <a:buNone/>
              <a:defRPr sz="1600">
                <a:solidFill>
                  <a:schemeClr val="bg1"/>
                </a:solidFill>
              </a:defRPr>
            </a:lvl1pPr>
          </a:lstStyle>
          <a:p>
            <a:pPr lvl="0"/>
            <a:r>
              <a:rPr lang="en-US"/>
              <a:t>[SUBCATEGORY]</a:t>
            </a:r>
          </a:p>
        </p:txBody>
      </p:sp>
      <p:grpSp>
        <p:nvGrpSpPr>
          <p:cNvPr id="24" name="Group 23">
            <a:extLst>
              <a:ext uri="{FF2B5EF4-FFF2-40B4-BE49-F238E27FC236}">
                <a16:creationId xmlns:a16="http://schemas.microsoft.com/office/drawing/2014/main" id="{B9A29AD9-6536-DE4B-A219-B0F4D8A93198}"/>
              </a:ext>
            </a:extLst>
          </p:cNvPr>
          <p:cNvGrpSpPr/>
          <p:nvPr/>
        </p:nvGrpSpPr>
        <p:grpSpPr>
          <a:xfrm rot="10800000" flipV="1">
            <a:off x="9982196" y="813590"/>
            <a:ext cx="2209801" cy="372205"/>
            <a:chOff x="4201963" y="2554664"/>
            <a:chExt cx="798808" cy="216816"/>
          </a:xfrm>
          <a:solidFill>
            <a:srgbClr val="6A4FA2"/>
          </a:solidFill>
        </p:grpSpPr>
        <p:sp>
          <p:nvSpPr>
            <p:cNvPr id="25" name="Rectangle 24">
              <a:extLst>
                <a:ext uri="{FF2B5EF4-FFF2-40B4-BE49-F238E27FC236}">
                  <a16:creationId xmlns:a16="http://schemas.microsoft.com/office/drawing/2014/main" id="{A2ADA580-FC84-844D-BC1F-22F840A2079D}"/>
                </a:ext>
              </a:extLst>
            </p:cNvPr>
            <p:cNvSpPr/>
            <p:nvPr/>
          </p:nvSpPr>
          <p:spPr>
            <a:xfrm>
              <a:off x="4201963" y="2554664"/>
              <a:ext cx="605708"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Triangle 25">
              <a:extLst>
                <a:ext uri="{FF2B5EF4-FFF2-40B4-BE49-F238E27FC236}">
                  <a16:creationId xmlns:a16="http://schemas.microsoft.com/office/drawing/2014/main" id="{6007BA29-7B3A-D843-A610-D8212726EBBF}"/>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Rounded Rectangle 26">
            <a:extLst>
              <a:ext uri="{FF2B5EF4-FFF2-40B4-BE49-F238E27FC236}">
                <a16:creationId xmlns:a16="http://schemas.microsoft.com/office/drawing/2014/main" id="{224B9146-CEC6-FD49-8197-B4C67D3EE303}"/>
              </a:ext>
            </a:extLst>
          </p:cNvPr>
          <p:cNvSpPr/>
          <p:nvPr/>
        </p:nvSpPr>
        <p:spPr>
          <a:xfrm>
            <a:off x="10847718" y="908799"/>
            <a:ext cx="1105015" cy="1959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5911FB60-887D-1944-8284-5BC81C1D04C7}"/>
              </a:ext>
            </a:extLst>
          </p:cNvPr>
          <p:cNvSpPr txBox="1"/>
          <p:nvPr/>
        </p:nvSpPr>
        <p:spPr>
          <a:xfrm>
            <a:off x="10687209" y="534292"/>
            <a:ext cx="1426031" cy="276999"/>
          </a:xfrm>
          <a:prstGeom prst="rect">
            <a:avLst/>
          </a:prstGeom>
          <a:noFill/>
        </p:spPr>
        <p:txBody>
          <a:bodyPr wrap="none" rtlCol="0">
            <a:spAutoFit/>
          </a:bodyPr>
          <a:lstStyle/>
          <a:p>
            <a:pPr algn="ctr"/>
            <a:r>
              <a:rPr lang="en-US" sz="1200" dirty="0">
                <a:solidFill>
                  <a:schemeClr val="tx1">
                    <a:lumMod val="75000"/>
                    <a:lumOff val="25000"/>
                  </a:schemeClr>
                </a:solidFill>
                <a:effectLst>
                  <a:outerShdw blurRad="50800" dist="38100" dir="2700000" algn="tl" rotWithShape="0">
                    <a:prstClr val="black">
                      <a:alpha val="40000"/>
                    </a:prstClr>
                  </a:outerShdw>
                </a:effectLst>
                <a:latin typeface="Rubik" panose="02000604000000020004" pitchFamily="2" charset="-79"/>
                <a:cs typeface="Rubik" panose="02000604000000020004" pitchFamily="2" charset="-79"/>
              </a:rPr>
              <a:t>Net Assessment :</a:t>
            </a:r>
          </a:p>
        </p:txBody>
      </p:sp>
      <p:sp>
        <p:nvSpPr>
          <p:cNvPr id="3" name="Slide Number Placeholder 3">
            <a:extLst>
              <a:ext uri="{FF2B5EF4-FFF2-40B4-BE49-F238E27FC236}">
                <a16:creationId xmlns:a16="http://schemas.microsoft.com/office/drawing/2014/main" id="{07D2D1BD-AAA6-9121-0E60-C924FA9AA30B}"/>
              </a:ext>
            </a:extLst>
          </p:cNvPr>
          <p:cNvSpPr>
            <a:spLocks noGrp="1"/>
          </p:cNvSpPr>
          <p:nvPr>
            <p:ph type="sldNum" sz="quarter" idx="11"/>
          </p:nvPr>
        </p:nvSpPr>
        <p:spPr>
          <a:xfrm>
            <a:off x="10633434" y="6572250"/>
            <a:ext cx="720365" cy="365125"/>
          </a:xfrm>
          <a:prstGeom prst="rect">
            <a:avLst/>
          </a:prstGeom>
        </p:spPr>
        <p:txBody>
          <a:bodyPr/>
          <a:lstStyle/>
          <a:p>
            <a:fld id="{908AFF50-F27B-4B8C-9AC2-301204B63991}" type="slidenum">
              <a:rPr lang="en-US" smtClean="0"/>
              <a:t>‹#›</a:t>
            </a:fld>
            <a:endParaRPr lang="en-US" dirty="0"/>
          </a:p>
        </p:txBody>
      </p:sp>
      <p:sp>
        <p:nvSpPr>
          <p:cNvPr id="5" name="Footer Placeholder 2">
            <a:extLst>
              <a:ext uri="{FF2B5EF4-FFF2-40B4-BE49-F238E27FC236}">
                <a16:creationId xmlns:a16="http://schemas.microsoft.com/office/drawing/2014/main" id="{403EB2CE-F386-01BD-0CD1-C1E6E774D504}"/>
              </a:ext>
            </a:extLst>
          </p:cNvPr>
          <p:cNvSpPr>
            <a:spLocks noGrp="1"/>
          </p:cNvSpPr>
          <p:nvPr>
            <p:ph type="ftr" sz="quarter" idx="32"/>
          </p:nvPr>
        </p:nvSpPr>
        <p:spPr>
          <a:xfrm>
            <a:off x="0" y="6572249"/>
            <a:ext cx="10633434" cy="36512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684590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1_Category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18EDBA-A47D-F348-BB2A-C972AC65CB20}"/>
              </a:ext>
            </a:extLst>
          </p:cNvPr>
          <p:cNvSpPr/>
          <p:nvPr/>
        </p:nvSpPr>
        <p:spPr>
          <a:xfrm>
            <a:off x="0" y="1"/>
            <a:ext cx="12192000" cy="6225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1AF1BDD-31CF-C64D-9EC7-BB4FEE926471}"/>
              </a:ext>
            </a:extLst>
          </p:cNvPr>
          <p:cNvSpPr/>
          <p:nvPr/>
        </p:nvSpPr>
        <p:spPr>
          <a:xfrm>
            <a:off x="0" y="1553902"/>
            <a:ext cx="8449519" cy="3750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E40B003-B52E-0843-8D29-835C42AED5A7}"/>
              </a:ext>
            </a:extLst>
          </p:cNvPr>
          <p:cNvSpPr/>
          <p:nvPr/>
        </p:nvSpPr>
        <p:spPr>
          <a:xfrm>
            <a:off x="8449518" y="1553901"/>
            <a:ext cx="3742481" cy="3750197"/>
          </a:xfrm>
          <a:prstGeom prst="rect">
            <a:avLst/>
          </a:prstGeom>
          <a:pattFill prst="wdDn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7">
            <a:extLst>
              <a:ext uri="{FF2B5EF4-FFF2-40B4-BE49-F238E27FC236}">
                <a16:creationId xmlns:a16="http://schemas.microsoft.com/office/drawing/2014/main" id="{FA8754B0-3A8B-8B4E-824C-475A3E60DA5C}"/>
              </a:ext>
            </a:extLst>
          </p:cNvPr>
          <p:cNvSpPr>
            <a:spLocks noGrp="1"/>
          </p:cNvSpPr>
          <p:nvPr>
            <p:ph type="title" hasCustomPrompt="1"/>
          </p:nvPr>
        </p:nvSpPr>
        <p:spPr>
          <a:xfrm>
            <a:off x="761949" y="1787430"/>
            <a:ext cx="7620001" cy="1325564"/>
          </a:xfrm>
        </p:spPr>
        <p:txBody>
          <a:bodyPr anchor="t">
            <a:normAutofit/>
          </a:bodyPr>
          <a:lstStyle>
            <a:lvl1pPr>
              <a:defRPr sz="5400">
                <a:solidFill>
                  <a:schemeClr val="tx1">
                    <a:lumMod val="85000"/>
                    <a:lumOff val="15000"/>
                  </a:schemeClr>
                </a:solidFill>
              </a:defRPr>
            </a:lvl1pPr>
          </a:lstStyle>
          <a:p>
            <a:r>
              <a:rPr lang="en-US"/>
              <a:t>Title</a:t>
            </a:r>
          </a:p>
        </p:txBody>
      </p:sp>
      <p:sp>
        <p:nvSpPr>
          <p:cNvPr id="20" name="Text Placeholder 19">
            <a:extLst>
              <a:ext uri="{FF2B5EF4-FFF2-40B4-BE49-F238E27FC236}">
                <a16:creationId xmlns:a16="http://schemas.microsoft.com/office/drawing/2014/main" id="{904C5C44-2CB6-D84C-9F23-6F2CB0921D1B}"/>
              </a:ext>
            </a:extLst>
          </p:cNvPr>
          <p:cNvSpPr>
            <a:spLocks noGrp="1"/>
          </p:cNvSpPr>
          <p:nvPr>
            <p:ph type="body" sz="quarter" idx="10" hasCustomPrompt="1"/>
          </p:nvPr>
        </p:nvSpPr>
        <p:spPr>
          <a:xfrm>
            <a:off x="761996" y="3745007"/>
            <a:ext cx="7619906" cy="1325564"/>
          </a:xfrm>
        </p:spPr>
        <p:txBody>
          <a:bodyPr anchor="b">
            <a:normAutofit/>
          </a:bodyPr>
          <a:lstStyle>
            <a:lvl1pPr marL="0" indent="0">
              <a:buNone/>
              <a:defRPr sz="2800">
                <a:solidFill>
                  <a:schemeClr val="tx1">
                    <a:lumMod val="85000"/>
                    <a:lumOff val="1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1" name="Rectangle 10">
            <a:extLst>
              <a:ext uri="{FF2B5EF4-FFF2-40B4-BE49-F238E27FC236}">
                <a16:creationId xmlns:a16="http://schemas.microsoft.com/office/drawing/2014/main" id="{B00737E1-4AAD-DA4D-8F79-31ECB702D1A2}"/>
              </a:ext>
            </a:extLst>
          </p:cNvPr>
          <p:cNvSpPr/>
          <p:nvPr/>
        </p:nvSpPr>
        <p:spPr>
          <a:xfrm>
            <a:off x="0" y="1553901"/>
            <a:ext cx="761996" cy="3750197"/>
          </a:xfrm>
          <a:prstGeom prst="rect">
            <a:avLst/>
          </a:prstGeom>
          <a:pattFill prst="dkDnDiag">
            <a:fgClr>
              <a:schemeClr val="accent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E661F3B-25DA-A047-8E77-752B2930F8B6}"/>
              </a:ext>
            </a:extLst>
          </p:cNvPr>
          <p:cNvSpPr/>
          <p:nvPr/>
        </p:nvSpPr>
        <p:spPr>
          <a:xfrm>
            <a:off x="0" y="1787742"/>
            <a:ext cx="761996" cy="762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6BB3765-F406-7B4F-8E9D-5A114FD13120}"/>
              </a:ext>
            </a:extLst>
          </p:cNvPr>
          <p:cNvSpPr txBox="1"/>
          <p:nvPr/>
        </p:nvSpPr>
        <p:spPr>
          <a:xfrm>
            <a:off x="86685" y="1726714"/>
            <a:ext cx="588579" cy="923330"/>
          </a:xfrm>
          <a:prstGeom prst="rect">
            <a:avLst/>
          </a:prstGeom>
          <a:noFill/>
        </p:spPr>
        <p:txBody>
          <a:bodyPr wrap="square" rtlCol="0" anchor="ctr">
            <a:spAutoFit/>
          </a:bodyPr>
          <a:lstStyle/>
          <a:p>
            <a:pPr algn="ctr"/>
            <a:r>
              <a:rPr lang="en-US" sz="5400" b="1" i="0" dirty="0">
                <a:pattFill prst="dkDnDiag">
                  <a:fgClr>
                    <a:schemeClr val="accent1"/>
                  </a:fgClr>
                  <a:bgClr>
                    <a:schemeClr val="bg1"/>
                  </a:bgClr>
                </a:pattFill>
                <a:latin typeface="Rubik" panose="02000604000000020004" pitchFamily="2" charset="-79"/>
                <a:cs typeface="Rubik" panose="02000604000000020004" pitchFamily="2" charset="-79"/>
              </a:rPr>
              <a:t>2</a:t>
            </a:r>
          </a:p>
        </p:txBody>
      </p:sp>
      <p:sp>
        <p:nvSpPr>
          <p:cNvPr id="4" name="Slide Number Placeholder 3">
            <a:extLst>
              <a:ext uri="{FF2B5EF4-FFF2-40B4-BE49-F238E27FC236}">
                <a16:creationId xmlns:a16="http://schemas.microsoft.com/office/drawing/2014/main" id="{60B85DD8-458E-DBF0-B670-3CC7FC5B01AD}"/>
              </a:ext>
            </a:extLst>
          </p:cNvPr>
          <p:cNvSpPr>
            <a:spLocks noGrp="1"/>
          </p:cNvSpPr>
          <p:nvPr>
            <p:ph type="sldNum" sz="quarter" idx="11"/>
          </p:nvPr>
        </p:nvSpPr>
        <p:spPr>
          <a:xfrm>
            <a:off x="10633434" y="6572250"/>
            <a:ext cx="720365" cy="365125"/>
          </a:xfrm>
          <a:prstGeom prst="rect">
            <a:avLst/>
          </a:prstGeom>
        </p:spPr>
        <p:txBody>
          <a:bodyPr/>
          <a:lstStyle/>
          <a:p>
            <a:fld id="{908AFF50-F27B-4B8C-9AC2-301204B63991}" type="slidenum">
              <a:rPr lang="en-US" smtClean="0"/>
              <a:t>‹#›</a:t>
            </a:fld>
            <a:endParaRPr lang="en-US" dirty="0"/>
          </a:p>
        </p:txBody>
      </p:sp>
      <p:sp>
        <p:nvSpPr>
          <p:cNvPr id="5" name="Footer Placeholder 2">
            <a:extLst>
              <a:ext uri="{FF2B5EF4-FFF2-40B4-BE49-F238E27FC236}">
                <a16:creationId xmlns:a16="http://schemas.microsoft.com/office/drawing/2014/main" id="{352C1061-7E33-5EF7-D21E-3C77DB20BAD7}"/>
              </a:ext>
            </a:extLst>
          </p:cNvPr>
          <p:cNvSpPr>
            <a:spLocks noGrp="1"/>
          </p:cNvSpPr>
          <p:nvPr>
            <p:ph type="ftr" sz="quarter" idx="32"/>
          </p:nvPr>
        </p:nvSpPr>
        <p:spPr>
          <a:xfrm>
            <a:off x="0" y="6572249"/>
            <a:ext cx="10633434" cy="36512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14546291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_Slide_Tex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A28A-5C06-F647-8EF0-A9DE95148D8B}"/>
              </a:ext>
            </a:extLst>
          </p:cNvPr>
          <p:cNvSpPr>
            <a:spLocks noGrp="1"/>
          </p:cNvSpPr>
          <p:nvPr>
            <p:ph type="title" hasCustomPrompt="1"/>
          </p:nvPr>
        </p:nvSpPr>
        <p:spPr>
          <a:xfrm>
            <a:off x="201705" y="325729"/>
            <a:ext cx="10515600" cy="744219"/>
          </a:xfrm>
        </p:spPr>
        <p:txBody>
          <a:bodyPr anchor="ctr">
            <a:noAutofit/>
          </a:bodyPr>
          <a:lstStyle>
            <a:lvl1pPr>
              <a:defRPr sz="3600">
                <a:solidFill>
                  <a:schemeClr val="tx1">
                    <a:lumMod val="85000"/>
                    <a:lumOff val="15000"/>
                  </a:schemeClr>
                </a:solidFill>
              </a:defRPr>
            </a:lvl1pPr>
          </a:lstStyle>
          <a:p>
            <a:r>
              <a:rPr lang="en-US"/>
              <a:t>Title</a:t>
            </a:r>
          </a:p>
        </p:txBody>
      </p:sp>
      <p:grpSp>
        <p:nvGrpSpPr>
          <p:cNvPr id="7" name="Group 6">
            <a:extLst>
              <a:ext uri="{FF2B5EF4-FFF2-40B4-BE49-F238E27FC236}">
                <a16:creationId xmlns:a16="http://schemas.microsoft.com/office/drawing/2014/main" id="{5F73ED5F-1CD0-5A4D-99A8-201F70046FA2}"/>
              </a:ext>
            </a:extLst>
          </p:cNvPr>
          <p:cNvGrpSpPr/>
          <p:nvPr/>
        </p:nvGrpSpPr>
        <p:grpSpPr>
          <a:xfrm flipV="1">
            <a:off x="0" y="1185795"/>
            <a:ext cx="10633435" cy="286094"/>
            <a:chOff x="0" y="2554664"/>
            <a:chExt cx="5000771" cy="216816"/>
          </a:xfrm>
          <a:solidFill>
            <a:srgbClr val="263894"/>
          </a:solidFill>
        </p:grpSpPr>
        <p:sp>
          <p:nvSpPr>
            <p:cNvPr id="5" name="Rectangle 4">
              <a:extLst>
                <a:ext uri="{FF2B5EF4-FFF2-40B4-BE49-F238E27FC236}">
                  <a16:creationId xmlns:a16="http://schemas.microsoft.com/office/drawing/2014/main" id="{C0869AFC-D093-4543-9ACD-C57AE490E544}"/>
                </a:ext>
              </a:extLst>
            </p:cNvPr>
            <p:cNvSpPr/>
            <p:nvPr/>
          </p:nvSpPr>
          <p:spPr>
            <a:xfrm>
              <a:off x="0" y="2554664"/>
              <a:ext cx="4807670"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Triangle 5">
              <a:extLst>
                <a:ext uri="{FF2B5EF4-FFF2-40B4-BE49-F238E27FC236}">
                  <a16:creationId xmlns:a16="http://schemas.microsoft.com/office/drawing/2014/main" id="{97594BBE-3BAF-3F40-B497-788AE9EE375B}"/>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ectangle 7">
            <a:extLst>
              <a:ext uri="{FF2B5EF4-FFF2-40B4-BE49-F238E27FC236}">
                <a16:creationId xmlns:a16="http://schemas.microsoft.com/office/drawing/2014/main" id="{5D53EF5A-A427-4146-B469-419108961804}"/>
              </a:ext>
            </a:extLst>
          </p:cNvPr>
          <p:cNvSpPr/>
          <p:nvPr/>
        </p:nvSpPr>
        <p:spPr>
          <a:xfrm>
            <a:off x="0" y="1"/>
            <a:ext cx="12192000" cy="118584"/>
          </a:xfrm>
          <a:prstGeom prst="rect">
            <a:avLst/>
          </a:prstGeom>
          <a:pattFill prst="dkDnDiag">
            <a:fgClr>
              <a:srgbClr val="26389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 Placeholder 8">
            <a:extLst>
              <a:ext uri="{FF2B5EF4-FFF2-40B4-BE49-F238E27FC236}">
                <a16:creationId xmlns:a16="http://schemas.microsoft.com/office/drawing/2014/main" id="{914F8051-208B-9943-88BC-A8EF0B6978B1}"/>
              </a:ext>
            </a:extLst>
          </p:cNvPr>
          <p:cNvSpPr>
            <a:spLocks noGrp="1"/>
          </p:cNvSpPr>
          <p:nvPr>
            <p:ph type="body" sz="quarter" idx="20" hasCustomPrompt="1"/>
          </p:nvPr>
        </p:nvSpPr>
        <p:spPr>
          <a:xfrm>
            <a:off x="201705" y="1180064"/>
            <a:ext cx="3733800" cy="286094"/>
          </a:xfrm>
        </p:spPr>
        <p:txBody>
          <a:bodyPr anchor="ctr">
            <a:noAutofit/>
          </a:bodyPr>
          <a:lstStyle>
            <a:lvl1pPr marL="0" indent="0">
              <a:buNone/>
              <a:defRPr sz="1600">
                <a:solidFill>
                  <a:schemeClr val="bg1"/>
                </a:solidFill>
              </a:defRPr>
            </a:lvl1pPr>
          </a:lstStyle>
          <a:p>
            <a:pPr lvl="0"/>
            <a:r>
              <a:rPr lang="en-US"/>
              <a:t>[SUBCATEGORY]</a:t>
            </a:r>
          </a:p>
        </p:txBody>
      </p:sp>
      <p:cxnSp>
        <p:nvCxnSpPr>
          <p:cNvPr id="35" name="Straight Connector 34">
            <a:extLst>
              <a:ext uri="{FF2B5EF4-FFF2-40B4-BE49-F238E27FC236}">
                <a16:creationId xmlns:a16="http://schemas.microsoft.com/office/drawing/2014/main" id="{B0FAE2B6-FF8B-D149-8F0A-D8BAC71BC2AA}"/>
              </a:ext>
            </a:extLst>
          </p:cNvPr>
          <p:cNvCxnSpPr>
            <a:cxnSpLocks/>
          </p:cNvCxnSpPr>
          <p:nvPr/>
        </p:nvCxnSpPr>
        <p:spPr>
          <a:xfrm>
            <a:off x="6096000" y="1638123"/>
            <a:ext cx="0" cy="469917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29">
            <a:extLst>
              <a:ext uri="{FF2B5EF4-FFF2-40B4-BE49-F238E27FC236}">
                <a16:creationId xmlns:a16="http://schemas.microsoft.com/office/drawing/2014/main" id="{9DB045C2-F706-864F-9AE2-D140686E5DC8}"/>
              </a:ext>
            </a:extLst>
          </p:cNvPr>
          <p:cNvSpPr>
            <a:spLocks noGrp="1"/>
          </p:cNvSpPr>
          <p:nvPr>
            <p:ph type="body" sz="quarter" idx="12" hasCustomPrompt="1"/>
          </p:nvPr>
        </p:nvSpPr>
        <p:spPr>
          <a:xfrm>
            <a:off x="201705" y="1638123"/>
            <a:ext cx="2622550" cy="518688"/>
          </a:xfrm>
        </p:spPr>
        <p:txBody>
          <a:bodyPr>
            <a:normAutofit/>
          </a:bodyPr>
          <a:lstStyle>
            <a:lvl1pPr marL="0" indent="0">
              <a:buNone/>
              <a:defRPr sz="2400" b="0" i="0">
                <a:solidFill>
                  <a:schemeClr val="tx1">
                    <a:lumMod val="85000"/>
                    <a:lumOff val="15000"/>
                  </a:schemeClr>
                </a:solidFill>
                <a:effectLst>
                  <a:outerShdw blurRad="38100" dist="38100" dir="2700000" algn="tl">
                    <a:srgbClr val="000000">
                      <a:alpha val="43137"/>
                    </a:srgbClr>
                  </a:outerShdw>
                </a:effectLst>
                <a:latin typeface="Rubik" panose="02000604000000020004" pitchFamily="2" charset="-79"/>
                <a:cs typeface="Rubik" panose="02000604000000020004" pitchFamily="2" charset="-79"/>
              </a:defRPr>
            </a:lvl1pPr>
            <a:lvl5pPr marL="1828800" indent="0">
              <a:buNone/>
              <a:defRPr/>
            </a:lvl5pPr>
          </a:lstStyle>
          <a:p>
            <a:pPr lvl="0"/>
            <a:r>
              <a:rPr lang="en-US"/>
              <a:t>Heading</a:t>
            </a:r>
          </a:p>
        </p:txBody>
      </p:sp>
      <p:sp>
        <p:nvSpPr>
          <p:cNvPr id="37" name="Text Placeholder 33">
            <a:extLst>
              <a:ext uri="{FF2B5EF4-FFF2-40B4-BE49-F238E27FC236}">
                <a16:creationId xmlns:a16="http://schemas.microsoft.com/office/drawing/2014/main" id="{46B4CBE0-8760-2A44-A1C2-F78AD8FD2275}"/>
              </a:ext>
            </a:extLst>
          </p:cNvPr>
          <p:cNvSpPr>
            <a:spLocks noGrp="1"/>
          </p:cNvSpPr>
          <p:nvPr>
            <p:ph type="body" sz="quarter" idx="13" hasCustomPrompt="1"/>
          </p:nvPr>
        </p:nvSpPr>
        <p:spPr>
          <a:xfrm>
            <a:off x="201705" y="2170525"/>
            <a:ext cx="5741987" cy="1840012"/>
          </a:xfrm>
        </p:spPr>
        <p:txBody>
          <a:bodyPr>
            <a:normAutofit/>
          </a:bodyPr>
          <a:lstStyle>
            <a:lvl1pPr marL="0" indent="0">
              <a:buNone/>
              <a:defRPr sz="1800">
                <a:solidFill>
                  <a:schemeClr val="tx1"/>
                </a:solidFill>
              </a:defRPr>
            </a:lvl1pPr>
            <a:lvl2pPr>
              <a:defRPr sz="1600"/>
            </a:lvl2pPr>
            <a:lvl3pPr>
              <a:defRPr sz="1400"/>
            </a:lvl3pPr>
            <a:lvl4pPr>
              <a:defRPr sz="1200"/>
            </a:lvl4pPr>
            <a:lvl5pPr>
              <a:defRPr sz="1200"/>
            </a:lvl5pPr>
          </a:lstStyle>
          <a:p>
            <a:pPr lvl="0"/>
            <a:r>
              <a:rPr lang="en-US"/>
              <a:t>Click to edit</a:t>
            </a:r>
            <a:br>
              <a:rPr lang="en-US"/>
            </a:br>
            <a:endParaRPr lang="en-US"/>
          </a:p>
        </p:txBody>
      </p:sp>
      <p:sp>
        <p:nvSpPr>
          <p:cNvPr id="45" name="Text Placeholder 29">
            <a:extLst>
              <a:ext uri="{FF2B5EF4-FFF2-40B4-BE49-F238E27FC236}">
                <a16:creationId xmlns:a16="http://schemas.microsoft.com/office/drawing/2014/main" id="{80C45F6F-91F2-FC4A-A5C7-4CB28FD4BCB6}"/>
              </a:ext>
            </a:extLst>
          </p:cNvPr>
          <p:cNvSpPr>
            <a:spLocks noGrp="1"/>
          </p:cNvSpPr>
          <p:nvPr>
            <p:ph type="body" sz="quarter" idx="14" hasCustomPrompt="1"/>
          </p:nvPr>
        </p:nvSpPr>
        <p:spPr>
          <a:xfrm>
            <a:off x="6210746" y="1638123"/>
            <a:ext cx="2622550" cy="518688"/>
          </a:xfrm>
        </p:spPr>
        <p:txBody>
          <a:bodyPr>
            <a:normAutofit/>
          </a:bodyPr>
          <a:lstStyle>
            <a:lvl1pPr marL="0" indent="0">
              <a:buNone/>
              <a:defRPr sz="2400" b="0" i="0">
                <a:solidFill>
                  <a:schemeClr val="tx1">
                    <a:lumMod val="85000"/>
                    <a:lumOff val="15000"/>
                  </a:schemeClr>
                </a:solidFill>
                <a:effectLst>
                  <a:outerShdw blurRad="38100" dist="38100" dir="2700000" algn="tl">
                    <a:srgbClr val="000000">
                      <a:alpha val="43137"/>
                    </a:srgbClr>
                  </a:outerShdw>
                </a:effectLst>
                <a:latin typeface="Rubik" panose="02000604000000020004" pitchFamily="2" charset="-79"/>
                <a:cs typeface="Rubik" panose="02000604000000020004" pitchFamily="2" charset="-79"/>
              </a:defRPr>
            </a:lvl1pPr>
            <a:lvl5pPr marL="1828800" indent="0">
              <a:buNone/>
              <a:defRPr/>
            </a:lvl5pPr>
          </a:lstStyle>
          <a:p>
            <a:pPr lvl="0"/>
            <a:r>
              <a:rPr lang="en-US"/>
              <a:t>Heading</a:t>
            </a:r>
          </a:p>
        </p:txBody>
      </p:sp>
      <p:sp>
        <p:nvSpPr>
          <p:cNvPr id="46" name="Text Placeholder 29">
            <a:extLst>
              <a:ext uri="{FF2B5EF4-FFF2-40B4-BE49-F238E27FC236}">
                <a16:creationId xmlns:a16="http://schemas.microsoft.com/office/drawing/2014/main" id="{A3298BAE-41AF-5C45-978A-A3B849055EC7}"/>
              </a:ext>
            </a:extLst>
          </p:cNvPr>
          <p:cNvSpPr>
            <a:spLocks noGrp="1"/>
          </p:cNvSpPr>
          <p:nvPr>
            <p:ph type="body" sz="quarter" idx="16" hasCustomPrompt="1"/>
          </p:nvPr>
        </p:nvSpPr>
        <p:spPr>
          <a:xfrm>
            <a:off x="201705" y="4045636"/>
            <a:ext cx="2622550" cy="518688"/>
          </a:xfrm>
        </p:spPr>
        <p:txBody>
          <a:bodyPr>
            <a:normAutofit/>
          </a:bodyPr>
          <a:lstStyle>
            <a:lvl1pPr marL="0" indent="0">
              <a:buNone/>
              <a:defRPr sz="2400" b="0" i="0">
                <a:solidFill>
                  <a:schemeClr val="tx1">
                    <a:lumMod val="85000"/>
                    <a:lumOff val="15000"/>
                  </a:schemeClr>
                </a:solidFill>
                <a:effectLst>
                  <a:outerShdw blurRad="38100" dist="38100" dir="2700000" algn="tl">
                    <a:srgbClr val="000000">
                      <a:alpha val="43137"/>
                    </a:srgbClr>
                  </a:outerShdw>
                </a:effectLst>
                <a:latin typeface="Rubik" panose="02000604000000020004" pitchFamily="2" charset="-79"/>
                <a:cs typeface="Rubik" panose="02000604000000020004" pitchFamily="2" charset="-79"/>
              </a:defRPr>
            </a:lvl1pPr>
            <a:lvl5pPr marL="1828800" indent="0">
              <a:buNone/>
              <a:defRPr/>
            </a:lvl5pPr>
          </a:lstStyle>
          <a:p>
            <a:pPr lvl="0"/>
            <a:r>
              <a:rPr lang="en-US"/>
              <a:t>Heading</a:t>
            </a:r>
          </a:p>
        </p:txBody>
      </p:sp>
      <p:sp>
        <p:nvSpPr>
          <p:cNvPr id="47" name="Text Placeholder 29">
            <a:extLst>
              <a:ext uri="{FF2B5EF4-FFF2-40B4-BE49-F238E27FC236}">
                <a16:creationId xmlns:a16="http://schemas.microsoft.com/office/drawing/2014/main" id="{D1404728-306D-E44C-B0D5-00028368A9A5}"/>
              </a:ext>
            </a:extLst>
          </p:cNvPr>
          <p:cNvSpPr>
            <a:spLocks noGrp="1"/>
          </p:cNvSpPr>
          <p:nvPr>
            <p:ph type="body" sz="quarter" idx="18" hasCustomPrompt="1"/>
          </p:nvPr>
        </p:nvSpPr>
        <p:spPr>
          <a:xfrm>
            <a:off x="6210745" y="4046175"/>
            <a:ext cx="2622550" cy="518688"/>
          </a:xfrm>
        </p:spPr>
        <p:txBody>
          <a:bodyPr>
            <a:normAutofit/>
          </a:bodyPr>
          <a:lstStyle>
            <a:lvl1pPr marL="0" indent="0">
              <a:buNone/>
              <a:defRPr sz="2400" b="0" i="0">
                <a:effectLst>
                  <a:outerShdw blurRad="38100" dist="38100" dir="2700000" algn="tl">
                    <a:srgbClr val="000000">
                      <a:alpha val="43137"/>
                    </a:srgbClr>
                  </a:outerShdw>
                </a:effectLst>
                <a:latin typeface="Rubik" panose="02000604000000020004" pitchFamily="2" charset="-79"/>
                <a:cs typeface="Rubik" panose="02000604000000020004" pitchFamily="2" charset="-79"/>
              </a:defRPr>
            </a:lvl1pPr>
            <a:lvl5pPr marL="1828800" indent="0">
              <a:buNone/>
              <a:defRPr/>
            </a:lvl5pPr>
          </a:lstStyle>
          <a:p>
            <a:pPr lvl="0"/>
            <a:r>
              <a:rPr lang="en-US"/>
              <a:t>Heading</a:t>
            </a:r>
          </a:p>
        </p:txBody>
      </p:sp>
      <p:sp>
        <p:nvSpPr>
          <p:cNvPr id="48" name="Text Placeholder 33">
            <a:extLst>
              <a:ext uri="{FF2B5EF4-FFF2-40B4-BE49-F238E27FC236}">
                <a16:creationId xmlns:a16="http://schemas.microsoft.com/office/drawing/2014/main" id="{EE426A0D-24E2-D542-802F-EEC71C1328FC}"/>
              </a:ext>
            </a:extLst>
          </p:cNvPr>
          <p:cNvSpPr>
            <a:spLocks noGrp="1"/>
          </p:cNvSpPr>
          <p:nvPr>
            <p:ph type="body" sz="quarter" idx="21" hasCustomPrompt="1"/>
          </p:nvPr>
        </p:nvSpPr>
        <p:spPr>
          <a:xfrm>
            <a:off x="6210745" y="2170525"/>
            <a:ext cx="5741987" cy="1840012"/>
          </a:xfrm>
        </p:spPr>
        <p:txBody>
          <a:bodyPr>
            <a:normAutofit/>
          </a:bodyPr>
          <a:lstStyle>
            <a:lvl1pPr marL="0" indent="0">
              <a:buNone/>
              <a:defRPr sz="1800">
                <a:solidFill>
                  <a:schemeClr val="tx1"/>
                </a:solidFill>
              </a:defRPr>
            </a:lvl1pPr>
            <a:lvl2pPr>
              <a:defRPr sz="1600"/>
            </a:lvl2pPr>
            <a:lvl3pPr>
              <a:defRPr sz="1400"/>
            </a:lvl3pPr>
            <a:lvl4pPr>
              <a:defRPr sz="1200"/>
            </a:lvl4pPr>
            <a:lvl5pPr>
              <a:defRPr sz="1200"/>
            </a:lvl5pPr>
          </a:lstStyle>
          <a:p>
            <a:pPr lvl="0"/>
            <a:r>
              <a:rPr lang="en-US"/>
              <a:t>Click to edit</a:t>
            </a:r>
            <a:br>
              <a:rPr lang="en-US"/>
            </a:br>
            <a:endParaRPr lang="en-US"/>
          </a:p>
        </p:txBody>
      </p:sp>
      <p:sp>
        <p:nvSpPr>
          <p:cNvPr id="49" name="Text Placeholder 33">
            <a:extLst>
              <a:ext uri="{FF2B5EF4-FFF2-40B4-BE49-F238E27FC236}">
                <a16:creationId xmlns:a16="http://schemas.microsoft.com/office/drawing/2014/main" id="{E21F4861-6A91-594E-A9FC-321E78C1F1BB}"/>
              </a:ext>
            </a:extLst>
          </p:cNvPr>
          <p:cNvSpPr>
            <a:spLocks noGrp="1"/>
          </p:cNvSpPr>
          <p:nvPr>
            <p:ph type="body" sz="quarter" idx="22" hasCustomPrompt="1"/>
          </p:nvPr>
        </p:nvSpPr>
        <p:spPr>
          <a:xfrm>
            <a:off x="201705" y="4581237"/>
            <a:ext cx="5741987" cy="1840012"/>
          </a:xfrm>
        </p:spPr>
        <p:txBody>
          <a:bodyPr>
            <a:normAutofit/>
          </a:bodyPr>
          <a:lstStyle>
            <a:lvl1pPr marL="0" indent="0">
              <a:buNone/>
              <a:defRPr sz="1800">
                <a:solidFill>
                  <a:schemeClr val="tx1"/>
                </a:solidFill>
              </a:defRPr>
            </a:lvl1pPr>
            <a:lvl2pPr>
              <a:defRPr sz="1600"/>
            </a:lvl2pPr>
            <a:lvl3pPr>
              <a:defRPr sz="1400"/>
            </a:lvl3pPr>
            <a:lvl4pPr>
              <a:defRPr sz="1200"/>
            </a:lvl4pPr>
            <a:lvl5pPr>
              <a:defRPr sz="1200"/>
            </a:lvl5pPr>
          </a:lstStyle>
          <a:p>
            <a:pPr lvl="0"/>
            <a:r>
              <a:rPr lang="en-US"/>
              <a:t>Click to edit</a:t>
            </a:r>
            <a:br>
              <a:rPr lang="en-US"/>
            </a:br>
            <a:endParaRPr lang="en-US"/>
          </a:p>
        </p:txBody>
      </p:sp>
      <p:sp>
        <p:nvSpPr>
          <p:cNvPr id="50" name="Text Placeholder 33">
            <a:extLst>
              <a:ext uri="{FF2B5EF4-FFF2-40B4-BE49-F238E27FC236}">
                <a16:creationId xmlns:a16="http://schemas.microsoft.com/office/drawing/2014/main" id="{D6DD41C9-35F1-4345-A146-2B55352A8C0B}"/>
              </a:ext>
            </a:extLst>
          </p:cNvPr>
          <p:cNvSpPr>
            <a:spLocks noGrp="1"/>
          </p:cNvSpPr>
          <p:nvPr>
            <p:ph type="body" sz="quarter" idx="23" hasCustomPrompt="1"/>
          </p:nvPr>
        </p:nvSpPr>
        <p:spPr>
          <a:xfrm>
            <a:off x="6210744" y="4581237"/>
            <a:ext cx="5741987" cy="1840012"/>
          </a:xfrm>
        </p:spPr>
        <p:txBody>
          <a:bodyPr>
            <a:normAutofit/>
          </a:bodyPr>
          <a:lstStyle>
            <a:lvl1pPr marL="0" indent="0">
              <a:buNone/>
              <a:defRPr sz="1800">
                <a:solidFill>
                  <a:schemeClr val="tx1"/>
                </a:solidFill>
              </a:defRPr>
            </a:lvl1pPr>
            <a:lvl2pPr>
              <a:defRPr sz="1600"/>
            </a:lvl2pPr>
            <a:lvl3pPr>
              <a:defRPr sz="1400"/>
            </a:lvl3pPr>
            <a:lvl4pPr>
              <a:defRPr sz="1200"/>
            </a:lvl4pPr>
            <a:lvl5pPr>
              <a:defRPr sz="1200"/>
            </a:lvl5pPr>
          </a:lstStyle>
          <a:p>
            <a:pPr lvl="0"/>
            <a:r>
              <a:rPr lang="en-US"/>
              <a:t>Click to edit</a:t>
            </a:r>
            <a:br>
              <a:rPr lang="en-US"/>
            </a:br>
            <a:endParaRPr lang="en-US"/>
          </a:p>
        </p:txBody>
      </p:sp>
      <p:grpSp>
        <p:nvGrpSpPr>
          <p:cNvPr id="30" name="Group 29">
            <a:extLst>
              <a:ext uri="{FF2B5EF4-FFF2-40B4-BE49-F238E27FC236}">
                <a16:creationId xmlns:a16="http://schemas.microsoft.com/office/drawing/2014/main" id="{0FF0CAC5-5E36-6048-BDE4-F40914E180A0}"/>
              </a:ext>
            </a:extLst>
          </p:cNvPr>
          <p:cNvGrpSpPr/>
          <p:nvPr/>
        </p:nvGrpSpPr>
        <p:grpSpPr>
          <a:xfrm rot="10800000" flipV="1">
            <a:off x="9982196" y="813590"/>
            <a:ext cx="2209801" cy="372205"/>
            <a:chOff x="4201963" y="2554664"/>
            <a:chExt cx="798808" cy="216816"/>
          </a:xfrm>
          <a:solidFill>
            <a:schemeClr val="accent1"/>
          </a:solidFill>
        </p:grpSpPr>
        <p:sp>
          <p:nvSpPr>
            <p:cNvPr id="31" name="Rectangle 30">
              <a:extLst>
                <a:ext uri="{FF2B5EF4-FFF2-40B4-BE49-F238E27FC236}">
                  <a16:creationId xmlns:a16="http://schemas.microsoft.com/office/drawing/2014/main" id="{97C899E9-CAD5-274A-B347-A3A11DD64D9B}"/>
                </a:ext>
              </a:extLst>
            </p:cNvPr>
            <p:cNvSpPr/>
            <p:nvPr/>
          </p:nvSpPr>
          <p:spPr>
            <a:xfrm>
              <a:off x="4201963" y="2554664"/>
              <a:ext cx="605708"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ight Triangle 31">
              <a:extLst>
                <a:ext uri="{FF2B5EF4-FFF2-40B4-BE49-F238E27FC236}">
                  <a16:creationId xmlns:a16="http://schemas.microsoft.com/office/drawing/2014/main" id="{091A575B-2FB0-074C-9178-671473AB2450}"/>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3" name="Rounded Rectangle 32">
            <a:extLst>
              <a:ext uri="{FF2B5EF4-FFF2-40B4-BE49-F238E27FC236}">
                <a16:creationId xmlns:a16="http://schemas.microsoft.com/office/drawing/2014/main" id="{5137A07E-81F0-AB40-91BA-6E937C5921A7}"/>
              </a:ext>
            </a:extLst>
          </p:cNvPr>
          <p:cNvSpPr/>
          <p:nvPr/>
        </p:nvSpPr>
        <p:spPr>
          <a:xfrm>
            <a:off x="10847718" y="908799"/>
            <a:ext cx="1105015" cy="1959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778D9B50-06F5-B64D-ACAE-D6D258C4183C}"/>
              </a:ext>
            </a:extLst>
          </p:cNvPr>
          <p:cNvSpPr txBox="1"/>
          <p:nvPr/>
        </p:nvSpPr>
        <p:spPr>
          <a:xfrm>
            <a:off x="10687209" y="534292"/>
            <a:ext cx="1426031" cy="276999"/>
          </a:xfrm>
          <a:prstGeom prst="rect">
            <a:avLst/>
          </a:prstGeom>
          <a:noFill/>
        </p:spPr>
        <p:txBody>
          <a:bodyPr wrap="none" rtlCol="0">
            <a:spAutoFit/>
          </a:bodyPr>
          <a:lstStyle/>
          <a:p>
            <a:pPr algn="ctr"/>
            <a:r>
              <a:rPr lang="en-US" sz="1200" dirty="0">
                <a:solidFill>
                  <a:schemeClr val="tx1">
                    <a:lumMod val="75000"/>
                    <a:lumOff val="25000"/>
                  </a:schemeClr>
                </a:solidFill>
                <a:effectLst>
                  <a:outerShdw blurRad="50800" dist="38100" dir="2700000" algn="tl" rotWithShape="0">
                    <a:prstClr val="black">
                      <a:alpha val="40000"/>
                    </a:prstClr>
                  </a:outerShdw>
                </a:effectLst>
                <a:latin typeface="Rubik" panose="02000604000000020004" pitchFamily="2" charset="-79"/>
                <a:cs typeface="Rubik" panose="02000604000000020004" pitchFamily="2" charset="-79"/>
              </a:rPr>
              <a:t>Net Assessment :</a:t>
            </a:r>
          </a:p>
        </p:txBody>
      </p:sp>
      <p:sp>
        <p:nvSpPr>
          <p:cNvPr id="9" name="Slide Number Placeholder 3">
            <a:extLst>
              <a:ext uri="{FF2B5EF4-FFF2-40B4-BE49-F238E27FC236}">
                <a16:creationId xmlns:a16="http://schemas.microsoft.com/office/drawing/2014/main" id="{41BF6E36-BEA9-6EEA-EA12-E39DE655600A}"/>
              </a:ext>
            </a:extLst>
          </p:cNvPr>
          <p:cNvSpPr>
            <a:spLocks noGrp="1"/>
          </p:cNvSpPr>
          <p:nvPr>
            <p:ph type="sldNum" sz="quarter" idx="11"/>
          </p:nvPr>
        </p:nvSpPr>
        <p:spPr>
          <a:xfrm>
            <a:off x="10633434" y="6572250"/>
            <a:ext cx="720365" cy="365125"/>
          </a:xfrm>
          <a:prstGeom prst="rect">
            <a:avLst/>
          </a:prstGeom>
        </p:spPr>
        <p:txBody>
          <a:bodyPr/>
          <a:lstStyle/>
          <a:p>
            <a:fld id="{908AFF50-F27B-4B8C-9AC2-301204B63991}" type="slidenum">
              <a:rPr lang="en-US" smtClean="0"/>
              <a:t>‹#›</a:t>
            </a:fld>
            <a:endParaRPr lang="en-US" dirty="0"/>
          </a:p>
        </p:txBody>
      </p:sp>
      <p:sp>
        <p:nvSpPr>
          <p:cNvPr id="10" name="Footer Placeholder 2">
            <a:extLst>
              <a:ext uri="{FF2B5EF4-FFF2-40B4-BE49-F238E27FC236}">
                <a16:creationId xmlns:a16="http://schemas.microsoft.com/office/drawing/2014/main" id="{C142E6AC-D44E-8A38-0BA8-C64D1E79B97B}"/>
              </a:ext>
            </a:extLst>
          </p:cNvPr>
          <p:cNvSpPr>
            <a:spLocks noGrp="1"/>
          </p:cNvSpPr>
          <p:nvPr>
            <p:ph type="ftr" sz="quarter" idx="32"/>
          </p:nvPr>
        </p:nvSpPr>
        <p:spPr>
          <a:xfrm>
            <a:off x="0" y="6572249"/>
            <a:ext cx="10633434" cy="36512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2423546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_Slide_Text_Big_2">
    <p:spTree>
      <p:nvGrpSpPr>
        <p:cNvPr id="1" name=""/>
        <p:cNvGrpSpPr/>
        <p:nvPr/>
      </p:nvGrpSpPr>
      <p:grpSpPr>
        <a:xfrm>
          <a:off x="0" y="0"/>
          <a:ext cx="0" cy="0"/>
          <a:chOff x="0" y="0"/>
          <a:chExt cx="0" cy="0"/>
        </a:xfrm>
      </p:grpSpPr>
      <p:sp>
        <p:nvSpPr>
          <p:cNvPr id="32" name="Text Placeholder 29">
            <a:extLst>
              <a:ext uri="{FF2B5EF4-FFF2-40B4-BE49-F238E27FC236}">
                <a16:creationId xmlns:a16="http://schemas.microsoft.com/office/drawing/2014/main" id="{C7377D58-ED31-A640-AA7A-49EB17BEDF8A}"/>
              </a:ext>
            </a:extLst>
          </p:cNvPr>
          <p:cNvSpPr>
            <a:spLocks noGrp="1"/>
          </p:cNvSpPr>
          <p:nvPr>
            <p:ph type="body" sz="quarter" idx="12" hasCustomPrompt="1"/>
          </p:nvPr>
        </p:nvSpPr>
        <p:spPr>
          <a:xfrm>
            <a:off x="201705" y="1638123"/>
            <a:ext cx="2622550" cy="518688"/>
          </a:xfrm>
        </p:spPr>
        <p:txBody>
          <a:bodyPr>
            <a:normAutofit/>
          </a:bodyPr>
          <a:lstStyle>
            <a:lvl1pPr marL="0" indent="0">
              <a:buNone/>
              <a:defRPr sz="2400" b="0" i="0">
                <a:solidFill>
                  <a:schemeClr val="tx1">
                    <a:lumMod val="85000"/>
                    <a:lumOff val="15000"/>
                  </a:schemeClr>
                </a:solidFill>
                <a:effectLst>
                  <a:outerShdw blurRad="38100" dist="38100" dir="2700000" algn="tl">
                    <a:srgbClr val="000000">
                      <a:alpha val="43137"/>
                    </a:srgbClr>
                  </a:outerShdw>
                </a:effectLst>
                <a:latin typeface="Rubik" panose="02000604000000020004" pitchFamily="2" charset="-79"/>
                <a:cs typeface="Rubik" panose="02000604000000020004" pitchFamily="2" charset="-79"/>
              </a:defRPr>
            </a:lvl1pPr>
            <a:lvl5pPr marL="1828800" indent="0">
              <a:buNone/>
              <a:defRPr/>
            </a:lvl5pPr>
          </a:lstStyle>
          <a:p>
            <a:pPr lvl="0"/>
            <a:r>
              <a:rPr lang="en-US"/>
              <a:t>Heading</a:t>
            </a:r>
          </a:p>
        </p:txBody>
      </p:sp>
      <p:sp>
        <p:nvSpPr>
          <p:cNvPr id="33" name="Text Placeholder 33">
            <a:extLst>
              <a:ext uri="{FF2B5EF4-FFF2-40B4-BE49-F238E27FC236}">
                <a16:creationId xmlns:a16="http://schemas.microsoft.com/office/drawing/2014/main" id="{1D4B73EC-DAAF-894E-9993-BCC4F873473F}"/>
              </a:ext>
            </a:extLst>
          </p:cNvPr>
          <p:cNvSpPr>
            <a:spLocks noGrp="1"/>
          </p:cNvSpPr>
          <p:nvPr>
            <p:ph type="body" sz="quarter" idx="13" hasCustomPrompt="1"/>
          </p:nvPr>
        </p:nvSpPr>
        <p:spPr>
          <a:xfrm>
            <a:off x="201705" y="2170525"/>
            <a:ext cx="11751027" cy="4250724"/>
          </a:xfrm>
        </p:spPr>
        <p:txBody>
          <a:bodyPr>
            <a:normAutofit/>
          </a:bodyPr>
          <a:lstStyle>
            <a:lvl1pPr marL="0" indent="0">
              <a:buNone/>
              <a:defRPr sz="1800">
                <a:solidFill>
                  <a:schemeClr val="tx1"/>
                </a:solidFill>
              </a:defRPr>
            </a:lvl1pPr>
            <a:lvl2pPr>
              <a:defRPr sz="1600"/>
            </a:lvl2pPr>
            <a:lvl3pPr>
              <a:defRPr sz="1400"/>
            </a:lvl3pPr>
            <a:lvl4pPr>
              <a:defRPr sz="1200"/>
            </a:lvl4pPr>
            <a:lvl5pPr>
              <a:defRPr sz="1200"/>
            </a:lvl5pPr>
          </a:lstStyle>
          <a:p>
            <a:pPr lvl="0"/>
            <a:r>
              <a:rPr lang="en-US"/>
              <a:t>Click to edit</a:t>
            </a:r>
            <a:br>
              <a:rPr lang="en-US"/>
            </a:br>
            <a:endParaRPr lang="en-US"/>
          </a:p>
        </p:txBody>
      </p:sp>
      <p:sp>
        <p:nvSpPr>
          <p:cNvPr id="23" name="Title 1">
            <a:extLst>
              <a:ext uri="{FF2B5EF4-FFF2-40B4-BE49-F238E27FC236}">
                <a16:creationId xmlns:a16="http://schemas.microsoft.com/office/drawing/2014/main" id="{F556EFBA-4526-B844-BFBB-781CF88048DB}"/>
              </a:ext>
            </a:extLst>
          </p:cNvPr>
          <p:cNvSpPr>
            <a:spLocks noGrp="1"/>
          </p:cNvSpPr>
          <p:nvPr>
            <p:ph type="title" hasCustomPrompt="1"/>
          </p:nvPr>
        </p:nvSpPr>
        <p:spPr>
          <a:xfrm>
            <a:off x="201705" y="325729"/>
            <a:ext cx="10515600" cy="744219"/>
          </a:xfrm>
        </p:spPr>
        <p:txBody>
          <a:bodyPr anchor="ctr">
            <a:noAutofit/>
          </a:bodyPr>
          <a:lstStyle>
            <a:lvl1pPr>
              <a:defRPr sz="3600"/>
            </a:lvl1pPr>
          </a:lstStyle>
          <a:p>
            <a:r>
              <a:rPr lang="en-US"/>
              <a:t>Title</a:t>
            </a:r>
          </a:p>
        </p:txBody>
      </p:sp>
      <p:grpSp>
        <p:nvGrpSpPr>
          <p:cNvPr id="24" name="Group 23">
            <a:extLst>
              <a:ext uri="{FF2B5EF4-FFF2-40B4-BE49-F238E27FC236}">
                <a16:creationId xmlns:a16="http://schemas.microsoft.com/office/drawing/2014/main" id="{D613ADB2-E06C-0343-B356-DE0C32AF846C}"/>
              </a:ext>
            </a:extLst>
          </p:cNvPr>
          <p:cNvGrpSpPr/>
          <p:nvPr/>
        </p:nvGrpSpPr>
        <p:grpSpPr>
          <a:xfrm flipV="1">
            <a:off x="0" y="1185795"/>
            <a:ext cx="10633435" cy="286094"/>
            <a:chOff x="0" y="2554664"/>
            <a:chExt cx="5000771" cy="216816"/>
          </a:xfrm>
          <a:solidFill>
            <a:srgbClr val="263894"/>
          </a:solidFill>
        </p:grpSpPr>
        <p:sp>
          <p:nvSpPr>
            <p:cNvPr id="25" name="Rectangle 24">
              <a:extLst>
                <a:ext uri="{FF2B5EF4-FFF2-40B4-BE49-F238E27FC236}">
                  <a16:creationId xmlns:a16="http://schemas.microsoft.com/office/drawing/2014/main" id="{B1A48681-67AE-274D-A786-D9CB3382708E}"/>
                </a:ext>
              </a:extLst>
            </p:cNvPr>
            <p:cNvSpPr/>
            <p:nvPr/>
          </p:nvSpPr>
          <p:spPr>
            <a:xfrm>
              <a:off x="0" y="2554664"/>
              <a:ext cx="4807670"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Triangle 25">
              <a:extLst>
                <a:ext uri="{FF2B5EF4-FFF2-40B4-BE49-F238E27FC236}">
                  <a16:creationId xmlns:a16="http://schemas.microsoft.com/office/drawing/2014/main" id="{C2CE9626-E417-7949-9216-261CB1AA2D5D}"/>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Rectangle 26">
            <a:extLst>
              <a:ext uri="{FF2B5EF4-FFF2-40B4-BE49-F238E27FC236}">
                <a16:creationId xmlns:a16="http://schemas.microsoft.com/office/drawing/2014/main" id="{EBA63704-F1BC-0B48-BEEF-1AC2A89D3BCB}"/>
              </a:ext>
            </a:extLst>
          </p:cNvPr>
          <p:cNvSpPr/>
          <p:nvPr/>
        </p:nvSpPr>
        <p:spPr>
          <a:xfrm>
            <a:off x="0" y="1"/>
            <a:ext cx="12192000" cy="118584"/>
          </a:xfrm>
          <a:prstGeom prst="rect">
            <a:avLst/>
          </a:prstGeom>
          <a:pattFill prst="dkDnDiag">
            <a:fgClr>
              <a:srgbClr val="26389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2F8A430F-DC81-1B4E-BC59-169A98B50061}"/>
              </a:ext>
            </a:extLst>
          </p:cNvPr>
          <p:cNvGrpSpPr/>
          <p:nvPr/>
        </p:nvGrpSpPr>
        <p:grpSpPr>
          <a:xfrm rot="10800000" flipV="1">
            <a:off x="9982196" y="813590"/>
            <a:ext cx="2209801" cy="372205"/>
            <a:chOff x="4201963" y="2554664"/>
            <a:chExt cx="798808" cy="216816"/>
          </a:xfrm>
          <a:solidFill>
            <a:srgbClr val="263894"/>
          </a:solidFill>
        </p:grpSpPr>
        <p:sp>
          <p:nvSpPr>
            <p:cNvPr id="29" name="Rectangle 28">
              <a:extLst>
                <a:ext uri="{FF2B5EF4-FFF2-40B4-BE49-F238E27FC236}">
                  <a16:creationId xmlns:a16="http://schemas.microsoft.com/office/drawing/2014/main" id="{BDE0D040-140A-DD41-B89D-68BF9EF791B2}"/>
                </a:ext>
              </a:extLst>
            </p:cNvPr>
            <p:cNvSpPr/>
            <p:nvPr/>
          </p:nvSpPr>
          <p:spPr>
            <a:xfrm>
              <a:off x="4201963" y="2554664"/>
              <a:ext cx="605708"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ight Triangle 47">
              <a:extLst>
                <a:ext uri="{FF2B5EF4-FFF2-40B4-BE49-F238E27FC236}">
                  <a16:creationId xmlns:a16="http://schemas.microsoft.com/office/drawing/2014/main" id="{11187D73-5BEC-C240-8563-1DF18F0F4011}"/>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6" name="Text Placeholder 8">
            <a:extLst>
              <a:ext uri="{FF2B5EF4-FFF2-40B4-BE49-F238E27FC236}">
                <a16:creationId xmlns:a16="http://schemas.microsoft.com/office/drawing/2014/main" id="{F2D9C684-44CD-FF43-8770-F947250B69CB}"/>
              </a:ext>
            </a:extLst>
          </p:cNvPr>
          <p:cNvSpPr>
            <a:spLocks noGrp="1"/>
          </p:cNvSpPr>
          <p:nvPr>
            <p:ph type="body" sz="quarter" idx="20" hasCustomPrompt="1"/>
          </p:nvPr>
        </p:nvSpPr>
        <p:spPr>
          <a:xfrm>
            <a:off x="201705" y="1180064"/>
            <a:ext cx="3733800" cy="286094"/>
          </a:xfrm>
        </p:spPr>
        <p:txBody>
          <a:bodyPr anchor="ctr">
            <a:noAutofit/>
          </a:bodyPr>
          <a:lstStyle>
            <a:lvl1pPr marL="0" indent="0">
              <a:buNone/>
              <a:defRPr sz="1600">
                <a:solidFill>
                  <a:schemeClr val="bg1"/>
                </a:solidFill>
              </a:defRPr>
            </a:lvl1pPr>
          </a:lstStyle>
          <a:p>
            <a:pPr lvl="0"/>
            <a:r>
              <a:rPr lang="en-US"/>
              <a:t>[SUBCATEGORY]</a:t>
            </a:r>
          </a:p>
        </p:txBody>
      </p:sp>
      <p:sp>
        <p:nvSpPr>
          <p:cNvPr id="30" name="Rounded Rectangle 29">
            <a:extLst>
              <a:ext uri="{FF2B5EF4-FFF2-40B4-BE49-F238E27FC236}">
                <a16:creationId xmlns:a16="http://schemas.microsoft.com/office/drawing/2014/main" id="{DE921C1C-1673-3049-BA8F-1835CFA3430C}"/>
              </a:ext>
            </a:extLst>
          </p:cNvPr>
          <p:cNvSpPr/>
          <p:nvPr/>
        </p:nvSpPr>
        <p:spPr>
          <a:xfrm>
            <a:off x="10847718" y="908799"/>
            <a:ext cx="1105015" cy="1959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1DF8065C-0EF9-E041-88CD-61C620926861}"/>
              </a:ext>
            </a:extLst>
          </p:cNvPr>
          <p:cNvSpPr txBox="1"/>
          <p:nvPr/>
        </p:nvSpPr>
        <p:spPr>
          <a:xfrm>
            <a:off x="10687209" y="534292"/>
            <a:ext cx="1426031" cy="276999"/>
          </a:xfrm>
          <a:prstGeom prst="rect">
            <a:avLst/>
          </a:prstGeom>
          <a:noFill/>
        </p:spPr>
        <p:txBody>
          <a:bodyPr wrap="none" rtlCol="0">
            <a:spAutoFit/>
          </a:bodyPr>
          <a:lstStyle/>
          <a:p>
            <a:pPr algn="ctr"/>
            <a:r>
              <a:rPr lang="en-US" sz="1200" dirty="0">
                <a:solidFill>
                  <a:schemeClr val="tx1">
                    <a:lumMod val="75000"/>
                    <a:lumOff val="25000"/>
                  </a:schemeClr>
                </a:solidFill>
                <a:effectLst>
                  <a:outerShdw blurRad="50800" dist="38100" dir="2700000" algn="tl" rotWithShape="0">
                    <a:prstClr val="black">
                      <a:alpha val="40000"/>
                    </a:prstClr>
                  </a:outerShdw>
                </a:effectLst>
                <a:latin typeface="Rubik" panose="02000604000000020004" pitchFamily="2" charset="-79"/>
                <a:cs typeface="Rubik" panose="02000604000000020004" pitchFamily="2" charset="-79"/>
              </a:rPr>
              <a:t>Net Assessment :</a:t>
            </a:r>
          </a:p>
        </p:txBody>
      </p:sp>
      <p:sp>
        <p:nvSpPr>
          <p:cNvPr id="3" name="Slide Number Placeholder 3">
            <a:extLst>
              <a:ext uri="{FF2B5EF4-FFF2-40B4-BE49-F238E27FC236}">
                <a16:creationId xmlns:a16="http://schemas.microsoft.com/office/drawing/2014/main" id="{B07BDB13-5DF9-9B0A-3B87-7ABE4AC3B737}"/>
              </a:ext>
            </a:extLst>
          </p:cNvPr>
          <p:cNvSpPr>
            <a:spLocks noGrp="1"/>
          </p:cNvSpPr>
          <p:nvPr>
            <p:ph type="sldNum" sz="quarter" idx="11"/>
          </p:nvPr>
        </p:nvSpPr>
        <p:spPr>
          <a:xfrm>
            <a:off x="10633434" y="6572250"/>
            <a:ext cx="720365" cy="365125"/>
          </a:xfrm>
          <a:prstGeom prst="rect">
            <a:avLst/>
          </a:prstGeom>
        </p:spPr>
        <p:txBody>
          <a:bodyPr/>
          <a:lstStyle/>
          <a:p>
            <a:fld id="{908AFF50-F27B-4B8C-9AC2-301204B63991}" type="slidenum">
              <a:rPr lang="en-US" smtClean="0"/>
              <a:t>‹#›</a:t>
            </a:fld>
            <a:endParaRPr lang="en-US" dirty="0"/>
          </a:p>
        </p:txBody>
      </p:sp>
      <p:sp>
        <p:nvSpPr>
          <p:cNvPr id="5" name="Footer Placeholder 2">
            <a:extLst>
              <a:ext uri="{FF2B5EF4-FFF2-40B4-BE49-F238E27FC236}">
                <a16:creationId xmlns:a16="http://schemas.microsoft.com/office/drawing/2014/main" id="{A2BA6FD3-C5C2-951A-4EF8-FE0A8DA9AB05}"/>
              </a:ext>
            </a:extLst>
          </p:cNvPr>
          <p:cNvSpPr>
            <a:spLocks noGrp="1"/>
          </p:cNvSpPr>
          <p:nvPr>
            <p:ph type="ftr" sz="quarter" idx="32"/>
          </p:nvPr>
        </p:nvSpPr>
        <p:spPr>
          <a:xfrm>
            <a:off x="0" y="6572249"/>
            <a:ext cx="10633434" cy="36512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17244633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ontent_Slide_Text_Picture_1">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4C498DC6-3E06-FE4B-BE9C-EE8909EDDD2C}"/>
              </a:ext>
            </a:extLst>
          </p:cNvPr>
          <p:cNvCxnSpPr>
            <a:cxnSpLocks/>
          </p:cNvCxnSpPr>
          <p:nvPr/>
        </p:nvCxnSpPr>
        <p:spPr>
          <a:xfrm>
            <a:off x="6096000" y="1638123"/>
            <a:ext cx="0" cy="469917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1" name="Text Placeholder 29">
            <a:extLst>
              <a:ext uri="{FF2B5EF4-FFF2-40B4-BE49-F238E27FC236}">
                <a16:creationId xmlns:a16="http://schemas.microsoft.com/office/drawing/2014/main" id="{D9E4C5EE-4751-D04E-BD8C-1CAAF7EA3956}"/>
              </a:ext>
            </a:extLst>
          </p:cNvPr>
          <p:cNvSpPr>
            <a:spLocks noGrp="1"/>
          </p:cNvSpPr>
          <p:nvPr>
            <p:ph type="body" sz="quarter" idx="12" hasCustomPrompt="1"/>
          </p:nvPr>
        </p:nvSpPr>
        <p:spPr>
          <a:xfrm>
            <a:off x="201705" y="1638123"/>
            <a:ext cx="2622550" cy="518688"/>
          </a:xfrm>
        </p:spPr>
        <p:txBody>
          <a:bodyPr>
            <a:normAutofit/>
          </a:bodyPr>
          <a:lstStyle>
            <a:lvl1pPr marL="0" indent="0">
              <a:buNone/>
              <a:defRPr sz="2400" b="0" i="0">
                <a:solidFill>
                  <a:schemeClr val="tx1">
                    <a:lumMod val="85000"/>
                    <a:lumOff val="15000"/>
                  </a:schemeClr>
                </a:solidFill>
                <a:effectLst>
                  <a:outerShdw blurRad="38100" dist="38100" dir="2700000" algn="tl">
                    <a:srgbClr val="000000">
                      <a:alpha val="43137"/>
                    </a:srgbClr>
                  </a:outerShdw>
                </a:effectLst>
                <a:latin typeface="Rubik" panose="02000604000000020004" pitchFamily="2" charset="-79"/>
                <a:cs typeface="Rubik" panose="02000604000000020004" pitchFamily="2" charset="-79"/>
              </a:defRPr>
            </a:lvl1pPr>
            <a:lvl5pPr marL="1828800" indent="0">
              <a:buNone/>
              <a:defRPr/>
            </a:lvl5pPr>
          </a:lstStyle>
          <a:p>
            <a:pPr lvl="0"/>
            <a:r>
              <a:rPr lang="en-US"/>
              <a:t>Heading</a:t>
            </a:r>
          </a:p>
        </p:txBody>
      </p:sp>
      <p:sp>
        <p:nvSpPr>
          <p:cNvPr id="32" name="Text Placeholder 33">
            <a:extLst>
              <a:ext uri="{FF2B5EF4-FFF2-40B4-BE49-F238E27FC236}">
                <a16:creationId xmlns:a16="http://schemas.microsoft.com/office/drawing/2014/main" id="{20403A2A-3531-184C-B054-EC41BD4B74D4}"/>
              </a:ext>
            </a:extLst>
          </p:cNvPr>
          <p:cNvSpPr>
            <a:spLocks noGrp="1"/>
          </p:cNvSpPr>
          <p:nvPr>
            <p:ph type="body" sz="quarter" idx="13" hasCustomPrompt="1"/>
          </p:nvPr>
        </p:nvSpPr>
        <p:spPr>
          <a:xfrm>
            <a:off x="201705" y="2170525"/>
            <a:ext cx="5741987" cy="1840012"/>
          </a:xfrm>
        </p:spPr>
        <p:txBody>
          <a:bodyPr>
            <a:normAutofit/>
          </a:bodyPr>
          <a:lstStyle>
            <a:lvl1pPr marL="0" indent="0">
              <a:buNone/>
              <a:defRPr sz="1800">
                <a:solidFill>
                  <a:schemeClr val="tx1"/>
                </a:solidFill>
              </a:defRPr>
            </a:lvl1pPr>
            <a:lvl2pPr>
              <a:defRPr sz="1600"/>
            </a:lvl2pPr>
            <a:lvl3pPr>
              <a:defRPr sz="1400"/>
            </a:lvl3pPr>
            <a:lvl4pPr>
              <a:defRPr sz="1200"/>
            </a:lvl4pPr>
            <a:lvl5pPr>
              <a:defRPr sz="1200"/>
            </a:lvl5pPr>
          </a:lstStyle>
          <a:p>
            <a:pPr lvl="0"/>
            <a:r>
              <a:rPr lang="en-US"/>
              <a:t>Click to edit</a:t>
            </a:r>
            <a:br>
              <a:rPr lang="en-US"/>
            </a:br>
            <a:endParaRPr lang="en-US"/>
          </a:p>
        </p:txBody>
      </p:sp>
      <p:sp>
        <p:nvSpPr>
          <p:cNvPr id="35" name="Text Placeholder 29">
            <a:extLst>
              <a:ext uri="{FF2B5EF4-FFF2-40B4-BE49-F238E27FC236}">
                <a16:creationId xmlns:a16="http://schemas.microsoft.com/office/drawing/2014/main" id="{39AAE914-439F-364E-AB67-5EE67A04CBE6}"/>
              </a:ext>
            </a:extLst>
          </p:cNvPr>
          <p:cNvSpPr>
            <a:spLocks noGrp="1"/>
          </p:cNvSpPr>
          <p:nvPr>
            <p:ph type="body" sz="quarter" idx="16" hasCustomPrompt="1"/>
          </p:nvPr>
        </p:nvSpPr>
        <p:spPr>
          <a:xfrm>
            <a:off x="201705" y="4045636"/>
            <a:ext cx="2622550" cy="518688"/>
          </a:xfrm>
        </p:spPr>
        <p:txBody>
          <a:bodyPr>
            <a:normAutofit/>
          </a:bodyPr>
          <a:lstStyle>
            <a:lvl1pPr marL="0" indent="0">
              <a:buNone/>
              <a:defRPr sz="2400" b="0" i="0">
                <a:solidFill>
                  <a:schemeClr val="tx1">
                    <a:lumMod val="85000"/>
                    <a:lumOff val="15000"/>
                  </a:schemeClr>
                </a:solidFill>
                <a:effectLst>
                  <a:outerShdw blurRad="38100" dist="38100" dir="2700000" algn="tl">
                    <a:srgbClr val="000000">
                      <a:alpha val="43137"/>
                    </a:srgbClr>
                  </a:outerShdw>
                </a:effectLst>
                <a:latin typeface="Rubik" panose="02000604000000020004" pitchFamily="2" charset="-79"/>
                <a:cs typeface="Rubik" panose="02000604000000020004" pitchFamily="2" charset="-79"/>
              </a:defRPr>
            </a:lvl1pPr>
            <a:lvl5pPr marL="1828800" indent="0">
              <a:buNone/>
              <a:defRPr/>
            </a:lvl5pPr>
          </a:lstStyle>
          <a:p>
            <a:pPr lvl="0"/>
            <a:r>
              <a:rPr lang="en-US"/>
              <a:t>Heading</a:t>
            </a:r>
          </a:p>
        </p:txBody>
      </p:sp>
      <p:sp>
        <p:nvSpPr>
          <p:cNvPr id="45" name="Text Placeholder 33">
            <a:extLst>
              <a:ext uri="{FF2B5EF4-FFF2-40B4-BE49-F238E27FC236}">
                <a16:creationId xmlns:a16="http://schemas.microsoft.com/office/drawing/2014/main" id="{B98FE36E-70D7-4E48-91EA-A368899F2BE6}"/>
              </a:ext>
            </a:extLst>
          </p:cNvPr>
          <p:cNvSpPr>
            <a:spLocks noGrp="1"/>
          </p:cNvSpPr>
          <p:nvPr>
            <p:ph type="body" sz="quarter" idx="22" hasCustomPrompt="1"/>
          </p:nvPr>
        </p:nvSpPr>
        <p:spPr>
          <a:xfrm>
            <a:off x="201705" y="4581237"/>
            <a:ext cx="5741987" cy="1840012"/>
          </a:xfrm>
        </p:spPr>
        <p:txBody>
          <a:bodyPr>
            <a:normAutofit/>
          </a:bodyPr>
          <a:lstStyle>
            <a:lvl1pPr marL="0" indent="0">
              <a:buNone/>
              <a:defRPr sz="1800">
                <a:solidFill>
                  <a:schemeClr val="tx1"/>
                </a:solidFill>
              </a:defRPr>
            </a:lvl1pPr>
            <a:lvl2pPr>
              <a:defRPr sz="1600"/>
            </a:lvl2pPr>
            <a:lvl3pPr>
              <a:defRPr sz="1400"/>
            </a:lvl3pPr>
            <a:lvl4pPr>
              <a:defRPr sz="1200"/>
            </a:lvl4pPr>
            <a:lvl5pPr>
              <a:defRPr sz="1200"/>
            </a:lvl5pPr>
          </a:lstStyle>
          <a:p>
            <a:pPr lvl="0"/>
            <a:r>
              <a:rPr lang="en-US"/>
              <a:t>Click to edit</a:t>
            </a:r>
            <a:br>
              <a:rPr lang="en-US"/>
            </a:br>
            <a:endParaRPr lang="en-US"/>
          </a:p>
        </p:txBody>
      </p:sp>
      <p:sp>
        <p:nvSpPr>
          <p:cNvPr id="24" name="Picture Placeholder 8">
            <a:extLst>
              <a:ext uri="{FF2B5EF4-FFF2-40B4-BE49-F238E27FC236}">
                <a16:creationId xmlns:a16="http://schemas.microsoft.com/office/drawing/2014/main" id="{08EA9B41-E845-F14F-9D39-805871EBC610}"/>
              </a:ext>
            </a:extLst>
          </p:cNvPr>
          <p:cNvSpPr>
            <a:spLocks noGrp="1"/>
          </p:cNvSpPr>
          <p:nvPr>
            <p:ph type="pic" sz="quarter" idx="25" hasCustomPrompt="1"/>
          </p:nvPr>
        </p:nvSpPr>
        <p:spPr>
          <a:xfrm>
            <a:off x="6235074" y="1651747"/>
            <a:ext cx="5263241" cy="3631896"/>
          </a:xfrm>
        </p:spPr>
        <p:txBody>
          <a:bodyPr/>
          <a:lstStyle>
            <a:lvl1pPr marL="0" indent="0" algn="ctr">
              <a:buNone/>
              <a:defRPr/>
            </a:lvl1pPr>
          </a:lstStyle>
          <a:p>
            <a:r>
              <a:rPr lang="en-US" dirty="0"/>
              <a:t> </a:t>
            </a:r>
          </a:p>
        </p:txBody>
      </p:sp>
      <p:sp>
        <p:nvSpPr>
          <p:cNvPr id="25" name="Text Placeholder 15">
            <a:extLst>
              <a:ext uri="{FF2B5EF4-FFF2-40B4-BE49-F238E27FC236}">
                <a16:creationId xmlns:a16="http://schemas.microsoft.com/office/drawing/2014/main" id="{2B23AE8B-857A-4848-8444-67BDBFFD729A}"/>
              </a:ext>
            </a:extLst>
          </p:cNvPr>
          <p:cNvSpPr>
            <a:spLocks noGrp="1"/>
          </p:cNvSpPr>
          <p:nvPr>
            <p:ph type="body" sz="quarter" idx="17" hasCustomPrompt="1"/>
          </p:nvPr>
        </p:nvSpPr>
        <p:spPr>
          <a:xfrm>
            <a:off x="6235074" y="5450054"/>
            <a:ext cx="5263233" cy="860133"/>
          </a:xfrm>
        </p:spPr>
        <p:txBody>
          <a:bodyPr>
            <a:normAutofit/>
          </a:bodyPr>
          <a:lstStyle>
            <a:lvl1pPr marL="0" indent="0">
              <a:buNone/>
              <a:defRPr sz="1800">
                <a:solidFill>
                  <a:schemeClr val="tx1"/>
                </a:solidFill>
              </a:defRPr>
            </a:lvl1pPr>
          </a:lstStyle>
          <a:p>
            <a:pPr lvl="0"/>
            <a:r>
              <a:rPr lang="en-US"/>
              <a:t>Click </a:t>
            </a:r>
            <a:br>
              <a:rPr lang="en-US"/>
            </a:br>
            <a:r>
              <a:rPr lang="en-US"/>
              <a:t>to </a:t>
            </a:r>
            <a:br>
              <a:rPr lang="en-US"/>
            </a:br>
            <a:r>
              <a:rPr lang="en-US"/>
              <a:t>edit</a:t>
            </a:r>
          </a:p>
        </p:txBody>
      </p:sp>
      <p:sp>
        <p:nvSpPr>
          <p:cNvPr id="26" name="Vertical Text Placeholder 17">
            <a:extLst>
              <a:ext uri="{FF2B5EF4-FFF2-40B4-BE49-F238E27FC236}">
                <a16:creationId xmlns:a16="http://schemas.microsoft.com/office/drawing/2014/main" id="{88D6CEC0-371E-D143-A5B3-4D261B1CD74E}"/>
              </a:ext>
            </a:extLst>
          </p:cNvPr>
          <p:cNvSpPr>
            <a:spLocks noGrp="1"/>
          </p:cNvSpPr>
          <p:nvPr>
            <p:ph type="body" orient="vert" sz="quarter" idx="18" hasCustomPrompt="1"/>
          </p:nvPr>
        </p:nvSpPr>
        <p:spPr>
          <a:xfrm rot="10800000">
            <a:off x="11585715" y="1638123"/>
            <a:ext cx="457199" cy="4685750"/>
          </a:xfrm>
        </p:spPr>
        <p:txBody>
          <a:bodyPr vert="eaVert" anchor="t">
            <a:noAutofit/>
          </a:bodyPr>
          <a:lstStyle>
            <a:lvl1pPr marL="0" indent="0">
              <a:buNone/>
              <a:defRPr sz="900" spc="300">
                <a:solidFill>
                  <a:schemeClr val="tx1">
                    <a:lumMod val="50000"/>
                    <a:lumOff val="50000"/>
                  </a:schemeClr>
                </a:solidFill>
              </a:defRPr>
            </a:lvl1pPr>
          </a:lstStyle>
          <a:p>
            <a:pPr lvl="0"/>
            <a:r>
              <a:rPr lang="en-US"/>
              <a:t>PHOTO</a:t>
            </a:r>
            <a:br>
              <a:rPr lang="en-US"/>
            </a:br>
            <a:r>
              <a:rPr lang="en-US"/>
              <a:t>CREDIT</a:t>
            </a:r>
          </a:p>
        </p:txBody>
      </p:sp>
      <p:sp>
        <p:nvSpPr>
          <p:cNvPr id="23" name="Title 1">
            <a:extLst>
              <a:ext uri="{FF2B5EF4-FFF2-40B4-BE49-F238E27FC236}">
                <a16:creationId xmlns:a16="http://schemas.microsoft.com/office/drawing/2014/main" id="{3A7E300B-9FCD-614C-B311-DC10C40E326B}"/>
              </a:ext>
            </a:extLst>
          </p:cNvPr>
          <p:cNvSpPr>
            <a:spLocks noGrp="1"/>
          </p:cNvSpPr>
          <p:nvPr>
            <p:ph type="title" hasCustomPrompt="1"/>
          </p:nvPr>
        </p:nvSpPr>
        <p:spPr>
          <a:xfrm>
            <a:off x="201705" y="325729"/>
            <a:ext cx="10515600" cy="744219"/>
          </a:xfrm>
        </p:spPr>
        <p:txBody>
          <a:bodyPr anchor="ctr">
            <a:noAutofit/>
          </a:bodyPr>
          <a:lstStyle>
            <a:lvl1pPr>
              <a:defRPr sz="3600">
                <a:solidFill>
                  <a:schemeClr val="tx1">
                    <a:lumMod val="85000"/>
                    <a:lumOff val="15000"/>
                  </a:schemeClr>
                </a:solidFill>
              </a:defRPr>
            </a:lvl1pPr>
          </a:lstStyle>
          <a:p>
            <a:r>
              <a:rPr lang="en-US"/>
              <a:t>Title</a:t>
            </a:r>
          </a:p>
        </p:txBody>
      </p:sp>
      <p:grpSp>
        <p:nvGrpSpPr>
          <p:cNvPr id="27" name="Group 26">
            <a:extLst>
              <a:ext uri="{FF2B5EF4-FFF2-40B4-BE49-F238E27FC236}">
                <a16:creationId xmlns:a16="http://schemas.microsoft.com/office/drawing/2014/main" id="{3CE99AA1-A9E3-1B42-A84D-BD65EB06DAAA}"/>
              </a:ext>
            </a:extLst>
          </p:cNvPr>
          <p:cNvGrpSpPr/>
          <p:nvPr/>
        </p:nvGrpSpPr>
        <p:grpSpPr>
          <a:xfrm flipV="1">
            <a:off x="0" y="1185795"/>
            <a:ext cx="10633435" cy="286094"/>
            <a:chOff x="0" y="2554664"/>
            <a:chExt cx="5000771" cy="216816"/>
          </a:xfrm>
          <a:solidFill>
            <a:srgbClr val="263894"/>
          </a:solidFill>
        </p:grpSpPr>
        <p:sp>
          <p:nvSpPr>
            <p:cNvPr id="28" name="Rectangle 27">
              <a:extLst>
                <a:ext uri="{FF2B5EF4-FFF2-40B4-BE49-F238E27FC236}">
                  <a16:creationId xmlns:a16="http://schemas.microsoft.com/office/drawing/2014/main" id="{9419DAE7-4014-E54C-8E70-B9362AF43C1F}"/>
                </a:ext>
              </a:extLst>
            </p:cNvPr>
            <p:cNvSpPr/>
            <p:nvPr/>
          </p:nvSpPr>
          <p:spPr>
            <a:xfrm>
              <a:off x="0" y="2554664"/>
              <a:ext cx="4807670"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Triangle 32">
              <a:extLst>
                <a:ext uri="{FF2B5EF4-FFF2-40B4-BE49-F238E27FC236}">
                  <a16:creationId xmlns:a16="http://schemas.microsoft.com/office/drawing/2014/main" id="{C2FFA770-AD30-334D-819E-320FD858CA49}"/>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6" name="Rectangle 35">
            <a:extLst>
              <a:ext uri="{FF2B5EF4-FFF2-40B4-BE49-F238E27FC236}">
                <a16:creationId xmlns:a16="http://schemas.microsoft.com/office/drawing/2014/main" id="{DF507CC6-3454-D545-B4D2-FBA3432B75E6}"/>
              </a:ext>
            </a:extLst>
          </p:cNvPr>
          <p:cNvSpPr/>
          <p:nvPr/>
        </p:nvSpPr>
        <p:spPr>
          <a:xfrm>
            <a:off x="0" y="1"/>
            <a:ext cx="12192000" cy="118584"/>
          </a:xfrm>
          <a:prstGeom prst="rect">
            <a:avLst/>
          </a:prstGeom>
          <a:pattFill prst="dkDnDiag">
            <a:fgClr>
              <a:srgbClr val="26389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 Placeholder 8">
            <a:extLst>
              <a:ext uri="{FF2B5EF4-FFF2-40B4-BE49-F238E27FC236}">
                <a16:creationId xmlns:a16="http://schemas.microsoft.com/office/drawing/2014/main" id="{BF84DE90-9AED-B048-A3CA-FF4863D7E989}"/>
              </a:ext>
            </a:extLst>
          </p:cNvPr>
          <p:cNvSpPr>
            <a:spLocks noGrp="1"/>
          </p:cNvSpPr>
          <p:nvPr>
            <p:ph type="body" sz="quarter" idx="20" hasCustomPrompt="1"/>
          </p:nvPr>
        </p:nvSpPr>
        <p:spPr>
          <a:xfrm>
            <a:off x="201705" y="1180064"/>
            <a:ext cx="3733800" cy="286094"/>
          </a:xfrm>
        </p:spPr>
        <p:txBody>
          <a:bodyPr anchor="ctr">
            <a:noAutofit/>
          </a:bodyPr>
          <a:lstStyle>
            <a:lvl1pPr marL="0" indent="0">
              <a:buNone/>
              <a:defRPr sz="1600">
                <a:solidFill>
                  <a:schemeClr val="bg1"/>
                </a:solidFill>
              </a:defRPr>
            </a:lvl1pPr>
          </a:lstStyle>
          <a:p>
            <a:pPr lvl="0"/>
            <a:r>
              <a:rPr lang="en-US"/>
              <a:t>[SUBCATEGORY]</a:t>
            </a:r>
          </a:p>
        </p:txBody>
      </p:sp>
      <p:grpSp>
        <p:nvGrpSpPr>
          <p:cNvPr id="41" name="Group 40">
            <a:extLst>
              <a:ext uri="{FF2B5EF4-FFF2-40B4-BE49-F238E27FC236}">
                <a16:creationId xmlns:a16="http://schemas.microsoft.com/office/drawing/2014/main" id="{F9472F3D-E177-5A4F-A9A1-AAF9FB01CEFA}"/>
              </a:ext>
            </a:extLst>
          </p:cNvPr>
          <p:cNvGrpSpPr/>
          <p:nvPr/>
        </p:nvGrpSpPr>
        <p:grpSpPr>
          <a:xfrm rot="10800000" flipV="1">
            <a:off x="9982196" y="813590"/>
            <a:ext cx="2209801" cy="372205"/>
            <a:chOff x="4201963" y="2554664"/>
            <a:chExt cx="798808" cy="216816"/>
          </a:xfrm>
          <a:solidFill>
            <a:schemeClr val="accent1"/>
          </a:solidFill>
        </p:grpSpPr>
        <p:sp>
          <p:nvSpPr>
            <p:cNvPr id="42" name="Rectangle 41">
              <a:extLst>
                <a:ext uri="{FF2B5EF4-FFF2-40B4-BE49-F238E27FC236}">
                  <a16:creationId xmlns:a16="http://schemas.microsoft.com/office/drawing/2014/main" id="{CB7C2BBE-4E4F-F445-8624-1897141ABDAE}"/>
                </a:ext>
              </a:extLst>
            </p:cNvPr>
            <p:cNvSpPr/>
            <p:nvPr/>
          </p:nvSpPr>
          <p:spPr>
            <a:xfrm>
              <a:off x="4201963" y="2554664"/>
              <a:ext cx="605708"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ight Triangle 42">
              <a:extLst>
                <a:ext uri="{FF2B5EF4-FFF2-40B4-BE49-F238E27FC236}">
                  <a16:creationId xmlns:a16="http://schemas.microsoft.com/office/drawing/2014/main" id="{7399D383-92BF-954A-94A0-3A11632409C0}"/>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4" name="Rounded Rectangle 43">
            <a:extLst>
              <a:ext uri="{FF2B5EF4-FFF2-40B4-BE49-F238E27FC236}">
                <a16:creationId xmlns:a16="http://schemas.microsoft.com/office/drawing/2014/main" id="{F9C5126B-12CF-8B44-8520-9133D29D5CF8}"/>
              </a:ext>
            </a:extLst>
          </p:cNvPr>
          <p:cNvSpPr/>
          <p:nvPr/>
        </p:nvSpPr>
        <p:spPr>
          <a:xfrm>
            <a:off x="10847718" y="908799"/>
            <a:ext cx="1105015" cy="1959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4ED70951-5548-6D4E-A274-70F24B964A71}"/>
              </a:ext>
            </a:extLst>
          </p:cNvPr>
          <p:cNvSpPr txBox="1"/>
          <p:nvPr/>
        </p:nvSpPr>
        <p:spPr>
          <a:xfrm>
            <a:off x="10687209" y="534292"/>
            <a:ext cx="1426031" cy="276999"/>
          </a:xfrm>
          <a:prstGeom prst="rect">
            <a:avLst/>
          </a:prstGeom>
          <a:noFill/>
        </p:spPr>
        <p:txBody>
          <a:bodyPr wrap="none" rtlCol="0">
            <a:spAutoFit/>
          </a:bodyPr>
          <a:lstStyle/>
          <a:p>
            <a:pPr algn="ctr"/>
            <a:r>
              <a:rPr lang="en-US" sz="1200" dirty="0">
                <a:solidFill>
                  <a:schemeClr val="tx1">
                    <a:lumMod val="75000"/>
                    <a:lumOff val="25000"/>
                  </a:schemeClr>
                </a:solidFill>
                <a:effectLst>
                  <a:outerShdw blurRad="50800" dist="38100" dir="2700000" algn="tl" rotWithShape="0">
                    <a:prstClr val="black">
                      <a:alpha val="40000"/>
                    </a:prstClr>
                  </a:outerShdw>
                </a:effectLst>
                <a:latin typeface="Rubik" panose="02000604000000020004" pitchFamily="2" charset="-79"/>
                <a:cs typeface="Rubik" panose="02000604000000020004" pitchFamily="2" charset="-79"/>
              </a:rPr>
              <a:t>Net Assessment :</a:t>
            </a:r>
          </a:p>
        </p:txBody>
      </p:sp>
      <p:sp>
        <p:nvSpPr>
          <p:cNvPr id="3" name="Slide Number Placeholder 3">
            <a:extLst>
              <a:ext uri="{FF2B5EF4-FFF2-40B4-BE49-F238E27FC236}">
                <a16:creationId xmlns:a16="http://schemas.microsoft.com/office/drawing/2014/main" id="{2FE7E1BF-FDEE-E376-1E12-77A160A7F91F}"/>
              </a:ext>
            </a:extLst>
          </p:cNvPr>
          <p:cNvSpPr>
            <a:spLocks noGrp="1"/>
          </p:cNvSpPr>
          <p:nvPr>
            <p:ph type="sldNum" sz="quarter" idx="11"/>
          </p:nvPr>
        </p:nvSpPr>
        <p:spPr>
          <a:xfrm>
            <a:off x="10633434" y="6572250"/>
            <a:ext cx="720365" cy="365125"/>
          </a:xfrm>
          <a:prstGeom prst="rect">
            <a:avLst/>
          </a:prstGeom>
        </p:spPr>
        <p:txBody>
          <a:bodyPr/>
          <a:lstStyle/>
          <a:p>
            <a:fld id="{908AFF50-F27B-4B8C-9AC2-301204B63991}" type="slidenum">
              <a:rPr lang="en-US" smtClean="0"/>
              <a:t>‹#›</a:t>
            </a:fld>
            <a:endParaRPr lang="en-US" dirty="0"/>
          </a:p>
        </p:txBody>
      </p:sp>
      <p:sp>
        <p:nvSpPr>
          <p:cNvPr id="5" name="Footer Placeholder 2">
            <a:extLst>
              <a:ext uri="{FF2B5EF4-FFF2-40B4-BE49-F238E27FC236}">
                <a16:creationId xmlns:a16="http://schemas.microsoft.com/office/drawing/2014/main" id="{57D84A8E-2C0F-40E8-A6F1-EDD2C1DF2492}"/>
              </a:ext>
            </a:extLst>
          </p:cNvPr>
          <p:cNvSpPr>
            <a:spLocks noGrp="1"/>
          </p:cNvSpPr>
          <p:nvPr>
            <p:ph type="ftr" sz="quarter" idx="32"/>
          </p:nvPr>
        </p:nvSpPr>
        <p:spPr>
          <a:xfrm>
            <a:off x="0" y="6572249"/>
            <a:ext cx="10633434" cy="36512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25828707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_Slide_Picture_2">
    <p:spTree>
      <p:nvGrpSpPr>
        <p:cNvPr id="1" name=""/>
        <p:cNvGrpSpPr/>
        <p:nvPr/>
      </p:nvGrpSpPr>
      <p:grpSpPr>
        <a:xfrm>
          <a:off x="0" y="0"/>
          <a:ext cx="0" cy="0"/>
          <a:chOff x="0" y="0"/>
          <a:chExt cx="0" cy="0"/>
        </a:xfrm>
      </p:grpSpPr>
      <p:sp>
        <p:nvSpPr>
          <p:cNvPr id="29" name="Picture Placeholder 8">
            <a:extLst>
              <a:ext uri="{FF2B5EF4-FFF2-40B4-BE49-F238E27FC236}">
                <a16:creationId xmlns:a16="http://schemas.microsoft.com/office/drawing/2014/main" id="{27A2DBFB-2F76-854D-B555-9AB92FB5B92E}"/>
              </a:ext>
            </a:extLst>
          </p:cNvPr>
          <p:cNvSpPr>
            <a:spLocks noGrp="1"/>
          </p:cNvSpPr>
          <p:nvPr>
            <p:ph type="pic" sz="quarter" idx="13" hasCustomPrompt="1"/>
          </p:nvPr>
        </p:nvSpPr>
        <p:spPr>
          <a:xfrm>
            <a:off x="484092" y="1651747"/>
            <a:ext cx="5675312" cy="3631896"/>
          </a:xfrm>
        </p:spPr>
        <p:txBody>
          <a:bodyPr/>
          <a:lstStyle>
            <a:lvl1pPr marL="0" indent="0" algn="ctr">
              <a:buNone/>
              <a:defRPr/>
            </a:lvl1pPr>
          </a:lstStyle>
          <a:p>
            <a:r>
              <a:rPr lang="en-US" dirty="0"/>
              <a:t> </a:t>
            </a:r>
          </a:p>
        </p:txBody>
      </p:sp>
      <p:cxnSp>
        <p:nvCxnSpPr>
          <p:cNvPr id="31" name="Straight Connector 30">
            <a:extLst>
              <a:ext uri="{FF2B5EF4-FFF2-40B4-BE49-F238E27FC236}">
                <a16:creationId xmlns:a16="http://schemas.microsoft.com/office/drawing/2014/main" id="{3A40BBB3-B00C-634F-961C-B6591D8BF854}"/>
              </a:ext>
            </a:extLst>
          </p:cNvPr>
          <p:cNvCxnSpPr>
            <a:cxnSpLocks/>
          </p:cNvCxnSpPr>
          <p:nvPr/>
        </p:nvCxnSpPr>
        <p:spPr>
          <a:xfrm>
            <a:off x="6270811" y="1651570"/>
            <a:ext cx="0" cy="469917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FE602F2D-C57F-584F-923A-8B5CF6E7C55D}"/>
              </a:ext>
            </a:extLst>
          </p:cNvPr>
          <p:cNvSpPr>
            <a:spLocks noGrp="1"/>
          </p:cNvSpPr>
          <p:nvPr>
            <p:ph type="body" sz="quarter" idx="15" hasCustomPrompt="1"/>
          </p:nvPr>
        </p:nvSpPr>
        <p:spPr>
          <a:xfrm>
            <a:off x="484092" y="5450054"/>
            <a:ext cx="5675312" cy="860133"/>
          </a:xfrm>
        </p:spPr>
        <p:txBody>
          <a:bodyPr>
            <a:normAutofit/>
          </a:bodyPr>
          <a:lstStyle>
            <a:lvl1pPr marL="0" indent="0">
              <a:buNone/>
              <a:defRPr sz="1800"/>
            </a:lvl1pPr>
          </a:lstStyle>
          <a:p>
            <a:pPr lvl="0"/>
            <a:r>
              <a:rPr lang="en-US"/>
              <a:t>Click </a:t>
            </a:r>
            <a:br>
              <a:rPr lang="en-US"/>
            </a:br>
            <a:r>
              <a:rPr lang="en-US"/>
              <a:t>to </a:t>
            </a:r>
            <a:br>
              <a:rPr lang="en-US"/>
            </a:br>
            <a:r>
              <a:rPr lang="en-US"/>
              <a:t>edit</a:t>
            </a:r>
          </a:p>
        </p:txBody>
      </p:sp>
      <p:sp>
        <p:nvSpPr>
          <p:cNvPr id="33" name="Picture Placeholder 8">
            <a:extLst>
              <a:ext uri="{FF2B5EF4-FFF2-40B4-BE49-F238E27FC236}">
                <a16:creationId xmlns:a16="http://schemas.microsoft.com/office/drawing/2014/main" id="{CE7B4C17-F0C9-B24C-97F1-1E848A47DEF9}"/>
              </a:ext>
            </a:extLst>
          </p:cNvPr>
          <p:cNvSpPr>
            <a:spLocks noGrp="1"/>
          </p:cNvSpPr>
          <p:nvPr>
            <p:ph type="pic" sz="quarter" idx="16" hasCustomPrompt="1"/>
          </p:nvPr>
        </p:nvSpPr>
        <p:spPr>
          <a:xfrm>
            <a:off x="6382219" y="1651747"/>
            <a:ext cx="5675312" cy="3631896"/>
          </a:xfrm>
        </p:spPr>
        <p:txBody>
          <a:bodyPr/>
          <a:lstStyle>
            <a:lvl1pPr marL="0" indent="0" algn="ctr">
              <a:buNone/>
              <a:defRPr/>
            </a:lvl1pPr>
          </a:lstStyle>
          <a:p>
            <a:r>
              <a:rPr lang="en-US" dirty="0"/>
              <a:t> </a:t>
            </a:r>
          </a:p>
        </p:txBody>
      </p:sp>
      <p:sp>
        <p:nvSpPr>
          <p:cNvPr id="35" name="Text Placeholder 15">
            <a:extLst>
              <a:ext uri="{FF2B5EF4-FFF2-40B4-BE49-F238E27FC236}">
                <a16:creationId xmlns:a16="http://schemas.microsoft.com/office/drawing/2014/main" id="{3DFC601A-6934-AE4C-9FAC-FCA5A2F10689}"/>
              </a:ext>
            </a:extLst>
          </p:cNvPr>
          <p:cNvSpPr>
            <a:spLocks noGrp="1"/>
          </p:cNvSpPr>
          <p:nvPr>
            <p:ph type="body" sz="quarter" idx="17" hasCustomPrompt="1"/>
          </p:nvPr>
        </p:nvSpPr>
        <p:spPr>
          <a:xfrm>
            <a:off x="6382219" y="5450054"/>
            <a:ext cx="5675312" cy="860133"/>
          </a:xfrm>
        </p:spPr>
        <p:txBody>
          <a:bodyPr>
            <a:normAutofit/>
          </a:bodyPr>
          <a:lstStyle>
            <a:lvl1pPr marL="0" indent="0">
              <a:buNone/>
              <a:defRPr sz="1800"/>
            </a:lvl1pPr>
          </a:lstStyle>
          <a:p>
            <a:pPr lvl="0"/>
            <a:r>
              <a:rPr lang="en-US"/>
              <a:t>Click </a:t>
            </a:r>
            <a:br>
              <a:rPr lang="en-US"/>
            </a:br>
            <a:r>
              <a:rPr lang="en-US"/>
              <a:t>to </a:t>
            </a:r>
            <a:br>
              <a:rPr lang="en-US"/>
            </a:br>
            <a:r>
              <a:rPr lang="en-US"/>
              <a:t>edit</a:t>
            </a:r>
          </a:p>
        </p:txBody>
      </p:sp>
      <p:sp>
        <p:nvSpPr>
          <p:cNvPr id="36" name="Vertical Text Placeholder 17">
            <a:extLst>
              <a:ext uri="{FF2B5EF4-FFF2-40B4-BE49-F238E27FC236}">
                <a16:creationId xmlns:a16="http://schemas.microsoft.com/office/drawing/2014/main" id="{8164E649-B067-A74D-ABF4-7B5F403EFFBF}"/>
              </a:ext>
            </a:extLst>
          </p:cNvPr>
          <p:cNvSpPr>
            <a:spLocks noGrp="1"/>
          </p:cNvSpPr>
          <p:nvPr>
            <p:ph type="body" orient="vert" sz="quarter" idx="18" hasCustomPrompt="1"/>
          </p:nvPr>
        </p:nvSpPr>
        <p:spPr>
          <a:xfrm rot="10800000">
            <a:off x="-28811" y="1624437"/>
            <a:ext cx="457199" cy="4685750"/>
          </a:xfrm>
        </p:spPr>
        <p:txBody>
          <a:bodyPr vert="eaVert" anchor="t">
            <a:noAutofit/>
          </a:bodyPr>
          <a:lstStyle>
            <a:lvl1pPr marL="0" indent="0">
              <a:buNone/>
              <a:defRPr sz="900" spc="300">
                <a:solidFill>
                  <a:schemeClr val="tx1">
                    <a:lumMod val="50000"/>
                    <a:lumOff val="50000"/>
                  </a:schemeClr>
                </a:solidFill>
              </a:defRPr>
            </a:lvl1pPr>
          </a:lstStyle>
          <a:p>
            <a:pPr lvl="0"/>
            <a:r>
              <a:rPr lang="en-US"/>
              <a:t>PHOTO</a:t>
            </a:r>
            <a:br>
              <a:rPr lang="en-US"/>
            </a:br>
            <a:r>
              <a:rPr lang="en-US"/>
              <a:t>CREDIT</a:t>
            </a:r>
          </a:p>
        </p:txBody>
      </p:sp>
      <p:sp>
        <p:nvSpPr>
          <p:cNvPr id="30" name="Title 1">
            <a:extLst>
              <a:ext uri="{FF2B5EF4-FFF2-40B4-BE49-F238E27FC236}">
                <a16:creationId xmlns:a16="http://schemas.microsoft.com/office/drawing/2014/main" id="{D91E0D57-2F95-F842-9238-BC830A21713B}"/>
              </a:ext>
            </a:extLst>
          </p:cNvPr>
          <p:cNvSpPr>
            <a:spLocks noGrp="1"/>
          </p:cNvSpPr>
          <p:nvPr>
            <p:ph type="title" hasCustomPrompt="1"/>
          </p:nvPr>
        </p:nvSpPr>
        <p:spPr>
          <a:xfrm>
            <a:off x="201705" y="325729"/>
            <a:ext cx="10515600" cy="744219"/>
          </a:xfrm>
        </p:spPr>
        <p:txBody>
          <a:bodyPr anchor="ctr">
            <a:noAutofit/>
          </a:bodyPr>
          <a:lstStyle>
            <a:lvl1pPr>
              <a:defRPr sz="3600"/>
            </a:lvl1pPr>
          </a:lstStyle>
          <a:p>
            <a:r>
              <a:rPr lang="en-US"/>
              <a:t>Title</a:t>
            </a:r>
          </a:p>
        </p:txBody>
      </p:sp>
      <p:grpSp>
        <p:nvGrpSpPr>
          <p:cNvPr id="34" name="Group 33">
            <a:extLst>
              <a:ext uri="{FF2B5EF4-FFF2-40B4-BE49-F238E27FC236}">
                <a16:creationId xmlns:a16="http://schemas.microsoft.com/office/drawing/2014/main" id="{A78A281D-EAF2-6841-B0ED-F910388C7678}"/>
              </a:ext>
            </a:extLst>
          </p:cNvPr>
          <p:cNvGrpSpPr/>
          <p:nvPr/>
        </p:nvGrpSpPr>
        <p:grpSpPr>
          <a:xfrm flipV="1">
            <a:off x="0" y="1185795"/>
            <a:ext cx="10633435" cy="286094"/>
            <a:chOff x="0" y="2554664"/>
            <a:chExt cx="5000771" cy="216816"/>
          </a:xfrm>
          <a:solidFill>
            <a:srgbClr val="263894"/>
          </a:solidFill>
        </p:grpSpPr>
        <p:sp>
          <p:nvSpPr>
            <p:cNvPr id="37" name="Rectangle 36">
              <a:extLst>
                <a:ext uri="{FF2B5EF4-FFF2-40B4-BE49-F238E27FC236}">
                  <a16:creationId xmlns:a16="http://schemas.microsoft.com/office/drawing/2014/main" id="{618F301C-B1D7-4148-8550-31857DE1805C}"/>
                </a:ext>
              </a:extLst>
            </p:cNvPr>
            <p:cNvSpPr/>
            <p:nvPr/>
          </p:nvSpPr>
          <p:spPr>
            <a:xfrm>
              <a:off x="0" y="2554664"/>
              <a:ext cx="4807670"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ight Triangle 37">
              <a:extLst>
                <a:ext uri="{FF2B5EF4-FFF2-40B4-BE49-F238E27FC236}">
                  <a16:creationId xmlns:a16="http://schemas.microsoft.com/office/drawing/2014/main" id="{CE6C80E2-FFA8-614A-9E67-D29EB1C7389D}"/>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9" name="Rectangle 38">
            <a:extLst>
              <a:ext uri="{FF2B5EF4-FFF2-40B4-BE49-F238E27FC236}">
                <a16:creationId xmlns:a16="http://schemas.microsoft.com/office/drawing/2014/main" id="{F6DF72FD-92AF-6946-BC95-2AF6A3CBF60B}"/>
              </a:ext>
            </a:extLst>
          </p:cNvPr>
          <p:cNvSpPr/>
          <p:nvPr/>
        </p:nvSpPr>
        <p:spPr>
          <a:xfrm>
            <a:off x="0" y="1"/>
            <a:ext cx="12192000" cy="118584"/>
          </a:xfrm>
          <a:prstGeom prst="rect">
            <a:avLst/>
          </a:prstGeom>
          <a:pattFill prst="dkDnDiag">
            <a:fgClr>
              <a:srgbClr val="26389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BD6EB653-65B7-C645-95FB-81B684B4B273}"/>
              </a:ext>
            </a:extLst>
          </p:cNvPr>
          <p:cNvGrpSpPr/>
          <p:nvPr/>
        </p:nvGrpSpPr>
        <p:grpSpPr>
          <a:xfrm rot="10800000" flipV="1">
            <a:off x="9982196" y="813590"/>
            <a:ext cx="2209801" cy="372205"/>
            <a:chOff x="4201963" y="2554664"/>
            <a:chExt cx="798808" cy="216816"/>
          </a:xfrm>
          <a:solidFill>
            <a:srgbClr val="263894"/>
          </a:solidFill>
        </p:grpSpPr>
        <p:sp>
          <p:nvSpPr>
            <p:cNvPr id="42" name="Rectangle 41">
              <a:extLst>
                <a:ext uri="{FF2B5EF4-FFF2-40B4-BE49-F238E27FC236}">
                  <a16:creationId xmlns:a16="http://schemas.microsoft.com/office/drawing/2014/main" id="{CB810B76-BD6F-D940-B894-6B1F13360174}"/>
                </a:ext>
              </a:extLst>
            </p:cNvPr>
            <p:cNvSpPr/>
            <p:nvPr/>
          </p:nvSpPr>
          <p:spPr>
            <a:xfrm>
              <a:off x="4201963" y="2554664"/>
              <a:ext cx="605708"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ight Triangle 42">
              <a:extLst>
                <a:ext uri="{FF2B5EF4-FFF2-40B4-BE49-F238E27FC236}">
                  <a16:creationId xmlns:a16="http://schemas.microsoft.com/office/drawing/2014/main" id="{70CCE5B8-6A60-0141-8B57-628E7B9750DB}"/>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2" name="Text Placeholder 8">
            <a:extLst>
              <a:ext uri="{FF2B5EF4-FFF2-40B4-BE49-F238E27FC236}">
                <a16:creationId xmlns:a16="http://schemas.microsoft.com/office/drawing/2014/main" id="{F6580581-6B53-DA43-BFF1-F4381F9545EF}"/>
              </a:ext>
            </a:extLst>
          </p:cNvPr>
          <p:cNvSpPr>
            <a:spLocks noGrp="1"/>
          </p:cNvSpPr>
          <p:nvPr>
            <p:ph type="body" sz="quarter" idx="20" hasCustomPrompt="1"/>
          </p:nvPr>
        </p:nvSpPr>
        <p:spPr>
          <a:xfrm>
            <a:off x="201705" y="1180064"/>
            <a:ext cx="3733800" cy="286094"/>
          </a:xfrm>
        </p:spPr>
        <p:txBody>
          <a:bodyPr anchor="ctr">
            <a:noAutofit/>
          </a:bodyPr>
          <a:lstStyle>
            <a:lvl1pPr marL="0" indent="0">
              <a:buNone/>
              <a:defRPr sz="1600">
                <a:solidFill>
                  <a:schemeClr val="bg1"/>
                </a:solidFill>
              </a:defRPr>
            </a:lvl1pPr>
          </a:lstStyle>
          <a:p>
            <a:pPr lvl="0"/>
            <a:r>
              <a:rPr lang="en-US"/>
              <a:t>[SUBCATEGORY]</a:t>
            </a:r>
          </a:p>
        </p:txBody>
      </p:sp>
      <p:sp>
        <p:nvSpPr>
          <p:cNvPr id="27" name="Rounded Rectangle 26">
            <a:extLst>
              <a:ext uri="{FF2B5EF4-FFF2-40B4-BE49-F238E27FC236}">
                <a16:creationId xmlns:a16="http://schemas.microsoft.com/office/drawing/2014/main" id="{8031FFA1-3DFE-3541-89A6-AF69A292A0D5}"/>
              </a:ext>
            </a:extLst>
          </p:cNvPr>
          <p:cNvSpPr/>
          <p:nvPr/>
        </p:nvSpPr>
        <p:spPr>
          <a:xfrm>
            <a:off x="10847718" y="908799"/>
            <a:ext cx="1105015" cy="1959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3C1897E3-A752-4F47-A2F4-44BAE5D6B3A3}"/>
              </a:ext>
            </a:extLst>
          </p:cNvPr>
          <p:cNvSpPr txBox="1"/>
          <p:nvPr/>
        </p:nvSpPr>
        <p:spPr>
          <a:xfrm>
            <a:off x="10687209" y="534292"/>
            <a:ext cx="1426031" cy="276999"/>
          </a:xfrm>
          <a:prstGeom prst="rect">
            <a:avLst/>
          </a:prstGeom>
          <a:noFill/>
        </p:spPr>
        <p:txBody>
          <a:bodyPr wrap="none" rtlCol="0">
            <a:spAutoFit/>
          </a:bodyPr>
          <a:lstStyle/>
          <a:p>
            <a:pPr algn="ctr"/>
            <a:r>
              <a:rPr lang="en-US" sz="1200" dirty="0">
                <a:solidFill>
                  <a:schemeClr val="tx1">
                    <a:lumMod val="75000"/>
                    <a:lumOff val="25000"/>
                  </a:schemeClr>
                </a:solidFill>
                <a:effectLst>
                  <a:outerShdw blurRad="50800" dist="38100" dir="2700000" algn="tl" rotWithShape="0">
                    <a:prstClr val="black">
                      <a:alpha val="40000"/>
                    </a:prstClr>
                  </a:outerShdw>
                </a:effectLst>
                <a:latin typeface="Rubik" panose="02000604000000020004" pitchFamily="2" charset="-79"/>
                <a:cs typeface="Rubik" panose="02000604000000020004" pitchFamily="2" charset="-79"/>
              </a:rPr>
              <a:t>Net Assessment :</a:t>
            </a:r>
          </a:p>
        </p:txBody>
      </p:sp>
      <p:sp>
        <p:nvSpPr>
          <p:cNvPr id="3" name="Slide Number Placeholder 3">
            <a:extLst>
              <a:ext uri="{FF2B5EF4-FFF2-40B4-BE49-F238E27FC236}">
                <a16:creationId xmlns:a16="http://schemas.microsoft.com/office/drawing/2014/main" id="{D31DA14F-0A6B-C7A4-F78E-95DE6E878127}"/>
              </a:ext>
            </a:extLst>
          </p:cNvPr>
          <p:cNvSpPr>
            <a:spLocks noGrp="1"/>
          </p:cNvSpPr>
          <p:nvPr>
            <p:ph type="sldNum" sz="quarter" idx="11"/>
          </p:nvPr>
        </p:nvSpPr>
        <p:spPr>
          <a:xfrm>
            <a:off x="10633434" y="6572250"/>
            <a:ext cx="720365" cy="365125"/>
          </a:xfrm>
          <a:prstGeom prst="rect">
            <a:avLst/>
          </a:prstGeom>
        </p:spPr>
        <p:txBody>
          <a:bodyPr/>
          <a:lstStyle/>
          <a:p>
            <a:fld id="{908AFF50-F27B-4B8C-9AC2-301204B63991}" type="slidenum">
              <a:rPr lang="en-US" smtClean="0"/>
              <a:t>‹#›</a:t>
            </a:fld>
            <a:endParaRPr lang="en-US" dirty="0"/>
          </a:p>
        </p:txBody>
      </p:sp>
      <p:sp>
        <p:nvSpPr>
          <p:cNvPr id="5" name="Footer Placeholder 2">
            <a:extLst>
              <a:ext uri="{FF2B5EF4-FFF2-40B4-BE49-F238E27FC236}">
                <a16:creationId xmlns:a16="http://schemas.microsoft.com/office/drawing/2014/main" id="{637F6CCD-5EDF-2918-38C8-3CDB4EC6EF3B}"/>
              </a:ext>
            </a:extLst>
          </p:cNvPr>
          <p:cNvSpPr>
            <a:spLocks noGrp="1"/>
          </p:cNvSpPr>
          <p:nvPr>
            <p:ph type="ftr" sz="quarter" idx="32"/>
          </p:nvPr>
        </p:nvSpPr>
        <p:spPr>
          <a:xfrm>
            <a:off x="0" y="6572249"/>
            <a:ext cx="10633434" cy="36512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23466937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_Slide_Picture_Big_2">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B68BA75-DEF4-EB40-A52C-10A261F75D4D}"/>
              </a:ext>
            </a:extLst>
          </p:cNvPr>
          <p:cNvSpPr>
            <a:spLocks noGrp="1"/>
          </p:cNvSpPr>
          <p:nvPr>
            <p:ph type="pic" sz="quarter" idx="13" hasCustomPrompt="1"/>
          </p:nvPr>
        </p:nvSpPr>
        <p:spPr>
          <a:xfrm>
            <a:off x="484091" y="1651747"/>
            <a:ext cx="11468641" cy="3631896"/>
          </a:xfrm>
        </p:spPr>
        <p:txBody>
          <a:bodyPr/>
          <a:lstStyle>
            <a:lvl1pPr marL="0" indent="0" algn="ctr">
              <a:buNone/>
              <a:defRPr/>
            </a:lvl1pPr>
          </a:lstStyle>
          <a:p>
            <a:r>
              <a:rPr lang="en-US" dirty="0"/>
              <a:t> </a:t>
            </a:r>
          </a:p>
        </p:txBody>
      </p:sp>
      <p:sp>
        <p:nvSpPr>
          <p:cNvPr id="16" name="Text Placeholder 15">
            <a:extLst>
              <a:ext uri="{FF2B5EF4-FFF2-40B4-BE49-F238E27FC236}">
                <a16:creationId xmlns:a16="http://schemas.microsoft.com/office/drawing/2014/main" id="{15119F0A-F9B4-F641-8BA8-8D0017525C2D}"/>
              </a:ext>
            </a:extLst>
          </p:cNvPr>
          <p:cNvSpPr>
            <a:spLocks noGrp="1"/>
          </p:cNvSpPr>
          <p:nvPr>
            <p:ph type="body" sz="quarter" idx="15" hasCustomPrompt="1"/>
          </p:nvPr>
        </p:nvSpPr>
        <p:spPr>
          <a:xfrm>
            <a:off x="484091" y="5450054"/>
            <a:ext cx="11468639" cy="860133"/>
          </a:xfrm>
        </p:spPr>
        <p:txBody>
          <a:bodyPr>
            <a:normAutofit/>
          </a:bodyPr>
          <a:lstStyle>
            <a:lvl1pPr marL="0" indent="0">
              <a:buNone/>
              <a:defRPr sz="1800"/>
            </a:lvl1pPr>
          </a:lstStyle>
          <a:p>
            <a:pPr lvl="0"/>
            <a:r>
              <a:rPr lang="en-US"/>
              <a:t>Click </a:t>
            </a:r>
            <a:br>
              <a:rPr lang="en-US"/>
            </a:br>
            <a:r>
              <a:rPr lang="en-US"/>
              <a:t>to </a:t>
            </a:r>
            <a:br>
              <a:rPr lang="en-US"/>
            </a:br>
            <a:r>
              <a:rPr lang="en-US"/>
              <a:t>edit</a:t>
            </a:r>
          </a:p>
        </p:txBody>
      </p:sp>
      <p:sp>
        <p:nvSpPr>
          <p:cNvPr id="18" name="Vertical Text Placeholder 17">
            <a:extLst>
              <a:ext uri="{FF2B5EF4-FFF2-40B4-BE49-F238E27FC236}">
                <a16:creationId xmlns:a16="http://schemas.microsoft.com/office/drawing/2014/main" id="{E8FA1FFF-8BAB-E547-B577-82BDAC18311B}"/>
              </a:ext>
            </a:extLst>
          </p:cNvPr>
          <p:cNvSpPr>
            <a:spLocks noGrp="1"/>
          </p:cNvSpPr>
          <p:nvPr>
            <p:ph type="body" orient="vert" sz="quarter" idx="18" hasCustomPrompt="1"/>
          </p:nvPr>
        </p:nvSpPr>
        <p:spPr>
          <a:xfrm rot="10800000">
            <a:off x="-28811" y="1624437"/>
            <a:ext cx="457199" cy="4685750"/>
          </a:xfrm>
        </p:spPr>
        <p:txBody>
          <a:bodyPr vert="eaVert" anchor="t">
            <a:noAutofit/>
          </a:bodyPr>
          <a:lstStyle>
            <a:lvl1pPr marL="0" indent="0">
              <a:buNone/>
              <a:defRPr sz="900" spc="300">
                <a:solidFill>
                  <a:schemeClr val="tx1">
                    <a:lumMod val="50000"/>
                    <a:lumOff val="50000"/>
                  </a:schemeClr>
                </a:solidFill>
              </a:defRPr>
            </a:lvl1pPr>
          </a:lstStyle>
          <a:p>
            <a:pPr lvl="0"/>
            <a:r>
              <a:rPr lang="en-US"/>
              <a:t>PHOTO</a:t>
            </a:r>
            <a:br>
              <a:rPr lang="en-US"/>
            </a:br>
            <a:r>
              <a:rPr lang="en-US"/>
              <a:t>CREDIT</a:t>
            </a:r>
          </a:p>
        </p:txBody>
      </p:sp>
      <p:sp>
        <p:nvSpPr>
          <p:cNvPr id="23" name="Title 1">
            <a:extLst>
              <a:ext uri="{FF2B5EF4-FFF2-40B4-BE49-F238E27FC236}">
                <a16:creationId xmlns:a16="http://schemas.microsoft.com/office/drawing/2014/main" id="{9F2202A9-8E58-E04C-B205-F66687FF4871}"/>
              </a:ext>
            </a:extLst>
          </p:cNvPr>
          <p:cNvSpPr>
            <a:spLocks noGrp="1"/>
          </p:cNvSpPr>
          <p:nvPr>
            <p:ph type="title" hasCustomPrompt="1"/>
          </p:nvPr>
        </p:nvSpPr>
        <p:spPr>
          <a:xfrm>
            <a:off x="201705" y="325729"/>
            <a:ext cx="10515600" cy="744219"/>
          </a:xfrm>
        </p:spPr>
        <p:txBody>
          <a:bodyPr anchor="ctr">
            <a:noAutofit/>
          </a:bodyPr>
          <a:lstStyle>
            <a:lvl1pPr>
              <a:defRPr sz="3600"/>
            </a:lvl1pPr>
          </a:lstStyle>
          <a:p>
            <a:r>
              <a:rPr lang="en-US"/>
              <a:t>Title</a:t>
            </a:r>
          </a:p>
        </p:txBody>
      </p:sp>
      <p:grpSp>
        <p:nvGrpSpPr>
          <p:cNvPr id="24" name="Group 23">
            <a:extLst>
              <a:ext uri="{FF2B5EF4-FFF2-40B4-BE49-F238E27FC236}">
                <a16:creationId xmlns:a16="http://schemas.microsoft.com/office/drawing/2014/main" id="{D07554CD-0A3B-3C47-B8AE-C0D88D30DB69}"/>
              </a:ext>
            </a:extLst>
          </p:cNvPr>
          <p:cNvGrpSpPr/>
          <p:nvPr/>
        </p:nvGrpSpPr>
        <p:grpSpPr>
          <a:xfrm flipV="1">
            <a:off x="0" y="1185795"/>
            <a:ext cx="10633435" cy="286094"/>
            <a:chOff x="0" y="2554664"/>
            <a:chExt cx="5000771" cy="216816"/>
          </a:xfrm>
          <a:solidFill>
            <a:srgbClr val="263894"/>
          </a:solidFill>
        </p:grpSpPr>
        <p:sp>
          <p:nvSpPr>
            <p:cNvPr id="25" name="Rectangle 24">
              <a:extLst>
                <a:ext uri="{FF2B5EF4-FFF2-40B4-BE49-F238E27FC236}">
                  <a16:creationId xmlns:a16="http://schemas.microsoft.com/office/drawing/2014/main" id="{C07907EC-E7D2-0346-87C5-58CC433BD66B}"/>
                </a:ext>
              </a:extLst>
            </p:cNvPr>
            <p:cNvSpPr/>
            <p:nvPr/>
          </p:nvSpPr>
          <p:spPr>
            <a:xfrm>
              <a:off x="0" y="2554664"/>
              <a:ext cx="4807670"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ight Triangle 25">
              <a:extLst>
                <a:ext uri="{FF2B5EF4-FFF2-40B4-BE49-F238E27FC236}">
                  <a16:creationId xmlns:a16="http://schemas.microsoft.com/office/drawing/2014/main" id="{07D71BD2-0A10-FB4E-ADE3-8034388B53B8}"/>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Rectangle 26">
            <a:extLst>
              <a:ext uri="{FF2B5EF4-FFF2-40B4-BE49-F238E27FC236}">
                <a16:creationId xmlns:a16="http://schemas.microsoft.com/office/drawing/2014/main" id="{C07A0234-5A2D-4C45-8AC2-48FCBF7FACE3}"/>
              </a:ext>
            </a:extLst>
          </p:cNvPr>
          <p:cNvSpPr/>
          <p:nvPr/>
        </p:nvSpPr>
        <p:spPr>
          <a:xfrm>
            <a:off x="0" y="1"/>
            <a:ext cx="12192000" cy="118584"/>
          </a:xfrm>
          <a:prstGeom prst="rect">
            <a:avLst/>
          </a:prstGeom>
          <a:pattFill prst="dkDnDiag">
            <a:fgClr>
              <a:srgbClr val="26389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71B0E0BD-4A52-3F4D-A4E6-4A9F2EFC46B9}"/>
              </a:ext>
            </a:extLst>
          </p:cNvPr>
          <p:cNvGrpSpPr/>
          <p:nvPr/>
        </p:nvGrpSpPr>
        <p:grpSpPr>
          <a:xfrm rot="10800000" flipV="1">
            <a:off x="9982196" y="813590"/>
            <a:ext cx="2209801" cy="372205"/>
            <a:chOff x="4201963" y="2554664"/>
            <a:chExt cx="798808" cy="216816"/>
          </a:xfrm>
          <a:solidFill>
            <a:srgbClr val="263894"/>
          </a:solidFill>
        </p:grpSpPr>
        <p:sp>
          <p:nvSpPr>
            <p:cNvPr id="29" name="Rectangle 28">
              <a:extLst>
                <a:ext uri="{FF2B5EF4-FFF2-40B4-BE49-F238E27FC236}">
                  <a16:creationId xmlns:a16="http://schemas.microsoft.com/office/drawing/2014/main" id="{336E13CD-F24B-9247-9996-15D72AA30071}"/>
                </a:ext>
              </a:extLst>
            </p:cNvPr>
            <p:cNvSpPr/>
            <p:nvPr/>
          </p:nvSpPr>
          <p:spPr>
            <a:xfrm>
              <a:off x="4201963" y="2554664"/>
              <a:ext cx="605708"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Right Triangle 46">
              <a:extLst>
                <a:ext uri="{FF2B5EF4-FFF2-40B4-BE49-F238E27FC236}">
                  <a16:creationId xmlns:a16="http://schemas.microsoft.com/office/drawing/2014/main" id="{F546B0D3-117F-CE4B-B510-1D6E04DA2DDC}"/>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5" name="Text Placeholder 8">
            <a:extLst>
              <a:ext uri="{FF2B5EF4-FFF2-40B4-BE49-F238E27FC236}">
                <a16:creationId xmlns:a16="http://schemas.microsoft.com/office/drawing/2014/main" id="{DE593BD1-7852-BF49-81C6-5A6BA95A3D5A}"/>
              </a:ext>
            </a:extLst>
          </p:cNvPr>
          <p:cNvSpPr>
            <a:spLocks noGrp="1"/>
          </p:cNvSpPr>
          <p:nvPr>
            <p:ph type="body" sz="quarter" idx="20" hasCustomPrompt="1"/>
          </p:nvPr>
        </p:nvSpPr>
        <p:spPr>
          <a:xfrm>
            <a:off x="201705" y="1180064"/>
            <a:ext cx="3733800" cy="286094"/>
          </a:xfrm>
        </p:spPr>
        <p:txBody>
          <a:bodyPr anchor="ctr">
            <a:noAutofit/>
          </a:bodyPr>
          <a:lstStyle>
            <a:lvl1pPr marL="0" indent="0">
              <a:buNone/>
              <a:defRPr sz="1600">
                <a:solidFill>
                  <a:schemeClr val="bg1"/>
                </a:solidFill>
              </a:defRPr>
            </a:lvl1pPr>
          </a:lstStyle>
          <a:p>
            <a:pPr lvl="0"/>
            <a:r>
              <a:rPr lang="en-US"/>
              <a:t>[SUBCATEGORY]</a:t>
            </a:r>
          </a:p>
        </p:txBody>
      </p:sp>
      <p:sp>
        <p:nvSpPr>
          <p:cNvPr id="30" name="Rounded Rectangle 29">
            <a:extLst>
              <a:ext uri="{FF2B5EF4-FFF2-40B4-BE49-F238E27FC236}">
                <a16:creationId xmlns:a16="http://schemas.microsoft.com/office/drawing/2014/main" id="{B7FD0590-D211-4A45-B2E7-EDDA3211845A}"/>
              </a:ext>
            </a:extLst>
          </p:cNvPr>
          <p:cNvSpPr/>
          <p:nvPr/>
        </p:nvSpPr>
        <p:spPr>
          <a:xfrm>
            <a:off x="10847718" y="908799"/>
            <a:ext cx="1105015" cy="1959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E26CCCBB-F3F9-DE40-9794-E987A8FD30A9}"/>
              </a:ext>
            </a:extLst>
          </p:cNvPr>
          <p:cNvSpPr txBox="1"/>
          <p:nvPr/>
        </p:nvSpPr>
        <p:spPr>
          <a:xfrm>
            <a:off x="10687209" y="534292"/>
            <a:ext cx="1426031" cy="276999"/>
          </a:xfrm>
          <a:prstGeom prst="rect">
            <a:avLst/>
          </a:prstGeom>
          <a:noFill/>
        </p:spPr>
        <p:txBody>
          <a:bodyPr wrap="none" rtlCol="0">
            <a:spAutoFit/>
          </a:bodyPr>
          <a:lstStyle/>
          <a:p>
            <a:pPr algn="ctr"/>
            <a:r>
              <a:rPr lang="en-US" sz="1200" dirty="0">
                <a:solidFill>
                  <a:schemeClr val="tx1">
                    <a:lumMod val="75000"/>
                    <a:lumOff val="25000"/>
                  </a:schemeClr>
                </a:solidFill>
                <a:effectLst>
                  <a:outerShdw blurRad="50800" dist="38100" dir="2700000" algn="tl" rotWithShape="0">
                    <a:prstClr val="black">
                      <a:alpha val="40000"/>
                    </a:prstClr>
                  </a:outerShdw>
                </a:effectLst>
                <a:latin typeface="Rubik" panose="02000604000000020004" pitchFamily="2" charset="-79"/>
                <a:cs typeface="Rubik" panose="02000604000000020004" pitchFamily="2" charset="-79"/>
              </a:rPr>
              <a:t>Net Assessment :</a:t>
            </a:r>
          </a:p>
        </p:txBody>
      </p:sp>
      <p:sp>
        <p:nvSpPr>
          <p:cNvPr id="3" name="Slide Number Placeholder 3">
            <a:extLst>
              <a:ext uri="{FF2B5EF4-FFF2-40B4-BE49-F238E27FC236}">
                <a16:creationId xmlns:a16="http://schemas.microsoft.com/office/drawing/2014/main" id="{2E1D4D71-8FDD-9545-8AC2-978F6F7CA01A}"/>
              </a:ext>
            </a:extLst>
          </p:cNvPr>
          <p:cNvSpPr>
            <a:spLocks noGrp="1"/>
          </p:cNvSpPr>
          <p:nvPr>
            <p:ph type="sldNum" sz="quarter" idx="11"/>
          </p:nvPr>
        </p:nvSpPr>
        <p:spPr>
          <a:xfrm>
            <a:off x="10633434" y="6572250"/>
            <a:ext cx="720365" cy="365125"/>
          </a:xfrm>
          <a:prstGeom prst="rect">
            <a:avLst/>
          </a:prstGeom>
        </p:spPr>
        <p:txBody>
          <a:bodyPr/>
          <a:lstStyle/>
          <a:p>
            <a:fld id="{908AFF50-F27B-4B8C-9AC2-301204B63991}" type="slidenum">
              <a:rPr lang="en-US" smtClean="0"/>
              <a:t>‹#›</a:t>
            </a:fld>
            <a:endParaRPr lang="en-US" dirty="0"/>
          </a:p>
        </p:txBody>
      </p:sp>
      <p:sp>
        <p:nvSpPr>
          <p:cNvPr id="5" name="Footer Placeholder 2">
            <a:extLst>
              <a:ext uri="{FF2B5EF4-FFF2-40B4-BE49-F238E27FC236}">
                <a16:creationId xmlns:a16="http://schemas.microsoft.com/office/drawing/2014/main" id="{EC0B6E21-31E9-BB0C-F3D1-555EA9CF72FD}"/>
              </a:ext>
            </a:extLst>
          </p:cNvPr>
          <p:cNvSpPr>
            <a:spLocks noGrp="1"/>
          </p:cNvSpPr>
          <p:nvPr>
            <p:ph type="ftr" sz="quarter" idx="32"/>
          </p:nvPr>
        </p:nvSpPr>
        <p:spPr>
          <a:xfrm>
            <a:off x="0" y="6572249"/>
            <a:ext cx="10633434" cy="36512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4250230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Category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18EDBA-A47D-F348-BB2A-C972AC65CB20}"/>
              </a:ext>
            </a:extLst>
          </p:cNvPr>
          <p:cNvSpPr/>
          <p:nvPr/>
        </p:nvSpPr>
        <p:spPr>
          <a:xfrm>
            <a:off x="0" y="1"/>
            <a:ext cx="12192000" cy="62259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1AF1BDD-31CF-C64D-9EC7-BB4FEE926471}"/>
              </a:ext>
            </a:extLst>
          </p:cNvPr>
          <p:cNvSpPr/>
          <p:nvPr/>
        </p:nvSpPr>
        <p:spPr>
          <a:xfrm>
            <a:off x="0" y="1553902"/>
            <a:ext cx="8449519" cy="3750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E40B003-B52E-0843-8D29-835C42AED5A7}"/>
              </a:ext>
            </a:extLst>
          </p:cNvPr>
          <p:cNvSpPr/>
          <p:nvPr/>
        </p:nvSpPr>
        <p:spPr>
          <a:xfrm>
            <a:off x="8449518" y="1553901"/>
            <a:ext cx="3742481" cy="3750197"/>
          </a:xfrm>
          <a:prstGeom prst="rect">
            <a:avLst/>
          </a:prstGeom>
          <a:pattFill prst="wdDnDiag">
            <a:fgClr>
              <a:schemeClr val="accent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7">
            <a:extLst>
              <a:ext uri="{FF2B5EF4-FFF2-40B4-BE49-F238E27FC236}">
                <a16:creationId xmlns:a16="http://schemas.microsoft.com/office/drawing/2014/main" id="{FA8754B0-3A8B-8B4E-824C-475A3E60DA5C}"/>
              </a:ext>
            </a:extLst>
          </p:cNvPr>
          <p:cNvSpPr>
            <a:spLocks noGrp="1"/>
          </p:cNvSpPr>
          <p:nvPr>
            <p:ph type="title" hasCustomPrompt="1"/>
          </p:nvPr>
        </p:nvSpPr>
        <p:spPr>
          <a:xfrm>
            <a:off x="761949" y="1787430"/>
            <a:ext cx="7620001" cy="1325564"/>
          </a:xfrm>
        </p:spPr>
        <p:txBody>
          <a:bodyPr anchor="t">
            <a:normAutofit/>
          </a:bodyPr>
          <a:lstStyle>
            <a:lvl1pPr>
              <a:defRPr sz="5400">
                <a:solidFill>
                  <a:schemeClr val="tx1">
                    <a:lumMod val="85000"/>
                    <a:lumOff val="15000"/>
                  </a:schemeClr>
                </a:solidFill>
              </a:defRPr>
            </a:lvl1pPr>
          </a:lstStyle>
          <a:p>
            <a:r>
              <a:rPr lang="en-US"/>
              <a:t>Title</a:t>
            </a:r>
          </a:p>
        </p:txBody>
      </p:sp>
      <p:sp>
        <p:nvSpPr>
          <p:cNvPr id="20" name="Text Placeholder 19">
            <a:extLst>
              <a:ext uri="{FF2B5EF4-FFF2-40B4-BE49-F238E27FC236}">
                <a16:creationId xmlns:a16="http://schemas.microsoft.com/office/drawing/2014/main" id="{904C5C44-2CB6-D84C-9F23-6F2CB0921D1B}"/>
              </a:ext>
            </a:extLst>
          </p:cNvPr>
          <p:cNvSpPr>
            <a:spLocks noGrp="1"/>
          </p:cNvSpPr>
          <p:nvPr>
            <p:ph type="body" sz="quarter" idx="10" hasCustomPrompt="1"/>
          </p:nvPr>
        </p:nvSpPr>
        <p:spPr>
          <a:xfrm>
            <a:off x="761996" y="3745007"/>
            <a:ext cx="7619906" cy="1325564"/>
          </a:xfrm>
        </p:spPr>
        <p:txBody>
          <a:bodyPr anchor="b">
            <a:normAutofit/>
          </a:bodyPr>
          <a:lstStyle>
            <a:lvl1pPr marL="0" indent="0">
              <a:buNone/>
              <a:defRPr sz="2800">
                <a:solidFill>
                  <a:schemeClr val="tx1">
                    <a:lumMod val="85000"/>
                    <a:lumOff val="1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1" name="Rectangle 10">
            <a:extLst>
              <a:ext uri="{FF2B5EF4-FFF2-40B4-BE49-F238E27FC236}">
                <a16:creationId xmlns:a16="http://schemas.microsoft.com/office/drawing/2014/main" id="{B00737E1-4AAD-DA4D-8F79-31ECB702D1A2}"/>
              </a:ext>
            </a:extLst>
          </p:cNvPr>
          <p:cNvSpPr/>
          <p:nvPr/>
        </p:nvSpPr>
        <p:spPr>
          <a:xfrm>
            <a:off x="0" y="1553901"/>
            <a:ext cx="761996" cy="3750197"/>
          </a:xfrm>
          <a:prstGeom prst="rect">
            <a:avLst/>
          </a:prstGeom>
          <a:pattFill prst="dkDnDiag">
            <a:fgClr>
              <a:schemeClr val="accent3"/>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E661F3B-25DA-A047-8E77-752B2930F8B6}"/>
              </a:ext>
            </a:extLst>
          </p:cNvPr>
          <p:cNvSpPr/>
          <p:nvPr/>
        </p:nvSpPr>
        <p:spPr>
          <a:xfrm>
            <a:off x="0" y="1787742"/>
            <a:ext cx="761996" cy="762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6BB3765-F406-7B4F-8E9D-5A114FD13120}"/>
              </a:ext>
            </a:extLst>
          </p:cNvPr>
          <p:cNvSpPr txBox="1"/>
          <p:nvPr/>
        </p:nvSpPr>
        <p:spPr>
          <a:xfrm>
            <a:off x="86685" y="1726714"/>
            <a:ext cx="588579" cy="923330"/>
          </a:xfrm>
          <a:prstGeom prst="rect">
            <a:avLst/>
          </a:prstGeom>
          <a:noFill/>
        </p:spPr>
        <p:txBody>
          <a:bodyPr wrap="square" rtlCol="0" anchor="ctr">
            <a:spAutoFit/>
          </a:bodyPr>
          <a:lstStyle/>
          <a:p>
            <a:pPr algn="ctr"/>
            <a:r>
              <a:rPr lang="en-US" sz="5400" b="1" i="0" dirty="0">
                <a:pattFill prst="dkDnDiag">
                  <a:fgClr>
                    <a:schemeClr val="accent3"/>
                  </a:fgClr>
                  <a:bgClr>
                    <a:schemeClr val="bg1"/>
                  </a:bgClr>
                </a:pattFill>
                <a:latin typeface="Rubik" panose="02000604000000020004" pitchFamily="2" charset="-79"/>
                <a:cs typeface="Rubik" panose="02000604000000020004" pitchFamily="2" charset="-79"/>
              </a:rPr>
              <a:t>3</a:t>
            </a:r>
          </a:p>
        </p:txBody>
      </p:sp>
      <p:sp>
        <p:nvSpPr>
          <p:cNvPr id="4" name="Slide Number Placeholder 3">
            <a:extLst>
              <a:ext uri="{FF2B5EF4-FFF2-40B4-BE49-F238E27FC236}">
                <a16:creationId xmlns:a16="http://schemas.microsoft.com/office/drawing/2014/main" id="{796E2766-6E0E-BE97-D06A-1283608AE431}"/>
              </a:ext>
            </a:extLst>
          </p:cNvPr>
          <p:cNvSpPr>
            <a:spLocks noGrp="1"/>
          </p:cNvSpPr>
          <p:nvPr>
            <p:ph type="sldNum" sz="quarter" idx="11"/>
          </p:nvPr>
        </p:nvSpPr>
        <p:spPr>
          <a:xfrm>
            <a:off x="10633434" y="6572250"/>
            <a:ext cx="720365" cy="365125"/>
          </a:xfrm>
          <a:prstGeom prst="rect">
            <a:avLst/>
          </a:prstGeom>
        </p:spPr>
        <p:txBody>
          <a:bodyPr/>
          <a:lstStyle/>
          <a:p>
            <a:fld id="{908AFF50-F27B-4B8C-9AC2-301204B63991}" type="slidenum">
              <a:rPr lang="en-US" smtClean="0"/>
              <a:t>‹#›</a:t>
            </a:fld>
            <a:endParaRPr lang="en-US" dirty="0"/>
          </a:p>
        </p:txBody>
      </p:sp>
      <p:sp>
        <p:nvSpPr>
          <p:cNvPr id="5" name="Footer Placeholder 2">
            <a:extLst>
              <a:ext uri="{FF2B5EF4-FFF2-40B4-BE49-F238E27FC236}">
                <a16:creationId xmlns:a16="http://schemas.microsoft.com/office/drawing/2014/main" id="{BFAA9DF2-1BE6-A00A-D684-CBCD8DDB24CC}"/>
              </a:ext>
            </a:extLst>
          </p:cNvPr>
          <p:cNvSpPr>
            <a:spLocks noGrp="1"/>
          </p:cNvSpPr>
          <p:nvPr>
            <p:ph type="ftr" sz="quarter" idx="32"/>
          </p:nvPr>
        </p:nvSpPr>
        <p:spPr>
          <a:xfrm>
            <a:off x="0" y="6572249"/>
            <a:ext cx="10633434" cy="36512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30518490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_Slide_Text_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A28A-5C06-F647-8EF0-A9DE95148D8B}"/>
              </a:ext>
            </a:extLst>
          </p:cNvPr>
          <p:cNvSpPr>
            <a:spLocks noGrp="1"/>
          </p:cNvSpPr>
          <p:nvPr>
            <p:ph type="title" hasCustomPrompt="1"/>
          </p:nvPr>
        </p:nvSpPr>
        <p:spPr>
          <a:xfrm>
            <a:off x="201705" y="325729"/>
            <a:ext cx="10515600" cy="744219"/>
          </a:xfrm>
        </p:spPr>
        <p:txBody>
          <a:bodyPr anchor="ctr">
            <a:noAutofit/>
          </a:bodyPr>
          <a:lstStyle>
            <a:lvl1pPr>
              <a:defRPr sz="3600">
                <a:solidFill>
                  <a:schemeClr val="tx1">
                    <a:lumMod val="85000"/>
                    <a:lumOff val="15000"/>
                  </a:schemeClr>
                </a:solidFill>
              </a:defRPr>
            </a:lvl1pPr>
          </a:lstStyle>
          <a:p>
            <a:r>
              <a:rPr lang="en-US"/>
              <a:t>Title</a:t>
            </a:r>
          </a:p>
        </p:txBody>
      </p:sp>
      <p:grpSp>
        <p:nvGrpSpPr>
          <p:cNvPr id="7" name="Group 6">
            <a:extLst>
              <a:ext uri="{FF2B5EF4-FFF2-40B4-BE49-F238E27FC236}">
                <a16:creationId xmlns:a16="http://schemas.microsoft.com/office/drawing/2014/main" id="{5F73ED5F-1CD0-5A4D-99A8-201F70046FA2}"/>
              </a:ext>
            </a:extLst>
          </p:cNvPr>
          <p:cNvGrpSpPr/>
          <p:nvPr/>
        </p:nvGrpSpPr>
        <p:grpSpPr>
          <a:xfrm flipV="1">
            <a:off x="0" y="1185795"/>
            <a:ext cx="10633435" cy="286094"/>
            <a:chOff x="0" y="2554664"/>
            <a:chExt cx="5000771" cy="216816"/>
          </a:xfrm>
          <a:solidFill>
            <a:srgbClr val="56B749"/>
          </a:solidFill>
        </p:grpSpPr>
        <p:sp>
          <p:nvSpPr>
            <p:cNvPr id="5" name="Rectangle 4">
              <a:extLst>
                <a:ext uri="{FF2B5EF4-FFF2-40B4-BE49-F238E27FC236}">
                  <a16:creationId xmlns:a16="http://schemas.microsoft.com/office/drawing/2014/main" id="{C0869AFC-D093-4543-9ACD-C57AE490E544}"/>
                </a:ext>
              </a:extLst>
            </p:cNvPr>
            <p:cNvSpPr/>
            <p:nvPr/>
          </p:nvSpPr>
          <p:spPr>
            <a:xfrm>
              <a:off x="0" y="2554664"/>
              <a:ext cx="4807670"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Triangle 5">
              <a:extLst>
                <a:ext uri="{FF2B5EF4-FFF2-40B4-BE49-F238E27FC236}">
                  <a16:creationId xmlns:a16="http://schemas.microsoft.com/office/drawing/2014/main" id="{97594BBE-3BAF-3F40-B497-788AE9EE375B}"/>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ectangle 7">
            <a:extLst>
              <a:ext uri="{FF2B5EF4-FFF2-40B4-BE49-F238E27FC236}">
                <a16:creationId xmlns:a16="http://schemas.microsoft.com/office/drawing/2014/main" id="{5D53EF5A-A427-4146-B469-419108961804}"/>
              </a:ext>
            </a:extLst>
          </p:cNvPr>
          <p:cNvSpPr/>
          <p:nvPr/>
        </p:nvSpPr>
        <p:spPr>
          <a:xfrm>
            <a:off x="0" y="1"/>
            <a:ext cx="12192000" cy="118584"/>
          </a:xfrm>
          <a:prstGeom prst="rect">
            <a:avLst/>
          </a:prstGeom>
          <a:pattFill prst="dkDnDiag">
            <a:fgClr>
              <a:srgbClr val="56B749"/>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3F4D506C-15B5-4C42-9BCA-AA78A13CFADB}"/>
              </a:ext>
            </a:extLst>
          </p:cNvPr>
          <p:cNvGrpSpPr/>
          <p:nvPr/>
        </p:nvGrpSpPr>
        <p:grpSpPr>
          <a:xfrm rot="10800000" flipV="1">
            <a:off x="9982196" y="813590"/>
            <a:ext cx="2209801" cy="372205"/>
            <a:chOff x="4201963" y="2554664"/>
            <a:chExt cx="798808" cy="216816"/>
          </a:xfrm>
          <a:solidFill>
            <a:srgbClr val="56B749"/>
          </a:solidFill>
        </p:grpSpPr>
        <p:sp>
          <p:nvSpPr>
            <p:cNvPr id="11" name="Rectangle 10">
              <a:extLst>
                <a:ext uri="{FF2B5EF4-FFF2-40B4-BE49-F238E27FC236}">
                  <a16:creationId xmlns:a16="http://schemas.microsoft.com/office/drawing/2014/main" id="{52FF609C-79DF-4C4F-8763-C5E6671EF8BB}"/>
                </a:ext>
              </a:extLst>
            </p:cNvPr>
            <p:cNvSpPr/>
            <p:nvPr/>
          </p:nvSpPr>
          <p:spPr>
            <a:xfrm>
              <a:off x="4201963" y="2554664"/>
              <a:ext cx="605708"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1D698F2D-44E2-8F47-9CA4-441E5B33C479}"/>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1" name="Rounded Rectangle 20">
            <a:extLst>
              <a:ext uri="{FF2B5EF4-FFF2-40B4-BE49-F238E27FC236}">
                <a16:creationId xmlns:a16="http://schemas.microsoft.com/office/drawing/2014/main" id="{F1E2BC63-CC39-FA44-BDC7-D50544DBF9EB}"/>
              </a:ext>
            </a:extLst>
          </p:cNvPr>
          <p:cNvSpPr/>
          <p:nvPr/>
        </p:nvSpPr>
        <p:spPr>
          <a:xfrm>
            <a:off x="10847718" y="908799"/>
            <a:ext cx="1105015" cy="1959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7AD52C14-A4C3-0D45-AC95-12E9FA1A96C8}"/>
              </a:ext>
            </a:extLst>
          </p:cNvPr>
          <p:cNvSpPr txBox="1"/>
          <p:nvPr/>
        </p:nvSpPr>
        <p:spPr>
          <a:xfrm>
            <a:off x="10687209" y="534292"/>
            <a:ext cx="1426031" cy="276999"/>
          </a:xfrm>
          <a:prstGeom prst="rect">
            <a:avLst/>
          </a:prstGeom>
          <a:noFill/>
        </p:spPr>
        <p:txBody>
          <a:bodyPr wrap="none" rtlCol="0">
            <a:spAutoFit/>
          </a:bodyPr>
          <a:lstStyle/>
          <a:p>
            <a:pPr algn="ctr"/>
            <a:r>
              <a:rPr lang="en-US" sz="1200" dirty="0">
                <a:solidFill>
                  <a:schemeClr val="tx1">
                    <a:lumMod val="75000"/>
                    <a:lumOff val="25000"/>
                  </a:schemeClr>
                </a:solidFill>
                <a:effectLst>
                  <a:outerShdw blurRad="50800" dist="38100" dir="2700000" algn="tl" rotWithShape="0">
                    <a:prstClr val="black">
                      <a:alpha val="40000"/>
                    </a:prstClr>
                  </a:outerShdw>
                </a:effectLst>
                <a:latin typeface="Rubik" panose="02000604000000020004" pitchFamily="2" charset="-79"/>
                <a:cs typeface="Rubik" panose="02000604000000020004" pitchFamily="2" charset="-79"/>
              </a:rPr>
              <a:t>Net Assessment :</a:t>
            </a:r>
          </a:p>
        </p:txBody>
      </p:sp>
      <p:sp>
        <p:nvSpPr>
          <p:cNvPr id="29" name="Text Placeholder 8">
            <a:extLst>
              <a:ext uri="{FF2B5EF4-FFF2-40B4-BE49-F238E27FC236}">
                <a16:creationId xmlns:a16="http://schemas.microsoft.com/office/drawing/2014/main" id="{5DB6F858-9B29-E14C-9513-0680B9F0ED7C}"/>
              </a:ext>
            </a:extLst>
          </p:cNvPr>
          <p:cNvSpPr>
            <a:spLocks noGrp="1"/>
          </p:cNvSpPr>
          <p:nvPr>
            <p:ph type="body" sz="quarter" idx="20" hasCustomPrompt="1"/>
          </p:nvPr>
        </p:nvSpPr>
        <p:spPr>
          <a:xfrm>
            <a:off x="201705" y="1180064"/>
            <a:ext cx="3733800" cy="286094"/>
          </a:xfrm>
        </p:spPr>
        <p:txBody>
          <a:bodyPr anchor="ctr">
            <a:noAutofit/>
          </a:bodyPr>
          <a:lstStyle>
            <a:lvl1pPr marL="0" indent="0">
              <a:buNone/>
              <a:defRPr sz="1600">
                <a:solidFill>
                  <a:schemeClr val="bg1"/>
                </a:solidFill>
              </a:defRPr>
            </a:lvl1pPr>
          </a:lstStyle>
          <a:p>
            <a:pPr lvl="0"/>
            <a:r>
              <a:rPr lang="en-US"/>
              <a:t>[SUBCATEGORY]</a:t>
            </a:r>
          </a:p>
        </p:txBody>
      </p:sp>
      <p:cxnSp>
        <p:nvCxnSpPr>
          <p:cNvPr id="31" name="Straight Connector 30">
            <a:extLst>
              <a:ext uri="{FF2B5EF4-FFF2-40B4-BE49-F238E27FC236}">
                <a16:creationId xmlns:a16="http://schemas.microsoft.com/office/drawing/2014/main" id="{E735EB77-2C9D-4648-AEBB-AA10B93C112A}"/>
              </a:ext>
            </a:extLst>
          </p:cNvPr>
          <p:cNvCxnSpPr>
            <a:cxnSpLocks/>
          </p:cNvCxnSpPr>
          <p:nvPr/>
        </p:nvCxnSpPr>
        <p:spPr>
          <a:xfrm>
            <a:off x="6096000" y="1638123"/>
            <a:ext cx="0" cy="469917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Text Placeholder 29">
            <a:extLst>
              <a:ext uri="{FF2B5EF4-FFF2-40B4-BE49-F238E27FC236}">
                <a16:creationId xmlns:a16="http://schemas.microsoft.com/office/drawing/2014/main" id="{2AB7935D-A3A4-3242-BAA1-575373013225}"/>
              </a:ext>
            </a:extLst>
          </p:cNvPr>
          <p:cNvSpPr>
            <a:spLocks noGrp="1"/>
          </p:cNvSpPr>
          <p:nvPr>
            <p:ph type="body" sz="quarter" idx="12" hasCustomPrompt="1"/>
          </p:nvPr>
        </p:nvSpPr>
        <p:spPr>
          <a:xfrm>
            <a:off x="201705" y="1638123"/>
            <a:ext cx="2622550" cy="518688"/>
          </a:xfrm>
        </p:spPr>
        <p:txBody>
          <a:bodyPr>
            <a:normAutofit/>
          </a:bodyPr>
          <a:lstStyle>
            <a:lvl1pPr marL="0" indent="0">
              <a:buNone/>
              <a:defRPr sz="2400" b="0" i="0">
                <a:solidFill>
                  <a:schemeClr val="tx1">
                    <a:lumMod val="85000"/>
                    <a:lumOff val="15000"/>
                  </a:schemeClr>
                </a:solidFill>
                <a:effectLst>
                  <a:outerShdw blurRad="38100" dist="38100" dir="2700000" algn="tl">
                    <a:srgbClr val="000000">
                      <a:alpha val="43137"/>
                    </a:srgbClr>
                  </a:outerShdw>
                </a:effectLst>
                <a:latin typeface="Rubik" panose="02000604000000020004" pitchFamily="2" charset="-79"/>
                <a:cs typeface="Rubik" panose="02000604000000020004" pitchFamily="2" charset="-79"/>
              </a:defRPr>
            </a:lvl1pPr>
            <a:lvl5pPr marL="1828800" indent="0">
              <a:buNone/>
              <a:defRPr/>
            </a:lvl5pPr>
          </a:lstStyle>
          <a:p>
            <a:pPr lvl="0"/>
            <a:r>
              <a:rPr lang="en-US"/>
              <a:t>Heading</a:t>
            </a:r>
          </a:p>
        </p:txBody>
      </p:sp>
      <p:sp>
        <p:nvSpPr>
          <p:cNvPr id="33" name="Text Placeholder 33">
            <a:extLst>
              <a:ext uri="{FF2B5EF4-FFF2-40B4-BE49-F238E27FC236}">
                <a16:creationId xmlns:a16="http://schemas.microsoft.com/office/drawing/2014/main" id="{7E6BBCDA-FDE4-5E40-A179-C8B99F5BC9C7}"/>
              </a:ext>
            </a:extLst>
          </p:cNvPr>
          <p:cNvSpPr>
            <a:spLocks noGrp="1"/>
          </p:cNvSpPr>
          <p:nvPr>
            <p:ph type="body" sz="quarter" idx="13" hasCustomPrompt="1"/>
          </p:nvPr>
        </p:nvSpPr>
        <p:spPr>
          <a:xfrm>
            <a:off x="201705" y="2170525"/>
            <a:ext cx="5741987" cy="1840012"/>
          </a:xfrm>
        </p:spPr>
        <p:txBody>
          <a:bodyPr>
            <a:normAutofit/>
          </a:bodyPr>
          <a:lstStyle>
            <a:lvl1pPr marL="0" indent="0">
              <a:buNone/>
              <a:defRPr sz="1800">
                <a:solidFill>
                  <a:schemeClr val="tx1"/>
                </a:solidFill>
              </a:defRPr>
            </a:lvl1pPr>
            <a:lvl2pPr>
              <a:defRPr sz="1600"/>
            </a:lvl2pPr>
            <a:lvl3pPr>
              <a:defRPr sz="1400"/>
            </a:lvl3pPr>
            <a:lvl4pPr>
              <a:defRPr sz="1200"/>
            </a:lvl4pPr>
            <a:lvl5pPr>
              <a:defRPr sz="1200"/>
            </a:lvl5pPr>
          </a:lstStyle>
          <a:p>
            <a:pPr lvl="0"/>
            <a:r>
              <a:rPr lang="en-US"/>
              <a:t>Click to edit</a:t>
            </a:r>
            <a:br>
              <a:rPr lang="en-US"/>
            </a:br>
            <a:endParaRPr lang="en-US"/>
          </a:p>
        </p:txBody>
      </p:sp>
      <p:sp>
        <p:nvSpPr>
          <p:cNvPr id="35" name="Text Placeholder 29">
            <a:extLst>
              <a:ext uri="{FF2B5EF4-FFF2-40B4-BE49-F238E27FC236}">
                <a16:creationId xmlns:a16="http://schemas.microsoft.com/office/drawing/2014/main" id="{B8B51479-E541-034E-8F30-FC0532D1250D}"/>
              </a:ext>
            </a:extLst>
          </p:cNvPr>
          <p:cNvSpPr>
            <a:spLocks noGrp="1"/>
          </p:cNvSpPr>
          <p:nvPr>
            <p:ph type="body" sz="quarter" idx="14" hasCustomPrompt="1"/>
          </p:nvPr>
        </p:nvSpPr>
        <p:spPr>
          <a:xfrm>
            <a:off x="6210746" y="1638123"/>
            <a:ext cx="2622550" cy="518688"/>
          </a:xfrm>
        </p:spPr>
        <p:txBody>
          <a:bodyPr>
            <a:normAutofit/>
          </a:bodyPr>
          <a:lstStyle>
            <a:lvl1pPr marL="0" indent="0">
              <a:buNone/>
              <a:defRPr sz="2400" b="0" i="0">
                <a:solidFill>
                  <a:schemeClr val="tx1">
                    <a:lumMod val="85000"/>
                    <a:lumOff val="15000"/>
                  </a:schemeClr>
                </a:solidFill>
                <a:effectLst>
                  <a:outerShdw blurRad="38100" dist="38100" dir="2700000" algn="tl">
                    <a:srgbClr val="000000">
                      <a:alpha val="43137"/>
                    </a:srgbClr>
                  </a:outerShdw>
                </a:effectLst>
                <a:latin typeface="Rubik" panose="02000604000000020004" pitchFamily="2" charset="-79"/>
                <a:cs typeface="Rubik" panose="02000604000000020004" pitchFamily="2" charset="-79"/>
              </a:defRPr>
            </a:lvl1pPr>
            <a:lvl5pPr marL="1828800" indent="0">
              <a:buNone/>
              <a:defRPr/>
            </a:lvl5pPr>
          </a:lstStyle>
          <a:p>
            <a:pPr lvl="0"/>
            <a:r>
              <a:rPr lang="en-US"/>
              <a:t>Heading</a:t>
            </a:r>
          </a:p>
        </p:txBody>
      </p:sp>
      <p:sp>
        <p:nvSpPr>
          <p:cNvPr id="36" name="Text Placeholder 29">
            <a:extLst>
              <a:ext uri="{FF2B5EF4-FFF2-40B4-BE49-F238E27FC236}">
                <a16:creationId xmlns:a16="http://schemas.microsoft.com/office/drawing/2014/main" id="{8DF2EA53-9B5E-C541-B00E-071AA7112600}"/>
              </a:ext>
            </a:extLst>
          </p:cNvPr>
          <p:cNvSpPr>
            <a:spLocks noGrp="1"/>
          </p:cNvSpPr>
          <p:nvPr>
            <p:ph type="body" sz="quarter" idx="16" hasCustomPrompt="1"/>
          </p:nvPr>
        </p:nvSpPr>
        <p:spPr>
          <a:xfrm>
            <a:off x="201705" y="4045636"/>
            <a:ext cx="2622550" cy="518688"/>
          </a:xfrm>
        </p:spPr>
        <p:txBody>
          <a:bodyPr>
            <a:normAutofit/>
          </a:bodyPr>
          <a:lstStyle>
            <a:lvl1pPr marL="0" indent="0">
              <a:buNone/>
              <a:defRPr sz="2400" b="0" i="0">
                <a:solidFill>
                  <a:schemeClr val="tx1">
                    <a:lumMod val="85000"/>
                    <a:lumOff val="15000"/>
                  </a:schemeClr>
                </a:solidFill>
                <a:effectLst>
                  <a:outerShdw blurRad="38100" dist="38100" dir="2700000" algn="tl">
                    <a:srgbClr val="000000">
                      <a:alpha val="43137"/>
                    </a:srgbClr>
                  </a:outerShdw>
                </a:effectLst>
                <a:latin typeface="Rubik" panose="02000604000000020004" pitchFamily="2" charset="-79"/>
                <a:cs typeface="Rubik" panose="02000604000000020004" pitchFamily="2" charset="-79"/>
              </a:defRPr>
            </a:lvl1pPr>
            <a:lvl5pPr marL="1828800" indent="0">
              <a:buNone/>
              <a:defRPr/>
            </a:lvl5pPr>
          </a:lstStyle>
          <a:p>
            <a:pPr lvl="0"/>
            <a:r>
              <a:rPr lang="en-US"/>
              <a:t>Heading</a:t>
            </a:r>
          </a:p>
        </p:txBody>
      </p:sp>
      <p:sp>
        <p:nvSpPr>
          <p:cNvPr id="37" name="Text Placeholder 29">
            <a:extLst>
              <a:ext uri="{FF2B5EF4-FFF2-40B4-BE49-F238E27FC236}">
                <a16:creationId xmlns:a16="http://schemas.microsoft.com/office/drawing/2014/main" id="{1C65A6A0-BE0F-0643-9028-B01CA05615C3}"/>
              </a:ext>
            </a:extLst>
          </p:cNvPr>
          <p:cNvSpPr>
            <a:spLocks noGrp="1"/>
          </p:cNvSpPr>
          <p:nvPr>
            <p:ph type="body" sz="quarter" idx="18" hasCustomPrompt="1"/>
          </p:nvPr>
        </p:nvSpPr>
        <p:spPr>
          <a:xfrm>
            <a:off x="6210745" y="4046175"/>
            <a:ext cx="2622550" cy="518688"/>
          </a:xfrm>
        </p:spPr>
        <p:txBody>
          <a:bodyPr>
            <a:normAutofit/>
          </a:bodyPr>
          <a:lstStyle>
            <a:lvl1pPr marL="0" indent="0">
              <a:buNone/>
              <a:defRPr sz="2400" b="0" i="0">
                <a:effectLst>
                  <a:outerShdw blurRad="38100" dist="38100" dir="2700000" algn="tl">
                    <a:srgbClr val="000000">
                      <a:alpha val="43137"/>
                    </a:srgbClr>
                  </a:outerShdw>
                </a:effectLst>
                <a:latin typeface="Rubik" panose="02000604000000020004" pitchFamily="2" charset="-79"/>
                <a:cs typeface="Rubik" panose="02000604000000020004" pitchFamily="2" charset="-79"/>
              </a:defRPr>
            </a:lvl1pPr>
            <a:lvl5pPr marL="1828800" indent="0">
              <a:buNone/>
              <a:defRPr/>
            </a:lvl5pPr>
          </a:lstStyle>
          <a:p>
            <a:pPr lvl="0"/>
            <a:r>
              <a:rPr lang="en-US"/>
              <a:t>Heading</a:t>
            </a:r>
          </a:p>
        </p:txBody>
      </p:sp>
      <p:sp>
        <p:nvSpPr>
          <p:cNvPr id="45" name="Text Placeholder 33">
            <a:extLst>
              <a:ext uri="{FF2B5EF4-FFF2-40B4-BE49-F238E27FC236}">
                <a16:creationId xmlns:a16="http://schemas.microsoft.com/office/drawing/2014/main" id="{8E6ED0D5-9238-D447-9A22-1795A1C071DD}"/>
              </a:ext>
            </a:extLst>
          </p:cNvPr>
          <p:cNvSpPr>
            <a:spLocks noGrp="1"/>
          </p:cNvSpPr>
          <p:nvPr>
            <p:ph type="body" sz="quarter" idx="21" hasCustomPrompt="1"/>
          </p:nvPr>
        </p:nvSpPr>
        <p:spPr>
          <a:xfrm>
            <a:off x="6210745" y="2170525"/>
            <a:ext cx="5741987" cy="1840012"/>
          </a:xfrm>
        </p:spPr>
        <p:txBody>
          <a:bodyPr>
            <a:normAutofit/>
          </a:bodyPr>
          <a:lstStyle>
            <a:lvl1pPr marL="0" indent="0">
              <a:buNone/>
              <a:defRPr sz="1800">
                <a:solidFill>
                  <a:schemeClr val="tx1"/>
                </a:solidFill>
              </a:defRPr>
            </a:lvl1pPr>
            <a:lvl2pPr>
              <a:defRPr sz="1600"/>
            </a:lvl2pPr>
            <a:lvl3pPr>
              <a:defRPr sz="1400"/>
            </a:lvl3pPr>
            <a:lvl4pPr>
              <a:defRPr sz="1200"/>
            </a:lvl4pPr>
            <a:lvl5pPr>
              <a:defRPr sz="1200"/>
            </a:lvl5pPr>
          </a:lstStyle>
          <a:p>
            <a:pPr lvl="0"/>
            <a:r>
              <a:rPr lang="en-US"/>
              <a:t>Click to edit</a:t>
            </a:r>
            <a:br>
              <a:rPr lang="en-US"/>
            </a:br>
            <a:endParaRPr lang="en-US"/>
          </a:p>
        </p:txBody>
      </p:sp>
      <p:sp>
        <p:nvSpPr>
          <p:cNvPr id="46" name="Text Placeholder 33">
            <a:extLst>
              <a:ext uri="{FF2B5EF4-FFF2-40B4-BE49-F238E27FC236}">
                <a16:creationId xmlns:a16="http://schemas.microsoft.com/office/drawing/2014/main" id="{9190ACEA-4883-A94F-B4FE-D32DB8A35C07}"/>
              </a:ext>
            </a:extLst>
          </p:cNvPr>
          <p:cNvSpPr>
            <a:spLocks noGrp="1"/>
          </p:cNvSpPr>
          <p:nvPr>
            <p:ph type="body" sz="quarter" idx="22" hasCustomPrompt="1"/>
          </p:nvPr>
        </p:nvSpPr>
        <p:spPr>
          <a:xfrm>
            <a:off x="201705" y="4581237"/>
            <a:ext cx="5741987" cy="1840012"/>
          </a:xfrm>
        </p:spPr>
        <p:txBody>
          <a:bodyPr>
            <a:normAutofit/>
          </a:bodyPr>
          <a:lstStyle>
            <a:lvl1pPr marL="0" indent="0">
              <a:buNone/>
              <a:defRPr sz="1800">
                <a:solidFill>
                  <a:schemeClr val="tx1"/>
                </a:solidFill>
              </a:defRPr>
            </a:lvl1pPr>
            <a:lvl2pPr>
              <a:defRPr sz="1600"/>
            </a:lvl2pPr>
            <a:lvl3pPr>
              <a:defRPr sz="1400"/>
            </a:lvl3pPr>
            <a:lvl4pPr>
              <a:defRPr sz="1200"/>
            </a:lvl4pPr>
            <a:lvl5pPr>
              <a:defRPr sz="1200"/>
            </a:lvl5pPr>
          </a:lstStyle>
          <a:p>
            <a:pPr lvl="0"/>
            <a:r>
              <a:rPr lang="en-US"/>
              <a:t>Click to edit</a:t>
            </a:r>
            <a:br>
              <a:rPr lang="en-US"/>
            </a:br>
            <a:endParaRPr lang="en-US"/>
          </a:p>
        </p:txBody>
      </p:sp>
      <p:sp>
        <p:nvSpPr>
          <p:cNvPr id="47" name="Text Placeholder 33">
            <a:extLst>
              <a:ext uri="{FF2B5EF4-FFF2-40B4-BE49-F238E27FC236}">
                <a16:creationId xmlns:a16="http://schemas.microsoft.com/office/drawing/2014/main" id="{EB53BC9C-2BC5-7141-B6FC-4227EFD9EF04}"/>
              </a:ext>
            </a:extLst>
          </p:cNvPr>
          <p:cNvSpPr>
            <a:spLocks noGrp="1"/>
          </p:cNvSpPr>
          <p:nvPr>
            <p:ph type="body" sz="quarter" idx="23" hasCustomPrompt="1"/>
          </p:nvPr>
        </p:nvSpPr>
        <p:spPr>
          <a:xfrm>
            <a:off x="6210744" y="4581237"/>
            <a:ext cx="5741987" cy="1840012"/>
          </a:xfrm>
        </p:spPr>
        <p:txBody>
          <a:bodyPr>
            <a:normAutofit/>
          </a:bodyPr>
          <a:lstStyle>
            <a:lvl1pPr marL="0" indent="0">
              <a:buNone/>
              <a:defRPr sz="1800">
                <a:solidFill>
                  <a:schemeClr val="tx1"/>
                </a:solidFill>
              </a:defRPr>
            </a:lvl1pPr>
            <a:lvl2pPr>
              <a:defRPr sz="1600"/>
            </a:lvl2pPr>
            <a:lvl3pPr>
              <a:defRPr sz="1400"/>
            </a:lvl3pPr>
            <a:lvl4pPr>
              <a:defRPr sz="1200"/>
            </a:lvl4pPr>
            <a:lvl5pPr>
              <a:defRPr sz="1200"/>
            </a:lvl5pPr>
          </a:lstStyle>
          <a:p>
            <a:pPr lvl="0"/>
            <a:r>
              <a:rPr lang="en-US"/>
              <a:t>Click to edit</a:t>
            </a:r>
            <a:br>
              <a:rPr lang="en-US"/>
            </a:br>
            <a:endParaRPr lang="en-US"/>
          </a:p>
        </p:txBody>
      </p:sp>
      <p:sp>
        <p:nvSpPr>
          <p:cNvPr id="9" name="Slide Number Placeholder 3">
            <a:extLst>
              <a:ext uri="{FF2B5EF4-FFF2-40B4-BE49-F238E27FC236}">
                <a16:creationId xmlns:a16="http://schemas.microsoft.com/office/drawing/2014/main" id="{EC2E6CEF-3004-A693-7E0B-7B8C08ED5F09}"/>
              </a:ext>
            </a:extLst>
          </p:cNvPr>
          <p:cNvSpPr>
            <a:spLocks noGrp="1"/>
          </p:cNvSpPr>
          <p:nvPr>
            <p:ph type="sldNum" sz="quarter" idx="11"/>
          </p:nvPr>
        </p:nvSpPr>
        <p:spPr>
          <a:xfrm>
            <a:off x="10633434" y="6572250"/>
            <a:ext cx="720365" cy="365125"/>
          </a:xfrm>
          <a:prstGeom prst="rect">
            <a:avLst/>
          </a:prstGeom>
        </p:spPr>
        <p:txBody>
          <a:bodyPr/>
          <a:lstStyle/>
          <a:p>
            <a:fld id="{908AFF50-F27B-4B8C-9AC2-301204B63991}" type="slidenum">
              <a:rPr lang="en-US" smtClean="0"/>
              <a:t>‹#›</a:t>
            </a:fld>
            <a:endParaRPr lang="en-US" dirty="0"/>
          </a:p>
        </p:txBody>
      </p:sp>
      <p:sp>
        <p:nvSpPr>
          <p:cNvPr id="13" name="Footer Placeholder 2">
            <a:extLst>
              <a:ext uri="{FF2B5EF4-FFF2-40B4-BE49-F238E27FC236}">
                <a16:creationId xmlns:a16="http://schemas.microsoft.com/office/drawing/2014/main" id="{DD5737F0-CA6A-CDF1-DF98-34F8A9864AD4}"/>
              </a:ext>
            </a:extLst>
          </p:cNvPr>
          <p:cNvSpPr>
            <a:spLocks noGrp="1"/>
          </p:cNvSpPr>
          <p:nvPr>
            <p:ph type="ftr" sz="quarter" idx="32"/>
          </p:nvPr>
        </p:nvSpPr>
        <p:spPr>
          <a:xfrm>
            <a:off x="0" y="6572249"/>
            <a:ext cx="10633434" cy="36512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81771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Executive_Summar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E99AC0-AE23-E642-BACC-276311050BD4}"/>
              </a:ext>
            </a:extLst>
          </p:cNvPr>
          <p:cNvSpPr>
            <a:spLocks noGrp="1"/>
          </p:cNvSpPr>
          <p:nvPr>
            <p:ph type="sldNum" sz="quarter" idx="11"/>
          </p:nvPr>
        </p:nvSpPr>
        <p:spPr>
          <a:xfrm>
            <a:off x="10633434" y="6572250"/>
            <a:ext cx="720365" cy="365125"/>
          </a:xfrm>
          <a:prstGeom prst="rect">
            <a:avLst/>
          </a:prstGeom>
        </p:spPr>
        <p:txBody>
          <a:bodyPr/>
          <a:lstStyle/>
          <a:p>
            <a:fld id="{908AFF50-F27B-4B8C-9AC2-301204B63991}" type="slidenum">
              <a:rPr lang="en-US" smtClean="0"/>
              <a:t>‹#›</a:t>
            </a:fld>
            <a:endParaRPr lang="en-US" dirty="0"/>
          </a:p>
        </p:txBody>
      </p:sp>
      <p:grpSp>
        <p:nvGrpSpPr>
          <p:cNvPr id="7" name="Group 6">
            <a:extLst>
              <a:ext uri="{FF2B5EF4-FFF2-40B4-BE49-F238E27FC236}">
                <a16:creationId xmlns:a16="http://schemas.microsoft.com/office/drawing/2014/main" id="{5F73ED5F-1CD0-5A4D-99A8-201F70046FA2}"/>
              </a:ext>
            </a:extLst>
          </p:cNvPr>
          <p:cNvGrpSpPr/>
          <p:nvPr/>
        </p:nvGrpSpPr>
        <p:grpSpPr>
          <a:xfrm flipV="1">
            <a:off x="0" y="1185795"/>
            <a:ext cx="10633435" cy="286094"/>
            <a:chOff x="0" y="2554664"/>
            <a:chExt cx="5000771" cy="216816"/>
          </a:xfrm>
          <a:solidFill>
            <a:srgbClr val="263894"/>
          </a:solidFill>
        </p:grpSpPr>
        <p:sp>
          <p:nvSpPr>
            <p:cNvPr id="5" name="Rectangle 4">
              <a:extLst>
                <a:ext uri="{FF2B5EF4-FFF2-40B4-BE49-F238E27FC236}">
                  <a16:creationId xmlns:a16="http://schemas.microsoft.com/office/drawing/2014/main" id="{C0869AFC-D093-4543-9ACD-C57AE490E544}"/>
                </a:ext>
              </a:extLst>
            </p:cNvPr>
            <p:cNvSpPr/>
            <p:nvPr/>
          </p:nvSpPr>
          <p:spPr>
            <a:xfrm>
              <a:off x="0" y="2554664"/>
              <a:ext cx="4807670"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Triangle 5">
              <a:extLst>
                <a:ext uri="{FF2B5EF4-FFF2-40B4-BE49-F238E27FC236}">
                  <a16:creationId xmlns:a16="http://schemas.microsoft.com/office/drawing/2014/main" id="{97594BBE-3BAF-3F40-B497-788AE9EE375B}"/>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ectangle 7">
            <a:extLst>
              <a:ext uri="{FF2B5EF4-FFF2-40B4-BE49-F238E27FC236}">
                <a16:creationId xmlns:a16="http://schemas.microsoft.com/office/drawing/2014/main" id="{5D53EF5A-A427-4146-B469-419108961804}"/>
              </a:ext>
            </a:extLst>
          </p:cNvPr>
          <p:cNvSpPr/>
          <p:nvPr/>
        </p:nvSpPr>
        <p:spPr>
          <a:xfrm>
            <a:off x="0" y="1"/>
            <a:ext cx="12192000" cy="118584"/>
          </a:xfrm>
          <a:prstGeom prst="rect">
            <a:avLst/>
          </a:prstGeom>
          <a:pattFill prst="dkDnDiag">
            <a:fgClr>
              <a:srgbClr val="26389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F1E2BC63-CC39-FA44-BDC7-D50544DBF9EB}"/>
              </a:ext>
            </a:extLst>
          </p:cNvPr>
          <p:cNvSpPr/>
          <p:nvPr/>
        </p:nvSpPr>
        <p:spPr>
          <a:xfrm>
            <a:off x="10847718" y="908799"/>
            <a:ext cx="1105015" cy="1959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9">
            <a:extLst>
              <a:ext uri="{FF2B5EF4-FFF2-40B4-BE49-F238E27FC236}">
                <a16:creationId xmlns:a16="http://schemas.microsoft.com/office/drawing/2014/main" id="{3206A191-49AF-D94D-B5DF-953C43E62241}"/>
              </a:ext>
            </a:extLst>
          </p:cNvPr>
          <p:cNvSpPr>
            <a:spLocks noGrp="1"/>
          </p:cNvSpPr>
          <p:nvPr>
            <p:ph type="body" sz="quarter" idx="12" hasCustomPrompt="1"/>
          </p:nvPr>
        </p:nvSpPr>
        <p:spPr>
          <a:xfrm>
            <a:off x="201705" y="1668700"/>
            <a:ext cx="2367875" cy="286095"/>
          </a:xfrm>
        </p:spPr>
        <p:txBody>
          <a:bodyPr>
            <a:noAutofit/>
          </a:bodyPr>
          <a:lstStyle>
            <a:lvl1pPr marL="0" indent="0">
              <a:buNone/>
              <a:defRPr sz="2000" b="0" i="0">
                <a:solidFill>
                  <a:schemeClr val="tx1">
                    <a:lumMod val="85000"/>
                    <a:lumOff val="15000"/>
                  </a:schemeClr>
                </a:solidFill>
                <a:effectLst/>
                <a:latin typeface="Rubik" panose="02000604000000020004" pitchFamily="2" charset="-79"/>
                <a:cs typeface="Rubik" panose="02000604000000020004" pitchFamily="2" charset="-79"/>
              </a:defRPr>
            </a:lvl1pPr>
            <a:lvl5pPr marL="1828800" indent="0">
              <a:buNone/>
              <a:defRPr/>
            </a:lvl5pPr>
          </a:lstStyle>
          <a:p>
            <a:pPr lvl="0"/>
            <a:r>
              <a:rPr lang="en-US"/>
              <a:t>Scope of Work</a:t>
            </a:r>
          </a:p>
        </p:txBody>
      </p:sp>
      <p:sp>
        <p:nvSpPr>
          <p:cNvPr id="31" name="Text Placeholder 29">
            <a:extLst>
              <a:ext uri="{FF2B5EF4-FFF2-40B4-BE49-F238E27FC236}">
                <a16:creationId xmlns:a16="http://schemas.microsoft.com/office/drawing/2014/main" id="{A9E19F21-C354-9F4E-AD62-8546F475C1AD}"/>
              </a:ext>
            </a:extLst>
          </p:cNvPr>
          <p:cNvSpPr>
            <a:spLocks noGrp="1"/>
          </p:cNvSpPr>
          <p:nvPr>
            <p:ph type="body" sz="quarter" idx="21" hasCustomPrompt="1"/>
          </p:nvPr>
        </p:nvSpPr>
        <p:spPr>
          <a:xfrm>
            <a:off x="201705" y="2697316"/>
            <a:ext cx="2367875" cy="297532"/>
          </a:xfrm>
        </p:spPr>
        <p:txBody>
          <a:bodyPr>
            <a:noAutofit/>
          </a:bodyPr>
          <a:lstStyle>
            <a:lvl1pPr marL="0" indent="0">
              <a:buNone/>
              <a:defRPr sz="2000" b="0" i="0">
                <a:solidFill>
                  <a:schemeClr val="tx1">
                    <a:lumMod val="85000"/>
                    <a:lumOff val="15000"/>
                  </a:schemeClr>
                </a:solidFill>
                <a:effectLst/>
                <a:latin typeface="Rubik" panose="02000604000000020004" pitchFamily="2" charset="-79"/>
                <a:cs typeface="Rubik" panose="02000604000000020004" pitchFamily="2" charset="-79"/>
              </a:defRPr>
            </a:lvl1pPr>
            <a:lvl5pPr marL="1828800" indent="0">
              <a:buNone/>
              <a:defRPr/>
            </a:lvl5pPr>
          </a:lstStyle>
          <a:p>
            <a:pPr lvl="0"/>
            <a:r>
              <a:rPr lang="en-US"/>
              <a:t>This Involves</a:t>
            </a:r>
          </a:p>
        </p:txBody>
      </p:sp>
      <p:sp>
        <p:nvSpPr>
          <p:cNvPr id="32" name="Text Placeholder 29">
            <a:extLst>
              <a:ext uri="{FF2B5EF4-FFF2-40B4-BE49-F238E27FC236}">
                <a16:creationId xmlns:a16="http://schemas.microsoft.com/office/drawing/2014/main" id="{30A4E13F-8472-224B-94CB-42DA279F8088}"/>
              </a:ext>
            </a:extLst>
          </p:cNvPr>
          <p:cNvSpPr>
            <a:spLocks noGrp="1"/>
          </p:cNvSpPr>
          <p:nvPr>
            <p:ph type="body" sz="quarter" idx="22" hasCustomPrompt="1"/>
          </p:nvPr>
        </p:nvSpPr>
        <p:spPr>
          <a:xfrm>
            <a:off x="240668" y="4258971"/>
            <a:ext cx="9874593" cy="297533"/>
          </a:xfrm>
        </p:spPr>
        <p:txBody>
          <a:bodyPr>
            <a:normAutofit/>
          </a:bodyPr>
          <a:lstStyle>
            <a:lvl1pPr marL="0" indent="0">
              <a:buNone/>
              <a:defRPr sz="2000" b="0" i="0">
                <a:solidFill>
                  <a:schemeClr val="tx1">
                    <a:lumMod val="85000"/>
                    <a:lumOff val="15000"/>
                  </a:schemeClr>
                </a:solidFill>
                <a:effectLst/>
                <a:latin typeface="Rubik" panose="02000604000000020004" pitchFamily="2" charset="-79"/>
                <a:cs typeface="Rubik" panose="02000604000000020004" pitchFamily="2" charset="-79"/>
              </a:defRPr>
            </a:lvl1pPr>
            <a:lvl5pPr marL="1828800" indent="0">
              <a:buNone/>
              <a:defRPr/>
            </a:lvl5pPr>
          </a:lstStyle>
          <a:p>
            <a:pPr lvl="0"/>
            <a:r>
              <a:rPr lang="en-US"/>
              <a:t>Opportunities in Xx Packaging</a:t>
            </a:r>
          </a:p>
        </p:txBody>
      </p:sp>
      <p:sp>
        <p:nvSpPr>
          <p:cNvPr id="33" name="Text Placeholder 29">
            <a:extLst>
              <a:ext uri="{FF2B5EF4-FFF2-40B4-BE49-F238E27FC236}">
                <a16:creationId xmlns:a16="http://schemas.microsoft.com/office/drawing/2014/main" id="{C895157E-76FB-DB41-AA87-19DFEFE6B1C9}"/>
              </a:ext>
            </a:extLst>
          </p:cNvPr>
          <p:cNvSpPr>
            <a:spLocks noGrp="1"/>
          </p:cNvSpPr>
          <p:nvPr>
            <p:ph type="body" sz="quarter" idx="23" hasCustomPrompt="1"/>
          </p:nvPr>
        </p:nvSpPr>
        <p:spPr>
          <a:xfrm>
            <a:off x="240669" y="4966239"/>
            <a:ext cx="4114800" cy="297533"/>
          </a:xfrm>
        </p:spPr>
        <p:txBody>
          <a:bodyPr>
            <a:normAutofit/>
          </a:bodyPr>
          <a:lstStyle>
            <a:lvl1pPr marL="0" indent="0">
              <a:buNone/>
              <a:defRPr sz="2000" b="0" i="0">
                <a:solidFill>
                  <a:schemeClr val="tx1">
                    <a:lumMod val="85000"/>
                    <a:lumOff val="15000"/>
                  </a:schemeClr>
                </a:solidFill>
                <a:effectLst/>
                <a:latin typeface="Rubik" panose="02000604000000020004" pitchFamily="2" charset="-79"/>
                <a:cs typeface="Rubik" panose="02000604000000020004" pitchFamily="2" charset="-79"/>
              </a:defRPr>
            </a:lvl1pPr>
            <a:lvl5pPr marL="1828800" indent="0">
              <a:buNone/>
              <a:defRPr/>
            </a:lvl5pPr>
          </a:lstStyle>
          <a:p>
            <a:pPr lvl="0"/>
            <a:r>
              <a:rPr lang="en-US"/>
              <a:t>Recommended Next Steps</a:t>
            </a:r>
          </a:p>
        </p:txBody>
      </p:sp>
      <p:sp>
        <p:nvSpPr>
          <p:cNvPr id="16" name="Text Placeholder 15">
            <a:extLst>
              <a:ext uri="{FF2B5EF4-FFF2-40B4-BE49-F238E27FC236}">
                <a16:creationId xmlns:a16="http://schemas.microsoft.com/office/drawing/2014/main" id="{81042D9C-31B3-B648-889C-6E792D95497E}"/>
              </a:ext>
            </a:extLst>
          </p:cNvPr>
          <p:cNvSpPr>
            <a:spLocks noGrp="1"/>
          </p:cNvSpPr>
          <p:nvPr>
            <p:ph type="body" sz="quarter" idx="24"/>
          </p:nvPr>
        </p:nvSpPr>
        <p:spPr>
          <a:xfrm>
            <a:off x="201613" y="1988312"/>
            <a:ext cx="11751120" cy="675487"/>
          </a:xfrm>
        </p:spPr>
        <p:txBody>
          <a:bodyPr>
            <a:noAutofit/>
          </a:bodyPr>
          <a:lstStyle>
            <a:lvl1pPr>
              <a:defRPr sz="1800"/>
            </a:lvl1pPr>
          </a:lstStyle>
          <a:p>
            <a:pPr lvl="0"/>
            <a:r>
              <a:rPr lang="en-US"/>
              <a:t>Click to edit Master text styles</a:t>
            </a:r>
          </a:p>
        </p:txBody>
      </p:sp>
      <p:sp>
        <p:nvSpPr>
          <p:cNvPr id="48" name="Text Placeholder 15">
            <a:extLst>
              <a:ext uri="{FF2B5EF4-FFF2-40B4-BE49-F238E27FC236}">
                <a16:creationId xmlns:a16="http://schemas.microsoft.com/office/drawing/2014/main" id="{4543DBD4-CC1D-A542-BCE2-7499F7094791}"/>
              </a:ext>
            </a:extLst>
          </p:cNvPr>
          <p:cNvSpPr>
            <a:spLocks noGrp="1"/>
          </p:cNvSpPr>
          <p:nvPr>
            <p:ph type="body" sz="quarter" idx="25"/>
          </p:nvPr>
        </p:nvSpPr>
        <p:spPr>
          <a:xfrm>
            <a:off x="240669" y="4578809"/>
            <a:ext cx="11712064" cy="365125"/>
          </a:xfrm>
        </p:spPr>
        <p:txBody>
          <a:bodyPr>
            <a:noAutofit/>
          </a:bodyPr>
          <a:lstStyle>
            <a:lvl1pPr marL="0" indent="0">
              <a:buNone/>
              <a:defRPr sz="1800"/>
            </a:lvl1pPr>
          </a:lstStyle>
          <a:p>
            <a:pPr lvl="0"/>
            <a:r>
              <a:rPr lang="en-US"/>
              <a:t>Click to edit Master text styles</a:t>
            </a:r>
          </a:p>
        </p:txBody>
      </p:sp>
      <p:sp>
        <p:nvSpPr>
          <p:cNvPr id="49" name="Text Placeholder 15">
            <a:extLst>
              <a:ext uri="{FF2B5EF4-FFF2-40B4-BE49-F238E27FC236}">
                <a16:creationId xmlns:a16="http://schemas.microsoft.com/office/drawing/2014/main" id="{E9B9A3D6-90E6-064B-82A4-18A29A1BD01B}"/>
              </a:ext>
            </a:extLst>
          </p:cNvPr>
          <p:cNvSpPr>
            <a:spLocks noGrp="1"/>
          </p:cNvSpPr>
          <p:nvPr>
            <p:ph type="body" sz="quarter" idx="26"/>
          </p:nvPr>
        </p:nvSpPr>
        <p:spPr>
          <a:xfrm>
            <a:off x="240669" y="5280442"/>
            <a:ext cx="5855331" cy="1097498"/>
          </a:xfrm>
        </p:spPr>
        <p:txBody>
          <a:bodyPr>
            <a:noAutofit/>
          </a:bodyPr>
          <a:lstStyle>
            <a:lvl1pPr marL="342900" indent="-342900">
              <a:buFont typeface="+mj-lt"/>
              <a:buAutoNum type="arabicPeriod"/>
              <a:defRPr sz="1800"/>
            </a:lvl1pPr>
          </a:lstStyle>
          <a:p>
            <a:pPr lvl="0"/>
            <a:r>
              <a:rPr lang="en-US"/>
              <a:t>Click to edit Master text styles</a:t>
            </a:r>
          </a:p>
        </p:txBody>
      </p:sp>
      <p:sp>
        <p:nvSpPr>
          <p:cNvPr id="50" name="Text Placeholder 15">
            <a:extLst>
              <a:ext uri="{FF2B5EF4-FFF2-40B4-BE49-F238E27FC236}">
                <a16:creationId xmlns:a16="http://schemas.microsoft.com/office/drawing/2014/main" id="{9C47E267-34AD-9C45-A78C-9A47311C72CC}"/>
              </a:ext>
            </a:extLst>
          </p:cNvPr>
          <p:cNvSpPr>
            <a:spLocks noGrp="1"/>
          </p:cNvSpPr>
          <p:nvPr>
            <p:ph type="body" sz="quarter" idx="27"/>
          </p:nvPr>
        </p:nvSpPr>
        <p:spPr>
          <a:xfrm>
            <a:off x="6111817" y="5280442"/>
            <a:ext cx="5855331" cy="1097498"/>
          </a:xfrm>
        </p:spPr>
        <p:txBody>
          <a:bodyPr>
            <a:noAutofit/>
          </a:bodyPr>
          <a:lstStyle>
            <a:lvl1pPr marL="342900" indent="-342900">
              <a:buFont typeface="+mj-lt"/>
              <a:buAutoNum type="arabicPeriod" startAt="4"/>
              <a:defRPr sz="1800"/>
            </a:lvl1pPr>
          </a:lstStyle>
          <a:p>
            <a:pPr lvl="0"/>
            <a:r>
              <a:rPr lang="en-US"/>
              <a:t>Click to edit Master text styles</a:t>
            </a:r>
          </a:p>
        </p:txBody>
      </p:sp>
      <p:sp>
        <p:nvSpPr>
          <p:cNvPr id="19" name="Text Placeholder 18">
            <a:extLst>
              <a:ext uri="{FF2B5EF4-FFF2-40B4-BE49-F238E27FC236}">
                <a16:creationId xmlns:a16="http://schemas.microsoft.com/office/drawing/2014/main" id="{76E58AE1-ECCE-0D44-839D-85A52064CEE7}"/>
              </a:ext>
            </a:extLst>
          </p:cNvPr>
          <p:cNvSpPr>
            <a:spLocks noGrp="1"/>
          </p:cNvSpPr>
          <p:nvPr>
            <p:ph type="body" sz="quarter" idx="28" hasCustomPrompt="1"/>
          </p:nvPr>
        </p:nvSpPr>
        <p:spPr>
          <a:xfrm>
            <a:off x="974389" y="3238983"/>
            <a:ext cx="2181092" cy="815120"/>
          </a:xfrm>
        </p:spPr>
        <p:txBody>
          <a:bodyPr anchor="ctr">
            <a:normAutofit/>
          </a:bodyPr>
          <a:lstStyle>
            <a:lvl1pPr marL="0" indent="0">
              <a:buNone/>
              <a:defRPr sz="1600" b="0" i="0">
                <a:latin typeface="Rubik" panose="02000604000000020004" pitchFamily="2" charset="-79"/>
                <a:cs typeface="Rubik" panose="02000604000000020004" pitchFamily="2" charset="-79"/>
              </a:defRPr>
            </a:lvl1pPr>
          </a:lstStyle>
          <a:p>
            <a:pPr lvl="0"/>
            <a:r>
              <a:rPr lang="en-US"/>
              <a:t>First</a:t>
            </a:r>
            <a:br>
              <a:rPr lang="en-US"/>
            </a:br>
            <a:r>
              <a:rPr lang="en-US"/>
              <a:t>Category Title</a:t>
            </a:r>
            <a:br>
              <a:rPr lang="en-US"/>
            </a:br>
            <a:r>
              <a:rPr lang="en-US"/>
              <a:t>(Slides 00 – 00)</a:t>
            </a:r>
          </a:p>
        </p:txBody>
      </p:sp>
      <p:sp>
        <p:nvSpPr>
          <p:cNvPr id="51" name="Text Placeholder 18">
            <a:extLst>
              <a:ext uri="{FF2B5EF4-FFF2-40B4-BE49-F238E27FC236}">
                <a16:creationId xmlns:a16="http://schemas.microsoft.com/office/drawing/2014/main" id="{DB034406-30C2-0043-A3CC-A1FD645C9A60}"/>
              </a:ext>
            </a:extLst>
          </p:cNvPr>
          <p:cNvSpPr>
            <a:spLocks noGrp="1"/>
          </p:cNvSpPr>
          <p:nvPr>
            <p:ph type="body" sz="quarter" idx="29" hasCustomPrompt="1"/>
          </p:nvPr>
        </p:nvSpPr>
        <p:spPr>
          <a:xfrm>
            <a:off x="4013284" y="3238983"/>
            <a:ext cx="2128778" cy="815120"/>
          </a:xfrm>
        </p:spPr>
        <p:txBody>
          <a:bodyPr anchor="ctr">
            <a:normAutofit/>
          </a:bodyPr>
          <a:lstStyle>
            <a:lvl1pPr marL="0" indent="0">
              <a:buNone/>
              <a:defRPr sz="1600" b="0" i="0">
                <a:latin typeface="Rubik" panose="02000604000000020004" pitchFamily="2" charset="-79"/>
                <a:cs typeface="Rubik" panose="02000604000000020004" pitchFamily="2" charset="-79"/>
              </a:defRPr>
            </a:lvl1pPr>
          </a:lstStyle>
          <a:p>
            <a:pPr lvl="0"/>
            <a:r>
              <a:rPr lang="en-US"/>
              <a:t>Second</a:t>
            </a:r>
            <a:br>
              <a:rPr lang="en-US"/>
            </a:br>
            <a:r>
              <a:rPr lang="en-US"/>
              <a:t>Category Title</a:t>
            </a:r>
            <a:br>
              <a:rPr lang="en-US"/>
            </a:br>
            <a:r>
              <a:rPr lang="en-US"/>
              <a:t>(Slides 00 – 00)</a:t>
            </a:r>
          </a:p>
        </p:txBody>
      </p:sp>
      <p:sp>
        <p:nvSpPr>
          <p:cNvPr id="52" name="Text Placeholder 18">
            <a:extLst>
              <a:ext uri="{FF2B5EF4-FFF2-40B4-BE49-F238E27FC236}">
                <a16:creationId xmlns:a16="http://schemas.microsoft.com/office/drawing/2014/main" id="{E7B7E9D4-DC05-5243-BEE1-EC96ADFB1890}"/>
              </a:ext>
            </a:extLst>
          </p:cNvPr>
          <p:cNvSpPr>
            <a:spLocks noGrp="1"/>
          </p:cNvSpPr>
          <p:nvPr>
            <p:ph type="body" sz="quarter" idx="30" hasCustomPrompt="1"/>
          </p:nvPr>
        </p:nvSpPr>
        <p:spPr>
          <a:xfrm>
            <a:off x="6999864" y="3238983"/>
            <a:ext cx="2239963" cy="815120"/>
          </a:xfrm>
        </p:spPr>
        <p:txBody>
          <a:bodyPr anchor="ctr">
            <a:normAutofit/>
          </a:bodyPr>
          <a:lstStyle>
            <a:lvl1pPr marL="0" indent="0">
              <a:buNone/>
              <a:defRPr sz="1600" b="0" i="0">
                <a:latin typeface="Rubik" panose="02000604000000020004" pitchFamily="2" charset="-79"/>
                <a:cs typeface="Rubik" panose="02000604000000020004" pitchFamily="2" charset="-79"/>
              </a:defRPr>
            </a:lvl1pPr>
          </a:lstStyle>
          <a:p>
            <a:pPr lvl="0"/>
            <a:r>
              <a:rPr lang="en-US"/>
              <a:t>Third</a:t>
            </a:r>
            <a:br>
              <a:rPr lang="en-US"/>
            </a:br>
            <a:r>
              <a:rPr lang="en-US"/>
              <a:t>Category Title</a:t>
            </a:r>
            <a:br>
              <a:rPr lang="en-US"/>
            </a:br>
            <a:r>
              <a:rPr lang="en-US"/>
              <a:t>(Slides 00 – 00)</a:t>
            </a:r>
          </a:p>
        </p:txBody>
      </p:sp>
      <p:sp>
        <p:nvSpPr>
          <p:cNvPr id="53" name="Text Placeholder 18">
            <a:extLst>
              <a:ext uri="{FF2B5EF4-FFF2-40B4-BE49-F238E27FC236}">
                <a16:creationId xmlns:a16="http://schemas.microsoft.com/office/drawing/2014/main" id="{55EE5944-7FA3-3C45-BC0B-DB3EA128A934}"/>
              </a:ext>
            </a:extLst>
          </p:cNvPr>
          <p:cNvSpPr>
            <a:spLocks noGrp="1"/>
          </p:cNvSpPr>
          <p:nvPr>
            <p:ph type="body" sz="quarter" idx="31" hasCustomPrompt="1"/>
          </p:nvPr>
        </p:nvSpPr>
        <p:spPr>
          <a:xfrm>
            <a:off x="10097631" y="3238983"/>
            <a:ext cx="2094370" cy="815120"/>
          </a:xfrm>
        </p:spPr>
        <p:txBody>
          <a:bodyPr anchor="ctr">
            <a:normAutofit/>
          </a:bodyPr>
          <a:lstStyle>
            <a:lvl1pPr marL="0" indent="0">
              <a:buNone/>
              <a:defRPr sz="1600" b="0" i="0">
                <a:latin typeface="Rubik" panose="02000604000000020004" pitchFamily="2" charset="-79"/>
                <a:cs typeface="Rubik" panose="02000604000000020004" pitchFamily="2" charset="-79"/>
              </a:defRPr>
            </a:lvl1pPr>
          </a:lstStyle>
          <a:p>
            <a:pPr lvl="0"/>
            <a:r>
              <a:rPr lang="en-US"/>
              <a:t>Fourth</a:t>
            </a:r>
            <a:br>
              <a:rPr lang="en-US"/>
            </a:br>
            <a:r>
              <a:rPr lang="en-US"/>
              <a:t>Category Title</a:t>
            </a:r>
            <a:br>
              <a:rPr lang="en-US"/>
            </a:br>
            <a:r>
              <a:rPr lang="en-US"/>
              <a:t>(Slides 00 – 00)</a:t>
            </a:r>
          </a:p>
        </p:txBody>
      </p:sp>
      <p:sp>
        <p:nvSpPr>
          <p:cNvPr id="3" name="Footer Placeholder 2">
            <a:extLst>
              <a:ext uri="{FF2B5EF4-FFF2-40B4-BE49-F238E27FC236}">
                <a16:creationId xmlns:a16="http://schemas.microsoft.com/office/drawing/2014/main" id="{F47D3734-1C2C-4746-AA43-E08BDDC159D9}"/>
              </a:ext>
            </a:extLst>
          </p:cNvPr>
          <p:cNvSpPr>
            <a:spLocks noGrp="1"/>
          </p:cNvSpPr>
          <p:nvPr>
            <p:ph type="ftr" sz="quarter" idx="32"/>
          </p:nvPr>
        </p:nvSpPr>
        <p:spPr>
          <a:xfrm>
            <a:off x="0" y="6572249"/>
            <a:ext cx="10633434" cy="365125"/>
          </a:xfrm>
          <a:prstGeom prst="rect">
            <a:avLst/>
          </a:prstGeom>
        </p:spPr>
        <p:txBody>
          <a:bodyPr/>
          <a:lstStyle/>
          <a:p>
            <a:r>
              <a:rPr lang="en-US" dirty="0"/>
              <a:t>Future of Food Packaging | More Sustainable Food Packaging - Shared by  claire@packagingtechnologyandresearch.com | 612.807.5341</a:t>
            </a:r>
          </a:p>
        </p:txBody>
      </p:sp>
      <p:sp>
        <p:nvSpPr>
          <p:cNvPr id="26" name="TextBox 25">
            <a:extLst>
              <a:ext uri="{FF2B5EF4-FFF2-40B4-BE49-F238E27FC236}">
                <a16:creationId xmlns:a16="http://schemas.microsoft.com/office/drawing/2014/main" id="{F426ED5F-3AC5-E64E-8061-ED60E0F4D03D}"/>
              </a:ext>
            </a:extLst>
          </p:cNvPr>
          <p:cNvSpPr txBox="1"/>
          <p:nvPr/>
        </p:nvSpPr>
        <p:spPr>
          <a:xfrm>
            <a:off x="201168" y="275362"/>
            <a:ext cx="11795760" cy="822960"/>
          </a:xfrm>
          <a:prstGeom prst="rect">
            <a:avLst/>
          </a:prstGeom>
          <a:noFill/>
        </p:spPr>
        <p:txBody>
          <a:bodyPr wrap="square" rtlCol="0" anchor="ctr">
            <a:noAutofit/>
          </a:bodyPr>
          <a:lstStyle/>
          <a:p>
            <a:r>
              <a:rPr lang="en-US" sz="4400" dirty="0">
                <a:solidFill>
                  <a:schemeClr val="tx1">
                    <a:lumMod val="85000"/>
                    <a:lumOff val="15000"/>
                  </a:schemeClr>
                </a:solidFill>
                <a:effectLst>
                  <a:outerShdw blurRad="38100" dist="38100" dir="2700000" algn="tl">
                    <a:srgbClr val="000000">
                      <a:alpha val="43137"/>
                    </a:srgbClr>
                  </a:outerShdw>
                </a:effectLst>
                <a:latin typeface="Rubik" panose="02000604000000020004" pitchFamily="2" charset="-79"/>
                <a:cs typeface="Rubik" panose="02000604000000020004" pitchFamily="2" charset="-79"/>
              </a:rPr>
              <a:t>Executive Summary</a:t>
            </a:r>
          </a:p>
        </p:txBody>
      </p:sp>
    </p:spTree>
    <p:extLst>
      <p:ext uri="{BB962C8B-B14F-4D97-AF65-F5344CB8AC3E}">
        <p14:creationId xmlns:p14="http://schemas.microsoft.com/office/powerpoint/2010/main" val="4275547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_Slide_Text_Big_3">
    <p:spTree>
      <p:nvGrpSpPr>
        <p:cNvPr id="1" name=""/>
        <p:cNvGrpSpPr/>
        <p:nvPr/>
      </p:nvGrpSpPr>
      <p:grpSpPr>
        <a:xfrm>
          <a:off x="0" y="0"/>
          <a:ext cx="0" cy="0"/>
          <a:chOff x="0" y="0"/>
          <a:chExt cx="0" cy="0"/>
        </a:xfrm>
      </p:grpSpPr>
      <p:sp>
        <p:nvSpPr>
          <p:cNvPr id="32" name="Text Placeholder 29">
            <a:extLst>
              <a:ext uri="{FF2B5EF4-FFF2-40B4-BE49-F238E27FC236}">
                <a16:creationId xmlns:a16="http://schemas.microsoft.com/office/drawing/2014/main" id="{C7377D58-ED31-A640-AA7A-49EB17BEDF8A}"/>
              </a:ext>
            </a:extLst>
          </p:cNvPr>
          <p:cNvSpPr>
            <a:spLocks noGrp="1"/>
          </p:cNvSpPr>
          <p:nvPr>
            <p:ph type="body" sz="quarter" idx="12" hasCustomPrompt="1"/>
          </p:nvPr>
        </p:nvSpPr>
        <p:spPr>
          <a:xfrm>
            <a:off x="201705" y="1638123"/>
            <a:ext cx="2622550" cy="518688"/>
          </a:xfrm>
        </p:spPr>
        <p:txBody>
          <a:bodyPr>
            <a:normAutofit/>
          </a:bodyPr>
          <a:lstStyle>
            <a:lvl1pPr marL="0" indent="0">
              <a:buNone/>
              <a:defRPr sz="2400" b="0" i="0">
                <a:solidFill>
                  <a:schemeClr val="tx1">
                    <a:lumMod val="85000"/>
                    <a:lumOff val="15000"/>
                  </a:schemeClr>
                </a:solidFill>
                <a:effectLst>
                  <a:outerShdw blurRad="38100" dist="38100" dir="2700000" algn="tl">
                    <a:srgbClr val="000000">
                      <a:alpha val="43137"/>
                    </a:srgbClr>
                  </a:outerShdw>
                </a:effectLst>
                <a:latin typeface="Rubik" panose="02000604000000020004" pitchFamily="2" charset="-79"/>
                <a:cs typeface="Rubik" panose="02000604000000020004" pitchFamily="2" charset="-79"/>
              </a:defRPr>
            </a:lvl1pPr>
            <a:lvl5pPr marL="1828800" indent="0">
              <a:buNone/>
              <a:defRPr/>
            </a:lvl5pPr>
          </a:lstStyle>
          <a:p>
            <a:pPr lvl="0"/>
            <a:r>
              <a:rPr lang="en-US"/>
              <a:t>Heading</a:t>
            </a:r>
          </a:p>
        </p:txBody>
      </p:sp>
      <p:sp>
        <p:nvSpPr>
          <p:cNvPr id="33" name="Text Placeholder 33">
            <a:extLst>
              <a:ext uri="{FF2B5EF4-FFF2-40B4-BE49-F238E27FC236}">
                <a16:creationId xmlns:a16="http://schemas.microsoft.com/office/drawing/2014/main" id="{1D4B73EC-DAAF-894E-9993-BCC4F873473F}"/>
              </a:ext>
            </a:extLst>
          </p:cNvPr>
          <p:cNvSpPr>
            <a:spLocks noGrp="1"/>
          </p:cNvSpPr>
          <p:nvPr>
            <p:ph type="body" sz="quarter" idx="13" hasCustomPrompt="1"/>
          </p:nvPr>
        </p:nvSpPr>
        <p:spPr>
          <a:xfrm>
            <a:off x="201705" y="2170525"/>
            <a:ext cx="11751027" cy="4250724"/>
          </a:xfrm>
        </p:spPr>
        <p:txBody>
          <a:bodyPr>
            <a:normAutofit/>
          </a:bodyPr>
          <a:lstStyle>
            <a:lvl1pPr marL="0" indent="0">
              <a:buNone/>
              <a:defRPr sz="1800">
                <a:solidFill>
                  <a:schemeClr val="tx1"/>
                </a:solidFill>
              </a:defRPr>
            </a:lvl1pPr>
            <a:lvl2pPr>
              <a:defRPr sz="1600"/>
            </a:lvl2pPr>
            <a:lvl3pPr>
              <a:defRPr sz="1400"/>
            </a:lvl3pPr>
            <a:lvl4pPr>
              <a:defRPr sz="1200"/>
            </a:lvl4pPr>
            <a:lvl5pPr>
              <a:defRPr sz="1200"/>
            </a:lvl5pPr>
          </a:lstStyle>
          <a:p>
            <a:pPr lvl="0"/>
            <a:r>
              <a:rPr lang="en-US"/>
              <a:t>Click to edit</a:t>
            </a:r>
            <a:br>
              <a:rPr lang="en-US"/>
            </a:br>
            <a:endParaRPr lang="en-US"/>
          </a:p>
        </p:txBody>
      </p:sp>
      <p:sp>
        <p:nvSpPr>
          <p:cNvPr id="22" name="Title 1">
            <a:extLst>
              <a:ext uri="{FF2B5EF4-FFF2-40B4-BE49-F238E27FC236}">
                <a16:creationId xmlns:a16="http://schemas.microsoft.com/office/drawing/2014/main" id="{C5F02802-E476-7C4D-B064-7CDB0E1A91BC}"/>
              </a:ext>
            </a:extLst>
          </p:cNvPr>
          <p:cNvSpPr>
            <a:spLocks noGrp="1"/>
          </p:cNvSpPr>
          <p:nvPr>
            <p:ph type="title" hasCustomPrompt="1"/>
          </p:nvPr>
        </p:nvSpPr>
        <p:spPr>
          <a:xfrm>
            <a:off x="201705" y="325729"/>
            <a:ext cx="10515600" cy="744219"/>
          </a:xfrm>
        </p:spPr>
        <p:txBody>
          <a:bodyPr anchor="ctr">
            <a:noAutofit/>
          </a:bodyPr>
          <a:lstStyle>
            <a:lvl1pPr>
              <a:defRPr sz="3600">
                <a:solidFill>
                  <a:schemeClr val="tx1">
                    <a:lumMod val="85000"/>
                    <a:lumOff val="15000"/>
                  </a:schemeClr>
                </a:solidFill>
              </a:defRPr>
            </a:lvl1pPr>
          </a:lstStyle>
          <a:p>
            <a:r>
              <a:rPr lang="en-US"/>
              <a:t>Title</a:t>
            </a:r>
          </a:p>
        </p:txBody>
      </p:sp>
      <p:grpSp>
        <p:nvGrpSpPr>
          <p:cNvPr id="30" name="Group 29">
            <a:extLst>
              <a:ext uri="{FF2B5EF4-FFF2-40B4-BE49-F238E27FC236}">
                <a16:creationId xmlns:a16="http://schemas.microsoft.com/office/drawing/2014/main" id="{BB624944-091B-EC43-AA5D-40E1F05AB49F}"/>
              </a:ext>
            </a:extLst>
          </p:cNvPr>
          <p:cNvGrpSpPr/>
          <p:nvPr/>
        </p:nvGrpSpPr>
        <p:grpSpPr>
          <a:xfrm flipV="1">
            <a:off x="0" y="1185795"/>
            <a:ext cx="10633435" cy="286094"/>
            <a:chOff x="0" y="2554664"/>
            <a:chExt cx="5000771" cy="216816"/>
          </a:xfrm>
          <a:solidFill>
            <a:srgbClr val="56B749"/>
          </a:solidFill>
        </p:grpSpPr>
        <p:sp>
          <p:nvSpPr>
            <p:cNvPr id="31" name="Rectangle 30">
              <a:extLst>
                <a:ext uri="{FF2B5EF4-FFF2-40B4-BE49-F238E27FC236}">
                  <a16:creationId xmlns:a16="http://schemas.microsoft.com/office/drawing/2014/main" id="{3D3D314B-16F2-6741-A035-08BF099CE5AE}"/>
                </a:ext>
              </a:extLst>
            </p:cNvPr>
            <p:cNvSpPr/>
            <p:nvPr/>
          </p:nvSpPr>
          <p:spPr>
            <a:xfrm>
              <a:off x="0" y="2554664"/>
              <a:ext cx="4807670"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ight Triangle 33">
              <a:extLst>
                <a:ext uri="{FF2B5EF4-FFF2-40B4-BE49-F238E27FC236}">
                  <a16:creationId xmlns:a16="http://schemas.microsoft.com/office/drawing/2014/main" id="{158207C9-51C1-8E43-9322-53ADF1CEE33C}"/>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Rectangle 34">
            <a:extLst>
              <a:ext uri="{FF2B5EF4-FFF2-40B4-BE49-F238E27FC236}">
                <a16:creationId xmlns:a16="http://schemas.microsoft.com/office/drawing/2014/main" id="{5AEBDC7B-9426-7747-9B08-8CA2F0C04D3B}"/>
              </a:ext>
            </a:extLst>
          </p:cNvPr>
          <p:cNvSpPr/>
          <p:nvPr/>
        </p:nvSpPr>
        <p:spPr>
          <a:xfrm>
            <a:off x="0" y="1"/>
            <a:ext cx="12192000" cy="118584"/>
          </a:xfrm>
          <a:prstGeom prst="rect">
            <a:avLst/>
          </a:prstGeom>
          <a:pattFill prst="dkDnDiag">
            <a:fgClr>
              <a:srgbClr val="56B749"/>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6" name="Group 35">
            <a:extLst>
              <a:ext uri="{FF2B5EF4-FFF2-40B4-BE49-F238E27FC236}">
                <a16:creationId xmlns:a16="http://schemas.microsoft.com/office/drawing/2014/main" id="{C9091C08-47F8-7C4C-9257-3B2503538C78}"/>
              </a:ext>
            </a:extLst>
          </p:cNvPr>
          <p:cNvGrpSpPr/>
          <p:nvPr/>
        </p:nvGrpSpPr>
        <p:grpSpPr>
          <a:xfrm rot="10800000" flipV="1">
            <a:off x="9982196" y="813590"/>
            <a:ext cx="2209801" cy="372205"/>
            <a:chOff x="4201963" y="2554664"/>
            <a:chExt cx="798808" cy="216816"/>
          </a:xfrm>
          <a:solidFill>
            <a:srgbClr val="56B749"/>
          </a:solidFill>
        </p:grpSpPr>
        <p:sp>
          <p:nvSpPr>
            <p:cNvPr id="37" name="Rectangle 36">
              <a:extLst>
                <a:ext uri="{FF2B5EF4-FFF2-40B4-BE49-F238E27FC236}">
                  <a16:creationId xmlns:a16="http://schemas.microsoft.com/office/drawing/2014/main" id="{91CDBE2C-ECB6-404C-A812-9B0F4A5559EF}"/>
                </a:ext>
              </a:extLst>
            </p:cNvPr>
            <p:cNvSpPr/>
            <p:nvPr/>
          </p:nvSpPr>
          <p:spPr>
            <a:xfrm>
              <a:off x="4201963" y="2554664"/>
              <a:ext cx="605708"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ight Triangle 37">
              <a:extLst>
                <a:ext uri="{FF2B5EF4-FFF2-40B4-BE49-F238E27FC236}">
                  <a16:creationId xmlns:a16="http://schemas.microsoft.com/office/drawing/2014/main" id="{E10BA245-D28E-7B4B-949D-B26A28F29B52}"/>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7" name="Text Placeholder 8">
            <a:extLst>
              <a:ext uri="{FF2B5EF4-FFF2-40B4-BE49-F238E27FC236}">
                <a16:creationId xmlns:a16="http://schemas.microsoft.com/office/drawing/2014/main" id="{2008C633-CE70-4A44-955F-A82691EA6FDD}"/>
              </a:ext>
            </a:extLst>
          </p:cNvPr>
          <p:cNvSpPr>
            <a:spLocks noGrp="1"/>
          </p:cNvSpPr>
          <p:nvPr>
            <p:ph type="body" sz="quarter" idx="20" hasCustomPrompt="1"/>
          </p:nvPr>
        </p:nvSpPr>
        <p:spPr>
          <a:xfrm>
            <a:off x="201705" y="1180064"/>
            <a:ext cx="3733800" cy="286094"/>
          </a:xfrm>
        </p:spPr>
        <p:txBody>
          <a:bodyPr anchor="ctr">
            <a:noAutofit/>
          </a:bodyPr>
          <a:lstStyle>
            <a:lvl1pPr marL="0" indent="0">
              <a:buNone/>
              <a:defRPr sz="1600">
                <a:solidFill>
                  <a:schemeClr val="bg1"/>
                </a:solidFill>
              </a:defRPr>
            </a:lvl1pPr>
          </a:lstStyle>
          <a:p>
            <a:pPr lvl="0"/>
            <a:r>
              <a:rPr lang="en-US"/>
              <a:t>[SUBCATEGORY]</a:t>
            </a:r>
          </a:p>
        </p:txBody>
      </p:sp>
      <p:sp>
        <p:nvSpPr>
          <p:cNvPr id="23" name="Rounded Rectangle 22">
            <a:extLst>
              <a:ext uri="{FF2B5EF4-FFF2-40B4-BE49-F238E27FC236}">
                <a16:creationId xmlns:a16="http://schemas.microsoft.com/office/drawing/2014/main" id="{18B6FB3C-02AA-2547-AFBA-8DB5A18D2012}"/>
              </a:ext>
            </a:extLst>
          </p:cNvPr>
          <p:cNvSpPr/>
          <p:nvPr/>
        </p:nvSpPr>
        <p:spPr>
          <a:xfrm>
            <a:off x="10847718" y="908799"/>
            <a:ext cx="1105015" cy="1959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743F88F9-EEF5-B342-AEB8-89B319100550}"/>
              </a:ext>
            </a:extLst>
          </p:cNvPr>
          <p:cNvSpPr txBox="1"/>
          <p:nvPr/>
        </p:nvSpPr>
        <p:spPr>
          <a:xfrm>
            <a:off x="10687209" y="534292"/>
            <a:ext cx="1426031" cy="276999"/>
          </a:xfrm>
          <a:prstGeom prst="rect">
            <a:avLst/>
          </a:prstGeom>
          <a:noFill/>
        </p:spPr>
        <p:txBody>
          <a:bodyPr wrap="none" rtlCol="0">
            <a:spAutoFit/>
          </a:bodyPr>
          <a:lstStyle/>
          <a:p>
            <a:pPr algn="ctr"/>
            <a:r>
              <a:rPr lang="en-US" sz="1200" dirty="0">
                <a:solidFill>
                  <a:schemeClr val="tx1">
                    <a:lumMod val="75000"/>
                    <a:lumOff val="25000"/>
                  </a:schemeClr>
                </a:solidFill>
                <a:effectLst>
                  <a:outerShdw blurRad="50800" dist="38100" dir="2700000" algn="tl" rotWithShape="0">
                    <a:prstClr val="black">
                      <a:alpha val="40000"/>
                    </a:prstClr>
                  </a:outerShdw>
                </a:effectLst>
                <a:latin typeface="Rubik" panose="02000604000000020004" pitchFamily="2" charset="-79"/>
                <a:cs typeface="Rubik" panose="02000604000000020004" pitchFamily="2" charset="-79"/>
              </a:rPr>
              <a:t>Net Assessment :</a:t>
            </a:r>
          </a:p>
        </p:txBody>
      </p:sp>
      <p:sp>
        <p:nvSpPr>
          <p:cNvPr id="3" name="Slide Number Placeholder 3">
            <a:extLst>
              <a:ext uri="{FF2B5EF4-FFF2-40B4-BE49-F238E27FC236}">
                <a16:creationId xmlns:a16="http://schemas.microsoft.com/office/drawing/2014/main" id="{604202A3-DBC2-B01B-4B22-14BC5ADD0C2F}"/>
              </a:ext>
            </a:extLst>
          </p:cNvPr>
          <p:cNvSpPr>
            <a:spLocks noGrp="1"/>
          </p:cNvSpPr>
          <p:nvPr>
            <p:ph type="sldNum" sz="quarter" idx="11"/>
          </p:nvPr>
        </p:nvSpPr>
        <p:spPr>
          <a:xfrm>
            <a:off x="10633434" y="6572250"/>
            <a:ext cx="720365" cy="365125"/>
          </a:xfrm>
          <a:prstGeom prst="rect">
            <a:avLst/>
          </a:prstGeom>
        </p:spPr>
        <p:txBody>
          <a:bodyPr/>
          <a:lstStyle/>
          <a:p>
            <a:fld id="{908AFF50-F27B-4B8C-9AC2-301204B63991}" type="slidenum">
              <a:rPr lang="en-US" smtClean="0"/>
              <a:t>‹#›</a:t>
            </a:fld>
            <a:endParaRPr lang="en-US" dirty="0"/>
          </a:p>
        </p:txBody>
      </p:sp>
      <p:sp>
        <p:nvSpPr>
          <p:cNvPr id="5" name="Footer Placeholder 2">
            <a:extLst>
              <a:ext uri="{FF2B5EF4-FFF2-40B4-BE49-F238E27FC236}">
                <a16:creationId xmlns:a16="http://schemas.microsoft.com/office/drawing/2014/main" id="{34B0B5AB-A66D-0CC8-CF3C-3FCC3AE66FAC}"/>
              </a:ext>
            </a:extLst>
          </p:cNvPr>
          <p:cNvSpPr>
            <a:spLocks noGrp="1"/>
          </p:cNvSpPr>
          <p:nvPr>
            <p:ph type="ftr" sz="quarter" idx="32"/>
          </p:nvPr>
        </p:nvSpPr>
        <p:spPr>
          <a:xfrm>
            <a:off x="0" y="6572249"/>
            <a:ext cx="10633434" cy="36512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3696401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Content_Slide_Text_Big_3">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C5F02802-E476-7C4D-B064-7CDB0E1A91BC}"/>
              </a:ext>
            </a:extLst>
          </p:cNvPr>
          <p:cNvSpPr>
            <a:spLocks noGrp="1"/>
          </p:cNvSpPr>
          <p:nvPr>
            <p:ph type="title" hasCustomPrompt="1"/>
          </p:nvPr>
        </p:nvSpPr>
        <p:spPr>
          <a:xfrm>
            <a:off x="201705" y="325729"/>
            <a:ext cx="10515600" cy="744219"/>
          </a:xfrm>
        </p:spPr>
        <p:txBody>
          <a:bodyPr anchor="ctr">
            <a:noAutofit/>
          </a:bodyPr>
          <a:lstStyle>
            <a:lvl1pPr>
              <a:defRPr sz="3600">
                <a:solidFill>
                  <a:schemeClr val="tx1">
                    <a:lumMod val="85000"/>
                    <a:lumOff val="15000"/>
                  </a:schemeClr>
                </a:solidFill>
              </a:defRPr>
            </a:lvl1pPr>
          </a:lstStyle>
          <a:p>
            <a:r>
              <a:rPr lang="en-US"/>
              <a:t>Title</a:t>
            </a:r>
          </a:p>
        </p:txBody>
      </p:sp>
      <p:grpSp>
        <p:nvGrpSpPr>
          <p:cNvPr id="30" name="Group 29">
            <a:extLst>
              <a:ext uri="{FF2B5EF4-FFF2-40B4-BE49-F238E27FC236}">
                <a16:creationId xmlns:a16="http://schemas.microsoft.com/office/drawing/2014/main" id="{BB624944-091B-EC43-AA5D-40E1F05AB49F}"/>
              </a:ext>
            </a:extLst>
          </p:cNvPr>
          <p:cNvGrpSpPr/>
          <p:nvPr/>
        </p:nvGrpSpPr>
        <p:grpSpPr>
          <a:xfrm flipV="1">
            <a:off x="0" y="1185795"/>
            <a:ext cx="10633435" cy="286094"/>
            <a:chOff x="0" y="2554664"/>
            <a:chExt cx="5000771" cy="216816"/>
          </a:xfrm>
          <a:solidFill>
            <a:srgbClr val="56B749"/>
          </a:solidFill>
        </p:grpSpPr>
        <p:sp>
          <p:nvSpPr>
            <p:cNvPr id="31" name="Rectangle 30">
              <a:extLst>
                <a:ext uri="{FF2B5EF4-FFF2-40B4-BE49-F238E27FC236}">
                  <a16:creationId xmlns:a16="http://schemas.microsoft.com/office/drawing/2014/main" id="{3D3D314B-16F2-6741-A035-08BF099CE5AE}"/>
                </a:ext>
              </a:extLst>
            </p:cNvPr>
            <p:cNvSpPr/>
            <p:nvPr/>
          </p:nvSpPr>
          <p:spPr>
            <a:xfrm>
              <a:off x="0" y="2554664"/>
              <a:ext cx="4807670"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ight Triangle 33">
              <a:extLst>
                <a:ext uri="{FF2B5EF4-FFF2-40B4-BE49-F238E27FC236}">
                  <a16:creationId xmlns:a16="http://schemas.microsoft.com/office/drawing/2014/main" id="{158207C9-51C1-8E43-9322-53ADF1CEE33C}"/>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Rectangle 34">
            <a:extLst>
              <a:ext uri="{FF2B5EF4-FFF2-40B4-BE49-F238E27FC236}">
                <a16:creationId xmlns:a16="http://schemas.microsoft.com/office/drawing/2014/main" id="{5AEBDC7B-9426-7747-9B08-8CA2F0C04D3B}"/>
              </a:ext>
            </a:extLst>
          </p:cNvPr>
          <p:cNvSpPr/>
          <p:nvPr/>
        </p:nvSpPr>
        <p:spPr>
          <a:xfrm>
            <a:off x="0" y="1"/>
            <a:ext cx="12192000" cy="118584"/>
          </a:xfrm>
          <a:prstGeom prst="rect">
            <a:avLst/>
          </a:prstGeom>
          <a:pattFill prst="dkDnDiag">
            <a:fgClr>
              <a:srgbClr val="56B749"/>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3">
            <a:extLst>
              <a:ext uri="{FF2B5EF4-FFF2-40B4-BE49-F238E27FC236}">
                <a16:creationId xmlns:a16="http://schemas.microsoft.com/office/drawing/2014/main" id="{03645CC8-150E-C424-58DC-B7C2963CBA1B}"/>
              </a:ext>
            </a:extLst>
          </p:cNvPr>
          <p:cNvSpPr>
            <a:spLocks noGrp="1"/>
          </p:cNvSpPr>
          <p:nvPr>
            <p:ph type="sldNum" sz="quarter" idx="11"/>
          </p:nvPr>
        </p:nvSpPr>
        <p:spPr>
          <a:xfrm>
            <a:off x="10633434" y="6572250"/>
            <a:ext cx="720365" cy="365125"/>
          </a:xfrm>
          <a:prstGeom prst="rect">
            <a:avLst/>
          </a:prstGeom>
        </p:spPr>
        <p:txBody>
          <a:bodyPr/>
          <a:lstStyle/>
          <a:p>
            <a:fld id="{908AFF50-F27B-4B8C-9AC2-301204B63991}" type="slidenum">
              <a:rPr lang="en-US" smtClean="0"/>
              <a:t>‹#›</a:t>
            </a:fld>
            <a:endParaRPr lang="en-US" dirty="0"/>
          </a:p>
        </p:txBody>
      </p:sp>
      <p:sp>
        <p:nvSpPr>
          <p:cNvPr id="5" name="Footer Placeholder 2">
            <a:extLst>
              <a:ext uri="{FF2B5EF4-FFF2-40B4-BE49-F238E27FC236}">
                <a16:creationId xmlns:a16="http://schemas.microsoft.com/office/drawing/2014/main" id="{68EE1AC6-4F6F-5971-227D-5F02800229F4}"/>
              </a:ext>
            </a:extLst>
          </p:cNvPr>
          <p:cNvSpPr>
            <a:spLocks noGrp="1"/>
          </p:cNvSpPr>
          <p:nvPr>
            <p:ph type="ftr" sz="quarter" idx="32"/>
          </p:nvPr>
        </p:nvSpPr>
        <p:spPr>
          <a:xfrm>
            <a:off x="0" y="6572249"/>
            <a:ext cx="10633434" cy="36512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24814088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_Slide_Picture_3">
    <p:spTree>
      <p:nvGrpSpPr>
        <p:cNvPr id="1" name=""/>
        <p:cNvGrpSpPr/>
        <p:nvPr/>
      </p:nvGrpSpPr>
      <p:grpSpPr>
        <a:xfrm>
          <a:off x="0" y="0"/>
          <a:ext cx="0" cy="0"/>
          <a:chOff x="0" y="0"/>
          <a:chExt cx="0" cy="0"/>
        </a:xfrm>
      </p:grpSpPr>
      <p:sp>
        <p:nvSpPr>
          <p:cNvPr id="29" name="Picture Placeholder 8">
            <a:extLst>
              <a:ext uri="{FF2B5EF4-FFF2-40B4-BE49-F238E27FC236}">
                <a16:creationId xmlns:a16="http://schemas.microsoft.com/office/drawing/2014/main" id="{27A2DBFB-2F76-854D-B555-9AB92FB5B92E}"/>
              </a:ext>
            </a:extLst>
          </p:cNvPr>
          <p:cNvSpPr>
            <a:spLocks noGrp="1"/>
          </p:cNvSpPr>
          <p:nvPr>
            <p:ph type="pic" sz="quarter" idx="13" hasCustomPrompt="1"/>
          </p:nvPr>
        </p:nvSpPr>
        <p:spPr>
          <a:xfrm>
            <a:off x="484092" y="1651747"/>
            <a:ext cx="5675312" cy="3631896"/>
          </a:xfrm>
        </p:spPr>
        <p:txBody>
          <a:bodyPr/>
          <a:lstStyle>
            <a:lvl1pPr marL="0" indent="0" algn="ctr">
              <a:buNone/>
              <a:defRPr/>
            </a:lvl1pPr>
          </a:lstStyle>
          <a:p>
            <a:r>
              <a:rPr lang="en-US" dirty="0"/>
              <a:t> </a:t>
            </a:r>
          </a:p>
        </p:txBody>
      </p:sp>
      <p:cxnSp>
        <p:nvCxnSpPr>
          <p:cNvPr id="31" name="Straight Connector 30">
            <a:extLst>
              <a:ext uri="{FF2B5EF4-FFF2-40B4-BE49-F238E27FC236}">
                <a16:creationId xmlns:a16="http://schemas.microsoft.com/office/drawing/2014/main" id="{3A40BBB3-B00C-634F-961C-B6591D8BF854}"/>
              </a:ext>
            </a:extLst>
          </p:cNvPr>
          <p:cNvCxnSpPr>
            <a:cxnSpLocks/>
          </p:cNvCxnSpPr>
          <p:nvPr/>
        </p:nvCxnSpPr>
        <p:spPr>
          <a:xfrm>
            <a:off x="6270811" y="1651570"/>
            <a:ext cx="0" cy="469917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FE602F2D-C57F-584F-923A-8B5CF6E7C55D}"/>
              </a:ext>
            </a:extLst>
          </p:cNvPr>
          <p:cNvSpPr>
            <a:spLocks noGrp="1"/>
          </p:cNvSpPr>
          <p:nvPr>
            <p:ph type="body" sz="quarter" idx="15" hasCustomPrompt="1"/>
          </p:nvPr>
        </p:nvSpPr>
        <p:spPr>
          <a:xfrm>
            <a:off x="484092" y="5450054"/>
            <a:ext cx="5675312" cy="860133"/>
          </a:xfrm>
        </p:spPr>
        <p:txBody>
          <a:bodyPr>
            <a:normAutofit/>
          </a:bodyPr>
          <a:lstStyle>
            <a:lvl1pPr marL="0" indent="0">
              <a:buNone/>
              <a:defRPr sz="1800"/>
            </a:lvl1pPr>
          </a:lstStyle>
          <a:p>
            <a:pPr lvl="0"/>
            <a:r>
              <a:rPr lang="en-US"/>
              <a:t>Click </a:t>
            </a:r>
            <a:br>
              <a:rPr lang="en-US"/>
            </a:br>
            <a:r>
              <a:rPr lang="en-US"/>
              <a:t>to </a:t>
            </a:r>
            <a:br>
              <a:rPr lang="en-US"/>
            </a:br>
            <a:r>
              <a:rPr lang="en-US"/>
              <a:t>edit</a:t>
            </a:r>
          </a:p>
        </p:txBody>
      </p:sp>
      <p:sp>
        <p:nvSpPr>
          <p:cNvPr id="33" name="Picture Placeholder 8">
            <a:extLst>
              <a:ext uri="{FF2B5EF4-FFF2-40B4-BE49-F238E27FC236}">
                <a16:creationId xmlns:a16="http://schemas.microsoft.com/office/drawing/2014/main" id="{CE7B4C17-F0C9-B24C-97F1-1E848A47DEF9}"/>
              </a:ext>
            </a:extLst>
          </p:cNvPr>
          <p:cNvSpPr>
            <a:spLocks noGrp="1"/>
          </p:cNvSpPr>
          <p:nvPr>
            <p:ph type="pic" sz="quarter" idx="16" hasCustomPrompt="1"/>
          </p:nvPr>
        </p:nvSpPr>
        <p:spPr>
          <a:xfrm>
            <a:off x="6382219" y="1651747"/>
            <a:ext cx="5675312" cy="3631896"/>
          </a:xfrm>
        </p:spPr>
        <p:txBody>
          <a:bodyPr/>
          <a:lstStyle>
            <a:lvl1pPr marL="0" indent="0" algn="ctr">
              <a:buNone/>
              <a:defRPr/>
            </a:lvl1pPr>
          </a:lstStyle>
          <a:p>
            <a:r>
              <a:rPr lang="en-US" dirty="0"/>
              <a:t> </a:t>
            </a:r>
          </a:p>
        </p:txBody>
      </p:sp>
      <p:sp>
        <p:nvSpPr>
          <p:cNvPr id="35" name="Text Placeholder 15">
            <a:extLst>
              <a:ext uri="{FF2B5EF4-FFF2-40B4-BE49-F238E27FC236}">
                <a16:creationId xmlns:a16="http://schemas.microsoft.com/office/drawing/2014/main" id="{3DFC601A-6934-AE4C-9FAC-FCA5A2F10689}"/>
              </a:ext>
            </a:extLst>
          </p:cNvPr>
          <p:cNvSpPr>
            <a:spLocks noGrp="1"/>
          </p:cNvSpPr>
          <p:nvPr>
            <p:ph type="body" sz="quarter" idx="17" hasCustomPrompt="1"/>
          </p:nvPr>
        </p:nvSpPr>
        <p:spPr>
          <a:xfrm>
            <a:off x="6382219" y="5450054"/>
            <a:ext cx="5675312" cy="860133"/>
          </a:xfrm>
        </p:spPr>
        <p:txBody>
          <a:bodyPr>
            <a:normAutofit/>
          </a:bodyPr>
          <a:lstStyle>
            <a:lvl1pPr marL="0" indent="0">
              <a:buNone/>
              <a:defRPr sz="1800"/>
            </a:lvl1pPr>
          </a:lstStyle>
          <a:p>
            <a:pPr lvl="0"/>
            <a:r>
              <a:rPr lang="en-US"/>
              <a:t>Click </a:t>
            </a:r>
            <a:br>
              <a:rPr lang="en-US"/>
            </a:br>
            <a:r>
              <a:rPr lang="en-US"/>
              <a:t>to </a:t>
            </a:r>
            <a:br>
              <a:rPr lang="en-US"/>
            </a:br>
            <a:r>
              <a:rPr lang="en-US"/>
              <a:t>edit</a:t>
            </a:r>
          </a:p>
        </p:txBody>
      </p:sp>
      <p:sp>
        <p:nvSpPr>
          <p:cNvPr id="36" name="Vertical Text Placeholder 17">
            <a:extLst>
              <a:ext uri="{FF2B5EF4-FFF2-40B4-BE49-F238E27FC236}">
                <a16:creationId xmlns:a16="http://schemas.microsoft.com/office/drawing/2014/main" id="{8164E649-B067-A74D-ABF4-7B5F403EFFBF}"/>
              </a:ext>
            </a:extLst>
          </p:cNvPr>
          <p:cNvSpPr>
            <a:spLocks noGrp="1"/>
          </p:cNvSpPr>
          <p:nvPr>
            <p:ph type="body" orient="vert" sz="quarter" idx="18" hasCustomPrompt="1"/>
          </p:nvPr>
        </p:nvSpPr>
        <p:spPr>
          <a:xfrm rot="10800000">
            <a:off x="-28811" y="1624437"/>
            <a:ext cx="457199" cy="4685750"/>
          </a:xfrm>
        </p:spPr>
        <p:txBody>
          <a:bodyPr vert="eaVert" anchor="t">
            <a:noAutofit/>
          </a:bodyPr>
          <a:lstStyle>
            <a:lvl1pPr marL="0" indent="0">
              <a:buNone/>
              <a:defRPr sz="900" spc="300">
                <a:solidFill>
                  <a:schemeClr val="tx1">
                    <a:lumMod val="50000"/>
                    <a:lumOff val="50000"/>
                  </a:schemeClr>
                </a:solidFill>
              </a:defRPr>
            </a:lvl1pPr>
          </a:lstStyle>
          <a:p>
            <a:pPr lvl="0"/>
            <a:r>
              <a:rPr lang="en-US"/>
              <a:t>PHOTO</a:t>
            </a:r>
            <a:br>
              <a:rPr lang="en-US"/>
            </a:br>
            <a:r>
              <a:rPr lang="en-US"/>
              <a:t>CREDIT</a:t>
            </a:r>
          </a:p>
        </p:txBody>
      </p:sp>
      <p:sp>
        <p:nvSpPr>
          <p:cNvPr id="34" name="Title 1">
            <a:extLst>
              <a:ext uri="{FF2B5EF4-FFF2-40B4-BE49-F238E27FC236}">
                <a16:creationId xmlns:a16="http://schemas.microsoft.com/office/drawing/2014/main" id="{B6C67D68-DEAD-6149-AB2C-40B0FA578E7A}"/>
              </a:ext>
            </a:extLst>
          </p:cNvPr>
          <p:cNvSpPr>
            <a:spLocks noGrp="1"/>
          </p:cNvSpPr>
          <p:nvPr>
            <p:ph type="title" hasCustomPrompt="1"/>
          </p:nvPr>
        </p:nvSpPr>
        <p:spPr>
          <a:xfrm>
            <a:off x="201705" y="325729"/>
            <a:ext cx="10515600" cy="744219"/>
          </a:xfrm>
        </p:spPr>
        <p:txBody>
          <a:bodyPr anchor="ctr">
            <a:noAutofit/>
          </a:bodyPr>
          <a:lstStyle>
            <a:lvl1pPr>
              <a:defRPr sz="3600">
                <a:solidFill>
                  <a:schemeClr val="tx1">
                    <a:lumMod val="85000"/>
                    <a:lumOff val="15000"/>
                  </a:schemeClr>
                </a:solidFill>
              </a:defRPr>
            </a:lvl1pPr>
          </a:lstStyle>
          <a:p>
            <a:r>
              <a:rPr lang="en-US"/>
              <a:t>Title</a:t>
            </a:r>
          </a:p>
        </p:txBody>
      </p:sp>
      <p:grpSp>
        <p:nvGrpSpPr>
          <p:cNvPr id="37" name="Group 36">
            <a:extLst>
              <a:ext uri="{FF2B5EF4-FFF2-40B4-BE49-F238E27FC236}">
                <a16:creationId xmlns:a16="http://schemas.microsoft.com/office/drawing/2014/main" id="{A8669359-09D1-A941-862F-14E72BF0AD44}"/>
              </a:ext>
            </a:extLst>
          </p:cNvPr>
          <p:cNvGrpSpPr/>
          <p:nvPr/>
        </p:nvGrpSpPr>
        <p:grpSpPr>
          <a:xfrm flipV="1">
            <a:off x="0" y="1185795"/>
            <a:ext cx="10633435" cy="286094"/>
            <a:chOff x="0" y="2554664"/>
            <a:chExt cx="5000771" cy="216816"/>
          </a:xfrm>
          <a:solidFill>
            <a:srgbClr val="56B749"/>
          </a:solidFill>
        </p:grpSpPr>
        <p:sp>
          <p:nvSpPr>
            <p:cNvPr id="38" name="Rectangle 37">
              <a:extLst>
                <a:ext uri="{FF2B5EF4-FFF2-40B4-BE49-F238E27FC236}">
                  <a16:creationId xmlns:a16="http://schemas.microsoft.com/office/drawing/2014/main" id="{1BEBB78A-C1EA-C149-825B-1A754E545A77}"/>
                </a:ext>
              </a:extLst>
            </p:cNvPr>
            <p:cNvSpPr/>
            <p:nvPr/>
          </p:nvSpPr>
          <p:spPr>
            <a:xfrm>
              <a:off x="0" y="2554664"/>
              <a:ext cx="4807670"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ight Triangle 38">
              <a:extLst>
                <a:ext uri="{FF2B5EF4-FFF2-40B4-BE49-F238E27FC236}">
                  <a16:creationId xmlns:a16="http://schemas.microsoft.com/office/drawing/2014/main" id="{3F90793F-EA8C-A04E-A679-8E450DB1006A}"/>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Rectangle 39">
            <a:extLst>
              <a:ext uri="{FF2B5EF4-FFF2-40B4-BE49-F238E27FC236}">
                <a16:creationId xmlns:a16="http://schemas.microsoft.com/office/drawing/2014/main" id="{7E467934-F974-4B47-A929-13B1A5BE6DE5}"/>
              </a:ext>
            </a:extLst>
          </p:cNvPr>
          <p:cNvSpPr/>
          <p:nvPr/>
        </p:nvSpPr>
        <p:spPr>
          <a:xfrm>
            <a:off x="0" y="1"/>
            <a:ext cx="12192000" cy="118584"/>
          </a:xfrm>
          <a:prstGeom prst="rect">
            <a:avLst/>
          </a:prstGeom>
          <a:pattFill prst="dkDnDiag">
            <a:fgClr>
              <a:srgbClr val="56B749"/>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 name="Group 40">
            <a:extLst>
              <a:ext uri="{FF2B5EF4-FFF2-40B4-BE49-F238E27FC236}">
                <a16:creationId xmlns:a16="http://schemas.microsoft.com/office/drawing/2014/main" id="{27F83A2D-529E-B747-8E21-EA492AC2CE24}"/>
              </a:ext>
            </a:extLst>
          </p:cNvPr>
          <p:cNvGrpSpPr/>
          <p:nvPr/>
        </p:nvGrpSpPr>
        <p:grpSpPr>
          <a:xfrm rot="10800000" flipV="1">
            <a:off x="9982196" y="813590"/>
            <a:ext cx="2209801" cy="372205"/>
            <a:chOff x="4201963" y="2554664"/>
            <a:chExt cx="798808" cy="216816"/>
          </a:xfrm>
          <a:solidFill>
            <a:srgbClr val="56B749"/>
          </a:solidFill>
        </p:grpSpPr>
        <p:sp>
          <p:nvSpPr>
            <p:cNvPr id="42" name="Rectangle 41">
              <a:extLst>
                <a:ext uri="{FF2B5EF4-FFF2-40B4-BE49-F238E27FC236}">
                  <a16:creationId xmlns:a16="http://schemas.microsoft.com/office/drawing/2014/main" id="{6ADB6D59-8F72-E142-9369-2DF6BF687ED8}"/>
                </a:ext>
              </a:extLst>
            </p:cNvPr>
            <p:cNvSpPr/>
            <p:nvPr/>
          </p:nvSpPr>
          <p:spPr>
            <a:xfrm>
              <a:off x="4201963" y="2554664"/>
              <a:ext cx="605708"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ight Triangle 42">
              <a:extLst>
                <a:ext uri="{FF2B5EF4-FFF2-40B4-BE49-F238E27FC236}">
                  <a16:creationId xmlns:a16="http://schemas.microsoft.com/office/drawing/2014/main" id="{B071E44A-26AB-564A-8B6B-62E70CD9EF10}"/>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2" name="Text Placeholder 8">
            <a:extLst>
              <a:ext uri="{FF2B5EF4-FFF2-40B4-BE49-F238E27FC236}">
                <a16:creationId xmlns:a16="http://schemas.microsoft.com/office/drawing/2014/main" id="{CF6F3196-50D7-734B-8CB8-90D51E868772}"/>
              </a:ext>
            </a:extLst>
          </p:cNvPr>
          <p:cNvSpPr>
            <a:spLocks noGrp="1"/>
          </p:cNvSpPr>
          <p:nvPr>
            <p:ph type="body" sz="quarter" idx="20" hasCustomPrompt="1"/>
          </p:nvPr>
        </p:nvSpPr>
        <p:spPr>
          <a:xfrm>
            <a:off x="201705" y="1180064"/>
            <a:ext cx="3733800" cy="286094"/>
          </a:xfrm>
        </p:spPr>
        <p:txBody>
          <a:bodyPr anchor="ctr">
            <a:noAutofit/>
          </a:bodyPr>
          <a:lstStyle>
            <a:lvl1pPr marL="0" indent="0">
              <a:buNone/>
              <a:defRPr sz="1600">
                <a:solidFill>
                  <a:schemeClr val="bg1"/>
                </a:solidFill>
              </a:defRPr>
            </a:lvl1pPr>
          </a:lstStyle>
          <a:p>
            <a:pPr lvl="0"/>
            <a:r>
              <a:rPr lang="en-US"/>
              <a:t>[SUBCATEGORY]</a:t>
            </a:r>
          </a:p>
        </p:txBody>
      </p:sp>
      <p:sp>
        <p:nvSpPr>
          <p:cNvPr id="27" name="Rounded Rectangle 26">
            <a:extLst>
              <a:ext uri="{FF2B5EF4-FFF2-40B4-BE49-F238E27FC236}">
                <a16:creationId xmlns:a16="http://schemas.microsoft.com/office/drawing/2014/main" id="{0FE8E745-4F9F-7541-89C0-008F2660926A}"/>
              </a:ext>
            </a:extLst>
          </p:cNvPr>
          <p:cNvSpPr/>
          <p:nvPr/>
        </p:nvSpPr>
        <p:spPr>
          <a:xfrm>
            <a:off x="10847718" y="908799"/>
            <a:ext cx="1105015" cy="1959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83DC1515-CC00-5848-ABF3-89580287BC57}"/>
              </a:ext>
            </a:extLst>
          </p:cNvPr>
          <p:cNvSpPr txBox="1"/>
          <p:nvPr/>
        </p:nvSpPr>
        <p:spPr>
          <a:xfrm>
            <a:off x="10687209" y="534292"/>
            <a:ext cx="1426031" cy="276999"/>
          </a:xfrm>
          <a:prstGeom prst="rect">
            <a:avLst/>
          </a:prstGeom>
          <a:noFill/>
        </p:spPr>
        <p:txBody>
          <a:bodyPr wrap="none" rtlCol="0">
            <a:spAutoFit/>
          </a:bodyPr>
          <a:lstStyle/>
          <a:p>
            <a:pPr algn="ctr"/>
            <a:r>
              <a:rPr lang="en-US" sz="1200" dirty="0">
                <a:solidFill>
                  <a:schemeClr val="tx1">
                    <a:lumMod val="75000"/>
                    <a:lumOff val="25000"/>
                  </a:schemeClr>
                </a:solidFill>
                <a:effectLst>
                  <a:outerShdw blurRad="50800" dist="38100" dir="2700000" algn="tl" rotWithShape="0">
                    <a:prstClr val="black">
                      <a:alpha val="40000"/>
                    </a:prstClr>
                  </a:outerShdw>
                </a:effectLst>
                <a:latin typeface="Rubik" panose="02000604000000020004" pitchFamily="2" charset="-79"/>
                <a:cs typeface="Rubik" panose="02000604000000020004" pitchFamily="2" charset="-79"/>
              </a:rPr>
              <a:t>Net Assessment :</a:t>
            </a:r>
          </a:p>
        </p:txBody>
      </p:sp>
      <p:sp>
        <p:nvSpPr>
          <p:cNvPr id="3" name="Slide Number Placeholder 3">
            <a:extLst>
              <a:ext uri="{FF2B5EF4-FFF2-40B4-BE49-F238E27FC236}">
                <a16:creationId xmlns:a16="http://schemas.microsoft.com/office/drawing/2014/main" id="{057E32D9-48EA-887D-9DB9-81CC322C264A}"/>
              </a:ext>
            </a:extLst>
          </p:cNvPr>
          <p:cNvSpPr>
            <a:spLocks noGrp="1"/>
          </p:cNvSpPr>
          <p:nvPr>
            <p:ph type="sldNum" sz="quarter" idx="11"/>
          </p:nvPr>
        </p:nvSpPr>
        <p:spPr>
          <a:xfrm>
            <a:off x="10633434" y="6572250"/>
            <a:ext cx="720365" cy="365125"/>
          </a:xfrm>
          <a:prstGeom prst="rect">
            <a:avLst/>
          </a:prstGeom>
        </p:spPr>
        <p:txBody>
          <a:bodyPr/>
          <a:lstStyle/>
          <a:p>
            <a:fld id="{908AFF50-F27B-4B8C-9AC2-301204B63991}" type="slidenum">
              <a:rPr lang="en-US" smtClean="0"/>
              <a:t>‹#›</a:t>
            </a:fld>
            <a:endParaRPr lang="en-US" dirty="0"/>
          </a:p>
        </p:txBody>
      </p:sp>
      <p:sp>
        <p:nvSpPr>
          <p:cNvPr id="5" name="Footer Placeholder 2">
            <a:extLst>
              <a:ext uri="{FF2B5EF4-FFF2-40B4-BE49-F238E27FC236}">
                <a16:creationId xmlns:a16="http://schemas.microsoft.com/office/drawing/2014/main" id="{33A5E76C-FA7D-BE71-9F09-DFCF9F7A5B3C}"/>
              </a:ext>
            </a:extLst>
          </p:cNvPr>
          <p:cNvSpPr>
            <a:spLocks noGrp="1"/>
          </p:cNvSpPr>
          <p:nvPr>
            <p:ph type="ftr" sz="quarter" idx="32"/>
          </p:nvPr>
        </p:nvSpPr>
        <p:spPr>
          <a:xfrm>
            <a:off x="0" y="6572249"/>
            <a:ext cx="10633434" cy="36512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1715721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_Slide_Picture_Big_3">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B68BA75-DEF4-EB40-A52C-10A261F75D4D}"/>
              </a:ext>
            </a:extLst>
          </p:cNvPr>
          <p:cNvSpPr>
            <a:spLocks noGrp="1"/>
          </p:cNvSpPr>
          <p:nvPr>
            <p:ph type="pic" sz="quarter" idx="13" hasCustomPrompt="1"/>
          </p:nvPr>
        </p:nvSpPr>
        <p:spPr>
          <a:xfrm>
            <a:off x="484091" y="1651747"/>
            <a:ext cx="11468641" cy="3631896"/>
          </a:xfrm>
        </p:spPr>
        <p:txBody>
          <a:bodyPr/>
          <a:lstStyle>
            <a:lvl1pPr marL="0" indent="0" algn="ctr">
              <a:buNone/>
              <a:defRPr/>
            </a:lvl1pPr>
          </a:lstStyle>
          <a:p>
            <a:r>
              <a:rPr lang="en-US" dirty="0"/>
              <a:t> </a:t>
            </a:r>
          </a:p>
        </p:txBody>
      </p:sp>
      <p:sp>
        <p:nvSpPr>
          <p:cNvPr id="16" name="Text Placeholder 15">
            <a:extLst>
              <a:ext uri="{FF2B5EF4-FFF2-40B4-BE49-F238E27FC236}">
                <a16:creationId xmlns:a16="http://schemas.microsoft.com/office/drawing/2014/main" id="{15119F0A-F9B4-F641-8BA8-8D0017525C2D}"/>
              </a:ext>
            </a:extLst>
          </p:cNvPr>
          <p:cNvSpPr>
            <a:spLocks noGrp="1"/>
          </p:cNvSpPr>
          <p:nvPr>
            <p:ph type="body" sz="quarter" idx="15" hasCustomPrompt="1"/>
          </p:nvPr>
        </p:nvSpPr>
        <p:spPr>
          <a:xfrm>
            <a:off x="484091" y="5450054"/>
            <a:ext cx="11468639" cy="860133"/>
          </a:xfrm>
        </p:spPr>
        <p:txBody>
          <a:bodyPr>
            <a:normAutofit/>
          </a:bodyPr>
          <a:lstStyle>
            <a:lvl1pPr marL="0" indent="0">
              <a:buNone/>
              <a:defRPr sz="1800"/>
            </a:lvl1pPr>
          </a:lstStyle>
          <a:p>
            <a:pPr lvl="0"/>
            <a:r>
              <a:rPr lang="en-US"/>
              <a:t>Click </a:t>
            </a:r>
            <a:br>
              <a:rPr lang="en-US"/>
            </a:br>
            <a:r>
              <a:rPr lang="en-US"/>
              <a:t>to </a:t>
            </a:r>
            <a:br>
              <a:rPr lang="en-US"/>
            </a:br>
            <a:r>
              <a:rPr lang="en-US"/>
              <a:t>edit</a:t>
            </a:r>
          </a:p>
        </p:txBody>
      </p:sp>
      <p:sp>
        <p:nvSpPr>
          <p:cNvPr id="18" name="Vertical Text Placeholder 17">
            <a:extLst>
              <a:ext uri="{FF2B5EF4-FFF2-40B4-BE49-F238E27FC236}">
                <a16:creationId xmlns:a16="http://schemas.microsoft.com/office/drawing/2014/main" id="{E8FA1FFF-8BAB-E547-B577-82BDAC18311B}"/>
              </a:ext>
            </a:extLst>
          </p:cNvPr>
          <p:cNvSpPr>
            <a:spLocks noGrp="1"/>
          </p:cNvSpPr>
          <p:nvPr>
            <p:ph type="body" orient="vert" sz="quarter" idx="18" hasCustomPrompt="1"/>
          </p:nvPr>
        </p:nvSpPr>
        <p:spPr>
          <a:xfrm rot="10800000">
            <a:off x="-28811" y="1624437"/>
            <a:ext cx="457199" cy="4685750"/>
          </a:xfrm>
        </p:spPr>
        <p:txBody>
          <a:bodyPr vert="eaVert" anchor="t">
            <a:noAutofit/>
          </a:bodyPr>
          <a:lstStyle>
            <a:lvl1pPr marL="0" indent="0">
              <a:buNone/>
              <a:defRPr sz="900" spc="300">
                <a:solidFill>
                  <a:schemeClr val="tx1">
                    <a:lumMod val="50000"/>
                    <a:lumOff val="50000"/>
                  </a:schemeClr>
                </a:solidFill>
              </a:defRPr>
            </a:lvl1pPr>
          </a:lstStyle>
          <a:p>
            <a:pPr lvl="0"/>
            <a:r>
              <a:rPr lang="en-US"/>
              <a:t>PHOTO</a:t>
            </a:r>
            <a:br>
              <a:rPr lang="en-US"/>
            </a:br>
            <a:r>
              <a:rPr lang="en-US"/>
              <a:t>CREDIT</a:t>
            </a:r>
          </a:p>
        </p:txBody>
      </p:sp>
      <p:sp>
        <p:nvSpPr>
          <p:cNvPr id="30" name="Title 1">
            <a:extLst>
              <a:ext uri="{FF2B5EF4-FFF2-40B4-BE49-F238E27FC236}">
                <a16:creationId xmlns:a16="http://schemas.microsoft.com/office/drawing/2014/main" id="{845396E0-B580-ED4B-9EFC-D5F15A6DB9A3}"/>
              </a:ext>
            </a:extLst>
          </p:cNvPr>
          <p:cNvSpPr>
            <a:spLocks noGrp="1"/>
          </p:cNvSpPr>
          <p:nvPr>
            <p:ph type="title" hasCustomPrompt="1"/>
          </p:nvPr>
        </p:nvSpPr>
        <p:spPr>
          <a:xfrm>
            <a:off x="201705" y="325729"/>
            <a:ext cx="10515600" cy="744219"/>
          </a:xfrm>
        </p:spPr>
        <p:txBody>
          <a:bodyPr anchor="ctr">
            <a:noAutofit/>
          </a:bodyPr>
          <a:lstStyle>
            <a:lvl1pPr>
              <a:defRPr sz="3600">
                <a:solidFill>
                  <a:schemeClr val="tx1">
                    <a:lumMod val="85000"/>
                    <a:lumOff val="15000"/>
                  </a:schemeClr>
                </a:solidFill>
              </a:defRPr>
            </a:lvl1pPr>
          </a:lstStyle>
          <a:p>
            <a:r>
              <a:rPr lang="en-US"/>
              <a:t>Title</a:t>
            </a:r>
          </a:p>
        </p:txBody>
      </p:sp>
      <p:grpSp>
        <p:nvGrpSpPr>
          <p:cNvPr id="31" name="Group 30">
            <a:extLst>
              <a:ext uri="{FF2B5EF4-FFF2-40B4-BE49-F238E27FC236}">
                <a16:creationId xmlns:a16="http://schemas.microsoft.com/office/drawing/2014/main" id="{326C3674-3561-AA4F-9F1D-22AF22A6EA47}"/>
              </a:ext>
            </a:extLst>
          </p:cNvPr>
          <p:cNvGrpSpPr/>
          <p:nvPr/>
        </p:nvGrpSpPr>
        <p:grpSpPr>
          <a:xfrm flipV="1">
            <a:off x="0" y="1185795"/>
            <a:ext cx="10633435" cy="286094"/>
            <a:chOff x="0" y="2554664"/>
            <a:chExt cx="5000771" cy="216816"/>
          </a:xfrm>
          <a:solidFill>
            <a:srgbClr val="56B749"/>
          </a:solidFill>
        </p:grpSpPr>
        <p:sp>
          <p:nvSpPr>
            <p:cNvPr id="32" name="Rectangle 31">
              <a:extLst>
                <a:ext uri="{FF2B5EF4-FFF2-40B4-BE49-F238E27FC236}">
                  <a16:creationId xmlns:a16="http://schemas.microsoft.com/office/drawing/2014/main" id="{6727DF65-8E33-D048-90B1-D0DB5662A555}"/>
                </a:ext>
              </a:extLst>
            </p:cNvPr>
            <p:cNvSpPr/>
            <p:nvPr/>
          </p:nvSpPr>
          <p:spPr>
            <a:xfrm>
              <a:off x="0" y="2554664"/>
              <a:ext cx="4807670"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Triangle 32">
              <a:extLst>
                <a:ext uri="{FF2B5EF4-FFF2-40B4-BE49-F238E27FC236}">
                  <a16:creationId xmlns:a16="http://schemas.microsoft.com/office/drawing/2014/main" id="{D11A4ABF-E230-3A47-81BB-D9B7555752E8}"/>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Rectangle 33">
            <a:extLst>
              <a:ext uri="{FF2B5EF4-FFF2-40B4-BE49-F238E27FC236}">
                <a16:creationId xmlns:a16="http://schemas.microsoft.com/office/drawing/2014/main" id="{9CCF3FB1-F57A-174E-B8CC-2094044FA361}"/>
              </a:ext>
            </a:extLst>
          </p:cNvPr>
          <p:cNvSpPr/>
          <p:nvPr/>
        </p:nvSpPr>
        <p:spPr>
          <a:xfrm>
            <a:off x="0" y="1"/>
            <a:ext cx="12192000" cy="118584"/>
          </a:xfrm>
          <a:prstGeom prst="rect">
            <a:avLst/>
          </a:prstGeom>
          <a:pattFill prst="dkDnDiag">
            <a:fgClr>
              <a:srgbClr val="56B749"/>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AB37A278-8AD6-1548-B760-11409E08ECF5}"/>
              </a:ext>
            </a:extLst>
          </p:cNvPr>
          <p:cNvGrpSpPr/>
          <p:nvPr/>
        </p:nvGrpSpPr>
        <p:grpSpPr>
          <a:xfrm rot="10800000" flipV="1">
            <a:off x="9982196" y="813590"/>
            <a:ext cx="2209801" cy="372205"/>
            <a:chOff x="4201963" y="2554664"/>
            <a:chExt cx="798808" cy="216816"/>
          </a:xfrm>
          <a:solidFill>
            <a:srgbClr val="56B749"/>
          </a:solidFill>
        </p:grpSpPr>
        <p:sp>
          <p:nvSpPr>
            <p:cNvPr id="36" name="Rectangle 35">
              <a:extLst>
                <a:ext uri="{FF2B5EF4-FFF2-40B4-BE49-F238E27FC236}">
                  <a16:creationId xmlns:a16="http://schemas.microsoft.com/office/drawing/2014/main" id="{1A950641-7D4A-804B-A5C3-90BE74406B38}"/>
                </a:ext>
              </a:extLst>
            </p:cNvPr>
            <p:cNvSpPr/>
            <p:nvPr/>
          </p:nvSpPr>
          <p:spPr>
            <a:xfrm>
              <a:off x="4201963" y="2554664"/>
              <a:ext cx="605708"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ight Triangle 36">
              <a:extLst>
                <a:ext uri="{FF2B5EF4-FFF2-40B4-BE49-F238E27FC236}">
                  <a16:creationId xmlns:a16="http://schemas.microsoft.com/office/drawing/2014/main" id="{AE9A47F1-F5EA-8F44-9FA0-1997A5E61E1E}"/>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Text Placeholder 8">
            <a:extLst>
              <a:ext uri="{FF2B5EF4-FFF2-40B4-BE49-F238E27FC236}">
                <a16:creationId xmlns:a16="http://schemas.microsoft.com/office/drawing/2014/main" id="{CCCC4781-F608-4148-9B7B-61D97F970775}"/>
              </a:ext>
            </a:extLst>
          </p:cNvPr>
          <p:cNvSpPr>
            <a:spLocks noGrp="1"/>
          </p:cNvSpPr>
          <p:nvPr>
            <p:ph type="body" sz="quarter" idx="20" hasCustomPrompt="1"/>
          </p:nvPr>
        </p:nvSpPr>
        <p:spPr>
          <a:xfrm>
            <a:off x="201705" y="1180064"/>
            <a:ext cx="3733800" cy="286094"/>
          </a:xfrm>
        </p:spPr>
        <p:txBody>
          <a:bodyPr anchor="ctr">
            <a:noAutofit/>
          </a:bodyPr>
          <a:lstStyle>
            <a:lvl1pPr marL="0" indent="0">
              <a:buNone/>
              <a:defRPr sz="1600">
                <a:solidFill>
                  <a:schemeClr val="bg1"/>
                </a:solidFill>
              </a:defRPr>
            </a:lvl1pPr>
          </a:lstStyle>
          <a:p>
            <a:pPr lvl="0"/>
            <a:r>
              <a:rPr lang="en-US"/>
              <a:t>[SUBCATEGORY]</a:t>
            </a:r>
          </a:p>
        </p:txBody>
      </p:sp>
      <p:sp>
        <p:nvSpPr>
          <p:cNvPr id="24" name="Rounded Rectangle 23">
            <a:extLst>
              <a:ext uri="{FF2B5EF4-FFF2-40B4-BE49-F238E27FC236}">
                <a16:creationId xmlns:a16="http://schemas.microsoft.com/office/drawing/2014/main" id="{F0DFBB86-E343-5347-B297-C3860CD0C08B}"/>
              </a:ext>
            </a:extLst>
          </p:cNvPr>
          <p:cNvSpPr/>
          <p:nvPr/>
        </p:nvSpPr>
        <p:spPr>
          <a:xfrm>
            <a:off x="10847718" y="908799"/>
            <a:ext cx="1105015" cy="1959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4400A436-C3A5-EE49-B3A8-EB75F9062F10}"/>
              </a:ext>
            </a:extLst>
          </p:cNvPr>
          <p:cNvSpPr txBox="1"/>
          <p:nvPr/>
        </p:nvSpPr>
        <p:spPr>
          <a:xfrm>
            <a:off x="10687209" y="534292"/>
            <a:ext cx="1426031" cy="276999"/>
          </a:xfrm>
          <a:prstGeom prst="rect">
            <a:avLst/>
          </a:prstGeom>
          <a:noFill/>
        </p:spPr>
        <p:txBody>
          <a:bodyPr wrap="none" rtlCol="0">
            <a:spAutoFit/>
          </a:bodyPr>
          <a:lstStyle/>
          <a:p>
            <a:pPr algn="ctr"/>
            <a:r>
              <a:rPr lang="en-US" sz="1200" dirty="0">
                <a:solidFill>
                  <a:schemeClr val="tx1">
                    <a:lumMod val="75000"/>
                    <a:lumOff val="25000"/>
                  </a:schemeClr>
                </a:solidFill>
                <a:effectLst>
                  <a:outerShdw blurRad="50800" dist="38100" dir="2700000" algn="tl" rotWithShape="0">
                    <a:prstClr val="black">
                      <a:alpha val="40000"/>
                    </a:prstClr>
                  </a:outerShdw>
                </a:effectLst>
                <a:latin typeface="Rubik" panose="02000604000000020004" pitchFamily="2" charset="-79"/>
                <a:cs typeface="Rubik" panose="02000604000000020004" pitchFamily="2" charset="-79"/>
              </a:rPr>
              <a:t>Net Assessment :</a:t>
            </a:r>
          </a:p>
        </p:txBody>
      </p:sp>
      <p:sp>
        <p:nvSpPr>
          <p:cNvPr id="3" name="Slide Number Placeholder 3">
            <a:extLst>
              <a:ext uri="{FF2B5EF4-FFF2-40B4-BE49-F238E27FC236}">
                <a16:creationId xmlns:a16="http://schemas.microsoft.com/office/drawing/2014/main" id="{6C6EB943-7051-6BBD-2DE1-4E4811854685}"/>
              </a:ext>
            </a:extLst>
          </p:cNvPr>
          <p:cNvSpPr>
            <a:spLocks noGrp="1"/>
          </p:cNvSpPr>
          <p:nvPr>
            <p:ph type="sldNum" sz="quarter" idx="11"/>
          </p:nvPr>
        </p:nvSpPr>
        <p:spPr>
          <a:xfrm>
            <a:off x="10633434" y="6572250"/>
            <a:ext cx="720365" cy="365125"/>
          </a:xfrm>
          <a:prstGeom prst="rect">
            <a:avLst/>
          </a:prstGeom>
        </p:spPr>
        <p:txBody>
          <a:bodyPr/>
          <a:lstStyle/>
          <a:p>
            <a:fld id="{908AFF50-F27B-4B8C-9AC2-301204B63991}" type="slidenum">
              <a:rPr lang="en-US" smtClean="0"/>
              <a:t>‹#›</a:t>
            </a:fld>
            <a:endParaRPr lang="en-US" dirty="0"/>
          </a:p>
        </p:txBody>
      </p:sp>
      <p:sp>
        <p:nvSpPr>
          <p:cNvPr id="5" name="Footer Placeholder 2">
            <a:extLst>
              <a:ext uri="{FF2B5EF4-FFF2-40B4-BE49-F238E27FC236}">
                <a16:creationId xmlns:a16="http://schemas.microsoft.com/office/drawing/2014/main" id="{830A4A33-715D-7A44-262B-1BB62C48E8A0}"/>
              </a:ext>
            </a:extLst>
          </p:cNvPr>
          <p:cNvSpPr>
            <a:spLocks noGrp="1"/>
          </p:cNvSpPr>
          <p:nvPr>
            <p:ph type="ftr" sz="quarter" idx="32"/>
          </p:nvPr>
        </p:nvSpPr>
        <p:spPr>
          <a:xfrm>
            <a:off x="0" y="6572249"/>
            <a:ext cx="10633434" cy="36512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9291474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_Slide_Text_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A28A-5C06-F647-8EF0-A9DE95148D8B}"/>
              </a:ext>
            </a:extLst>
          </p:cNvPr>
          <p:cNvSpPr>
            <a:spLocks noGrp="1"/>
          </p:cNvSpPr>
          <p:nvPr>
            <p:ph type="title" hasCustomPrompt="1"/>
          </p:nvPr>
        </p:nvSpPr>
        <p:spPr>
          <a:xfrm>
            <a:off x="201705" y="325729"/>
            <a:ext cx="10515600" cy="744219"/>
          </a:xfrm>
        </p:spPr>
        <p:txBody>
          <a:bodyPr anchor="ctr">
            <a:noAutofit/>
          </a:bodyPr>
          <a:lstStyle>
            <a:lvl1pPr>
              <a:defRPr sz="3600">
                <a:solidFill>
                  <a:schemeClr val="tx1">
                    <a:lumMod val="85000"/>
                    <a:lumOff val="15000"/>
                  </a:schemeClr>
                </a:solidFill>
              </a:defRPr>
            </a:lvl1pPr>
          </a:lstStyle>
          <a:p>
            <a:r>
              <a:rPr lang="en-US"/>
              <a:t>Title</a:t>
            </a:r>
          </a:p>
        </p:txBody>
      </p:sp>
      <p:grpSp>
        <p:nvGrpSpPr>
          <p:cNvPr id="7" name="Group 6">
            <a:extLst>
              <a:ext uri="{FF2B5EF4-FFF2-40B4-BE49-F238E27FC236}">
                <a16:creationId xmlns:a16="http://schemas.microsoft.com/office/drawing/2014/main" id="{5F73ED5F-1CD0-5A4D-99A8-201F70046FA2}"/>
              </a:ext>
            </a:extLst>
          </p:cNvPr>
          <p:cNvGrpSpPr/>
          <p:nvPr/>
        </p:nvGrpSpPr>
        <p:grpSpPr>
          <a:xfrm flipV="1">
            <a:off x="0" y="1185795"/>
            <a:ext cx="10633435" cy="286094"/>
            <a:chOff x="0" y="2554664"/>
            <a:chExt cx="5000771" cy="216816"/>
          </a:xfrm>
          <a:solidFill>
            <a:srgbClr val="F06F30"/>
          </a:solidFill>
        </p:grpSpPr>
        <p:sp>
          <p:nvSpPr>
            <p:cNvPr id="5" name="Rectangle 4">
              <a:extLst>
                <a:ext uri="{FF2B5EF4-FFF2-40B4-BE49-F238E27FC236}">
                  <a16:creationId xmlns:a16="http://schemas.microsoft.com/office/drawing/2014/main" id="{C0869AFC-D093-4543-9ACD-C57AE490E544}"/>
                </a:ext>
              </a:extLst>
            </p:cNvPr>
            <p:cNvSpPr/>
            <p:nvPr/>
          </p:nvSpPr>
          <p:spPr>
            <a:xfrm>
              <a:off x="0" y="2554664"/>
              <a:ext cx="4807670"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Triangle 5">
              <a:extLst>
                <a:ext uri="{FF2B5EF4-FFF2-40B4-BE49-F238E27FC236}">
                  <a16:creationId xmlns:a16="http://schemas.microsoft.com/office/drawing/2014/main" id="{97594BBE-3BAF-3F40-B497-788AE9EE375B}"/>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ectangle 7">
            <a:extLst>
              <a:ext uri="{FF2B5EF4-FFF2-40B4-BE49-F238E27FC236}">
                <a16:creationId xmlns:a16="http://schemas.microsoft.com/office/drawing/2014/main" id="{5D53EF5A-A427-4146-B469-419108961804}"/>
              </a:ext>
            </a:extLst>
          </p:cNvPr>
          <p:cNvSpPr/>
          <p:nvPr/>
        </p:nvSpPr>
        <p:spPr>
          <a:xfrm>
            <a:off x="0" y="1"/>
            <a:ext cx="12192000" cy="118584"/>
          </a:xfrm>
          <a:prstGeom prst="rect">
            <a:avLst/>
          </a:prstGeom>
          <a:pattFill prst="dkDnDiag">
            <a:fgClr>
              <a:srgbClr val="F06F3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3F4D506C-15B5-4C42-9BCA-AA78A13CFADB}"/>
              </a:ext>
            </a:extLst>
          </p:cNvPr>
          <p:cNvGrpSpPr/>
          <p:nvPr/>
        </p:nvGrpSpPr>
        <p:grpSpPr>
          <a:xfrm rot="10800000" flipV="1">
            <a:off x="9982196" y="813590"/>
            <a:ext cx="2209801" cy="372205"/>
            <a:chOff x="4201963" y="2554664"/>
            <a:chExt cx="798808" cy="216816"/>
          </a:xfrm>
          <a:solidFill>
            <a:srgbClr val="F06F30"/>
          </a:solidFill>
        </p:grpSpPr>
        <p:sp>
          <p:nvSpPr>
            <p:cNvPr id="11" name="Rectangle 10">
              <a:extLst>
                <a:ext uri="{FF2B5EF4-FFF2-40B4-BE49-F238E27FC236}">
                  <a16:creationId xmlns:a16="http://schemas.microsoft.com/office/drawing/2014/main" id="{52FF609C-79DF-4C4F-8763-C5E6671EF8BB}"/>
                </a:ext>
              </a:extLst>
            </p:cNvPr>
            <p:cNvSpPr/>
            <p:nvPr/>
          </p:nvSpPr>
          <p:spPr>
            <a:xfrm>
              <a:off x="4201963" y="2554664"/>
              <a:ext cx="605708"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1D698F2D-44E2-8F47-9CA4-441E5B33C479}"/>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Text Placeholder 8">
            <a:extLst>
              <a:ext uri="{FF2B5EF4-FFF2-40B4-BE49-F238E27FC236}">
                <a16:creationId xmlns:a16="http://schemas.microsoft.com/office/drawing/2014/main" id="{16C783F2-C97B-3D43-A8D1-AC3737602579}"/>
              </a:ext>
            </a:extLst>
          </p:cNvPr>
          <p:cNvSpPr>
            <a:spLocks noGrp="1"/>
          </p:cNvSpPr>
          <p:nvPr>
            <p:ph type="body" sz="quarter" idx="20" hasCustomPrompt="1"/>
          </p:nvPr>
        </p:nvSpPr>
        <p:spPr>
          <a:xfrm>
            <a:off x="201705" y="1180064"/>
            <a:ext cx="3733800" cy="286094"/>
          </a:xfrm>
        </p:spPr>
        <p:txBody>
          <a:bodyPr anchor="ctr">
            <a:noAutofit/>
          </a:bodyPr>
          <a:lstStyle>
            <a:lvl1pPr marL="0" indent="0">
              <a:buNone/>
              <a:defRPr sz="1600">
                <a:solidFill>
                  <a:schemeClr val="bg1"/>
                </a:solidFill>
              </a:defRPr>
            </a:lvl1pPr>
          </a:lstStyle>
          <a:p>
            <a:pPr lvl="0"/>
            <a:r>
              <a:rPr lang="en-US"/>
              <a:t>[SUBCATEGORY]</a:t>
            </a:r>
          </a:p>
        </p:txBody>
      </p:sp>
      <p:cxnSp>
        <p:nvCxnSpPr>
          <p:cNvPr id="31" name="Straight Connector 30">
            <a:extLst>
              <a:ext uri="{FF2B5EF4-FFF2-40B4-BE49-F238E27FC236}">
                <a16:creationId xmlns:a16="http://schemas.microsoft.com/office/drawing/2014/main" id="{92D70016-88BE-9E47-86C7-21F121A469F3}"/>
              </a:ext>
            </a:extLst>
          </p:cNvPr>
          <p:cNvCxnSpPr>
            <a:cxnSpLocks/>
          </p:cNvCxnSpPr>
          <p:nvPr/>
        </p:nvCxnSpPr>
        <p:spPr>
          <a:xfrm>
            <a:off x="6096000" y="1638123"/>
            <a:ext cx="0" cy="469917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Text Placeholder 29">
            <a:extLst>
              <a:ext uri="{FF2B5EF4-FFF2-40B4-BE49-F238E27FC236}">
                <a16:creationId xmlns:a16="http://schemas.microsoft.com/office/drawing/2014/main" id="{C7377D58-ED31-A640-AA7A-49EB17BEDF8A}"/>
              </a:ext>
            </a:extLst>
          </p:cNvPr>
          <p:cNvSpPr>
            <a:spLocks noGrp="1"/>
          </p:cNvSpPr>
          <p:nvPr>
            <p:ph type="body" sz="quarter" idx="12" hasCustomPrompt="1"/>
          </p:nvPr>
        </p:nvSpPr>
        <p:spPr>
          <a:xfrm>
            <a:off x="201705" y="1638123"/>
            <a:ext cx="2622550" cy="518688"/>
          </a:xfrm>
        </p:spPr>
        <p:txBody>
          <a:bodyPr>
            <a:normAutofit/>
          </a:bodyPr>
          <a:lstStyle>
            <a:lvl1pPr marL="0" indent="0">
              <a:buNone/>
              <a:defRPr sz="2400" b="0" i="0">
                <a:solidFill>
                  <a:schemeClr val="tx1">
                    <a:lumMod val="85000"/>
                    <a:lumOff val="15000"/>
                  </a:schemeClr>
                </a:solidFill>
                <a:effectLst>
                  <a:outerShdw blurRad="38100" dist="38100" dir="2700000" algn="tl">
                    <a:srgbClr val="000000">
                      <a:alpha val="43137"/>
                    </a:srgbClr>
                  </a:outerShdw>
                </a:effectLst>
                <a:latin typeface="Rubik" panose="02000604000000020004" pitchFamily="2" charset="-79"/>
                <a:cs typeface="Rubik" panose="02000604000000020004" pitchFamily="2" charset="-79"/>
              </a:defRPr>
            </a:lvl1pPr>
            <a:lvl5pPr marL="1828800" indent="0">
              <a:buNone/>
              <a:defRPr/>
            </a:lvl5pPr>
          </a:lstStyle>
          <a:p>
            <a:pPr lvl="0"/>
            <a:r>
              <a:rPr lang="en-US"/>
              <a:t>Heading</a:t>
            </a:r>
          </a:p>
        </p:txBody>
      </p:sp>
      <p:sp>
        <p:nvSpPr>
          <p:cNvPr id="33" name="Text Placeholder 33">
            <a:extLst>
              <a:ext uri="{FF2B5EF4-FFF2-40B4-BE49-F238E27FC236}">
                <a16:creationId xmlns:a16="http://schemas.microsoft.com/office/drawing/2014/main" id="{1D4B73EC-DAAF-894E-9993-BCC4F873473F}"/>
              </a:ext>
            </a:extLst>
          </p:cNvPr>
          <p:cNvSpPr>
            <a:spLocks noGrp="1"/>
          </p:cNvSpPr>
          <p:nvPr>
            <p:ph type="body" sz="quarter" idx="13" hasCustomPrompt="1"/>
          </p:nvPr>
        </p:nvSpPr>
        <p:spPr>
          <a:xfrm>
            <a:off x="201705" y="2170525"/>
            <a:ext cx="5741987" cy="1840012"/>
          </a:xfrm>
        </p:spPr>
        <p:txBody>
          <a:bodyPr>
            <a:normAutofit/>
          </a:bodyPr>
          <a:lstStyle>
            <a:lvl1pPr marL="0" indent="0">
              <a:buNone/>
              <a:defRPr sz="1800">
                <a:solidFill>
                  <a:schemeClr val="tx1"/>
                </a:solidFill>
              </a:defRPr>
            </a:lvl1pPr>
            <a:lvl2pPr>
              <a:defRPr sz="1600"/>
            </a:lvl2pPr>
            <a:lvl3pPr>
              <a:defRPr sz="1400"/>
            </a:lvl3pPr>
            <a:lvl4pPr>
              <a:defRPr sz="1200"/>
            </a:lvl4pPr>
            <a:lvl5pPr>
              <a:defRPr sz="1200"/>
            </a:lvl5pPr>
          </a:lstStyle>
          <a:p>
            <a:pPr lvl="0"/>
            <a:r>
              <a:rPr lang="en-US"/>
              <a:t>Click to edit</a:t>
            </a:r>
            <a:br>
              <a:rPr lang="en-US"/>
            </a:br>
            <a:endParaRPr lang="en-US"/>
          </a:p>
        </p:txBody>
      </p:sp>
      <p:sp>
        <p:nvSpPr>
          <p:cNvPr id="35" name="Text Placeholder 29">
            <a:extLst>
              <a:ext uri="{FF2B5EF4-FFF2-40B4-BE49-F238E27FC236}">
                <a16:creationId xmlns:a16="http://schemas.microsoft.com/office/drawing/2014/main" id="{9D5A6A3B-A3FB-8344-832C-3FC7DF2758C9}"/>
              </a:ext>
            </a:extLst>
          </p:cNvPr>
          <p:cNvSpPr>
            <a:spLocks noGrp="1"/>
          </p:cNvSpPr>
          <p:nvPr>
            <p:ph type="body" sz="quarter" idx="14" hasCustomPrompt="1"/>
          </p:nvPr>
        </p:nvSpPr>
        <p:spPr>
          <a:xfrm>
            <a:off x="6210746" y="1638123"/>
            <a:ext cx="2622550" cy="518688"/>
          </a:xfrm>
        </p:spPr>
        <p:txBody>
          <a:bodyPr>
            <a:normAutofit/>
          </a:bodyPr>
          <a:lstStyle>
            <a:lvl1pPr marL="0" indent="0">
              <a:buNone/>
              <a:defRPr sz="2400" b="0" i="0">
                <a:solidFill>
                  <a:schemeClr val="tx1">
                    <a:lumMod val="85000"/>
                    <a:lumOff val="15000"/>
                  </a:schemeClr>
                </a:solidFill>
                <a:effectLst>
                  <a:outerShdw blurRad="38100" dist="38100" dir="2700000" algn="tl">
                    <a:srgbClr val="000000">
                      <a:alpha val="43137"/>
                    </a:srgbClr>
                  </a:outerShdw>
                </a:effectLst>
                <a:latin typeface="Rubik" panose="02000604000000020004" pitchFamily="2" charset="-79"/>
                <a:cs typeface="Rubik" panose="02000604000000020004" pitchFamily="2" charset="-79"/>
              </a:defRPr>
            </a:lvl1pPr>
            <a:lvl5pPr marL="1828800" indent="0">
              <a:buNone/>
              <a:defRPr/>
            </a:lvl5pPr>
          </a:lstStyle>
          <a:p>
            <a:pPr lvl="0"/>
            <a:r>
              <a:rPr lang="en-US"/>
              <a:t>Heading</a:t>
            </a:r>
          </a:p>
        </p:txBody>
      </p:sp>
      <p:sp>
        <p:nvSpPr>
          <p:cNvPr id="36" name="Text Placeholder 29">
            <a:extLst>
              <a:ext uri="{FF2B5EF4-FFF2-40B4-BE49-F238E27FC236}">
                <a16:creationId xmlns:a16="http://schemas.microsoft.com/office/drawing/2014/main" id="{CF093C85-5B18-8D4E-B620-E80709BE4C2F}"/>
              </a:ext>
            </a:extLst>
          </p:cNvPr>
          <p:cNvSpPr>
            <a:spLocks noGrp="1"/>
          </p:cNvSpPr>
          <p:nvPr>
            <p:ph type="body" sz="quarter" idx="16" hasCustomPrompt="1"/>
          </p:nvPr>
        </p:nvSpPr>
        <p:spPr>
          <a:xfrm>
            <a:off x="201705" y="4045636"/>
            <a:ext cx="2622550" cy="518688"/>
          </a:xfrm>
        </p:spPr>
        <p:txBody>
          <a:bodyPr>
            <a:normAutofit/>
          </a:bodyPr>
          <a:lstStyle>
            <a:lvl1pPr marL="0" indent="0">
              <a:buNone/>
              <a:defRPr sz="2400" b="0" i="0">
                <a:solidFill>
                  <a:schemeClr val="tx1">
                    <a:lumMod val="85000"/>
                    <a:lumOff val="15000"/>
                  </a:schemeClr>
                </a:solidFill>
                <a:effectLst>
                  <a:outerShdw blurRad="38100" dist="38100" dir="2700000" algn="tl">
                    <a:srgbClr val="000000">
                      <a:alpha val="43137"/>
                    </a:srgbClr>
                  </a:outerShdw>
                </a:effectLst>
                <a:latin typeface="Rubik" panose="02000604000000020004" pitchFamily="2" charset="-79"/>
                <a:cs typeface="Rubik" panose="02000604000000020004" pitchFamily="2" charset="-79"/>
              </a:defRPr>
            </a:lvl1pPr>
            <a:lvl5pPr marL="1828800" indent="0">
              <a:buNone/>
              <a:defRPr/>
            </a:lvl5pPr>
          </a:lstStyle>
          <a:p>
            <a:pPr lvl="0"/>
            <a:r>
              <a:rPr lang="en-US"/>
              <a:t>Heading</a:t>
            </a:r>
          </a:p>
        </p:txBody>
      </p:sp>
      <p:sp>
        <p:nvSpPr>
          <p:cNvPr id="37" name="Text Placeholder 29">
            <a:extLst>
              <a:ext uri="{FF2B5EF4-FFF2-40B4-BE49-F238E27FC236}">
                <a16:creationId xmlns:a16="http://schemas.microsoft.com/office/drawing/2014/main" id="{CD86C048-4056-444F-838E-583A65C2021B}"/>
              </a:ext>
            </a:extLst>
          </p:cNvPr>
          <p:cNvSpPr>
            <a:spLocks noGrp="1"/>
          </p:cNvSpPr>
          <p:nvPr>
            <p:ph type="body" sz="quarter" idx="18" hasCustomPrompt="1"/>
          </p:nvPr>
        </p:nvSpPr>
        <p:spPr>
          <a:xfrm>
            <a:off x="6210745" y="4046175"/>
            <a:ext cx="2622550" cy="518688"/>
          </a:xfrm>
        </p:spPr>
        <p:txBody>
          <a:bodyPr>
            <a:normAutofit/>
          </a:bodyPr>
          <a:lstStyle>
            <a:lvl1pPr marL="0" indent="0">
              <a:buNone/>
              <a:defRPr sz="2400" b="0" i="0">
                <a:effectLst>
                  <a:outerShdw blurRad="38100" dist="38100" dir="2700000" algn="tl">
                    <a:srgbClr val="000000">
                      <a:alpha val="43137"/>
                    </a:srgbClr>
                  </a:outerShdw>
                </a:effectLst>
                <a:latin typeface="Rubik" panose="02000604000000020004" pitchFamily="2" charset="-79"/>
                <a:cs typeface="Rubik" panose="02000604000000020004" pitchFamily="2" charset="-79"/>
              </a:defRPr>
            </a:lvl1pPr>
            <a:lvl5pPr marL="1828800" indent="0">
              <a:buNone/>
              <a:defRPr/>
            </a:lvl5pPr>
          </a:lstStyle>
          <a:p>
            <a:pPr lvl="0"/>
            <a:r>
              <a:rPr lang="en-US"/>
              <a:t>Heading</a:t>
            </a:r>
          </a:p>
        </p:txBody>
      </p:sp>
      <p:sp>
        <p:nvSpPr>
          <p:cNvPr id="45" name="Text Placeholder 33">
            <a:extLst>
              <a:ext uri="{FF2B5EF4-FFF2-40B4-BE49-F238E27FC236}">
                <a16:creationId xmlns:a16="http://schemas.microsoft.com/office/drawing/2014/main" id="{3053B3B1-BEAF-9143-98F8-E7FA1F050BEE}"/>
              </a:ext>
            </a:extLst>
          </p:cNvPr>
          <p:cNvSpPr>
            <a:spLocks noGrp="1"/>
          </p:cNvSpPr>
          <p:nvPr>
            <p:ph type="body" sz="quarter" idx="21" hasCustomPrompt="1"/>
          </p:nvPr>
        </p:nvSpPr>
        <p:spPr>
          <a:xfrm>
            <a:off x="6210745" y="2170525"/>
            <a:ext cx="5741987" cy="1840012"/>
          </a:xfrm>
        </p:spPr>
        <p:txBody>
          <a:bodyPr>
            <a:normAutofit/>
          </a:bodyPr>
          <a:lstStyle>
            <a:lvl1pPr marL="0" indent="0">
              <a:buNone/>
              <a:defRPr sz="1800">
                <a:solidFill>
                  <a:schemeClr val="tx1"/>
                </a:solidFill>
              </a:defRPr>
            </a:lvl1pPr>
            <a:lvl2pPr>
              <a:defRPr sz="1600"/>
            </a:lvl2pPr>
            <a:lvl3pPr>
              <a:defRPr sz="1400"/>
            </a:lvl3pPr>
            <a:lvl4pPr>
              <a:defRPr sz="1200"/>
            </a:lvl4pPr>
            <a:lvl5pPr>
              <a:defRPr sz="1200"/>
            </a:lvl5pPr>
          </a:lstStyle>
          <a:p>
            <a:pPr lvl="0"/>
            <a:r>
              <a:rPr lang="en-US"/>
              <a:t>Click to edit</a:t>
            </a:r>
            <a:br>
              <a:rPr lang="en-US"/>
            </a:br>
            <a:endParaRPr lang="en-US"/>
          </a:p>
        </p:txBody>
      </p:sp>
      <p:sp>
        <p:nvSpPr>
          <p:cNvPr id="46" name="Text Placeholder 33">
            <a:extLst>
              <a:ext uri="{FF2B5EF4-FFF2-40B4-BE49-F238E27FC236}">
                <a16:creationId xmlns:a16="http://schemas.microsoft.com/office/drawing/2014/main" id="{025AA9F2-6C49-6F43-8E99-360ABA65231E}"/>
              </a:ext>
            </a:extLst>
          </p:cNvPr>
          <p:cNvSpPr>
            <a:spLocks noGrp="1"/>
          </p:cNvSpPr>
          <p:nvPr>
            <p:ph type="body" sz="quarter" idx="22" hasCustomPrompt="1"/>
          </p:nvPr>
        </p:nvSpPr>
        <p:spPr>
          <a:xfrm>
            <a:off x="201705" y="4581237"/>
            <a:ext cx="5741987" cy="1840012"/>
          </a:xfrm>
        </p:spPr>
        <p:txBody>
          <a:bodyPr>
            <a:normAutofit/>
          </a:bodyPr>
          <a:lstStyle>
            <a:lvl1pPr marL="0" indent="0">
              <a:buNone/>
              <a:defRPr sz="1800">
                <a:solidFill>
                  <a:schemeClr val="tx1"/>
                </a:solidFill>
              </a:defRPr>
            </a:lvl1pPr>
            <a:lvl2pPr>
              <a:defRPr sz="1600"/>
            </a:lvl2pPr>
            <a:lvl3pPr>
              <a:defRPr sz="1400"/>
            </a:lvl3pPr>
            <a:lvl4pPr>
              <a:defRPr sz="1200"/>
            </a:lvl4pPr>
            <a:lvl5pPr>
              <a:defRPr sz="1200"/>
            </a:lvl5pPr>
          </a:lstStyle>
          <a:p>
            <a:pPr lvl="0"/>
            <a:r>
              <a:rPr lang="en-US"/>
              <a:t>Click to edit</a:t>
            </a:r>
            <a:br>
              <a:rPr lang="en-US"/>
            </a:br>
            <a:endParaRPr lang="en-US"/>
          </a:p>
        </p:txBody>
      </p:sp>
      <p:sp>
        <p:nvSpPr>
          <p:cNvPr id="47" name="Text Placeholder 33">
            <a:extLst>
              <a:ext uri="{FF2B5EF4-FFF2-40B4-BE49-F238E27FC236}">
                <a16:creationId xmlns:a16="http://schemas.microsoft.com/office/drawing/2014/main" id="{6E887C9B-328B-2C46-886A-F2CAA4D37F9A}"/>
              </a:ext>
            </a:extLst>
          </p:cNvPr>
          <p:cNvSpPr>
            <a:spLocks noGrp="1"/>
          </p:cNvSpPr>
          <p:nvPr>
            <p:ph type="body" sz="quarter" idx="23" hasCustomPrompt="1"/>
          </p:nvPr>
        </p:nvSpPr>
        <p:spPr>
          <a:xfrm>
            <a:off x="6210744" y="4581237"/>
            <a:ext cx="5741987" cy="1840012"/>
          </a:xfrm>
        </p:spPr>
        <p:txBody>
          <a:bodyPr>
            <a:normAutofit/>
          </a:bodyPr>
          <a:lstStyle>
            <a:lvl1pPr marL="0" indent="0">
              <a:buNone/>
              <a:defRPr sz="1800">
                <a:solidFill>
                  <a:schemeClr val="tx1"/>
                </a:solidFill>
              </a:defRPr>
            </a:lvl1pPr>
            <a:lvl2pPr>
              <a:defRPr sz="1600"/>
            </a:lvl2pPr>
            <a:lvl3pPr>
              <a:defRPr sz="1400"/>
            </a:lvl3pPr>
            <a:lvl4pPr>
              <a:defRPr sz="1200"/>
            </a:lvl4pPr>
            <a:lvl5pPr>
              <a:defRPr sz="1200"/>
            </a:lvl5pPr>
          </a:lstStyle>
          <a:p>
            <a:pPr lvl="0"/>
            <a:r>
              <a:rPr lang="en-US"/>
              <a:t>Click to edit</a:t>
            </a:r>
            <a:br>
              <a:rPr lang="en-US"/>
            </a:br>
            <a:endParaRPr lang="en-US"/>
          </a:p>
        </p:txBody>
      </p:sp>
      <p:sp>
        <p:nvSpPr>
          <p:cNvPr id="30" name="Rounded Rectangle 29">
            <a:extLst>
              <a:ext uri="{FF2B5EF4-FFF2-40B4-BE49-F238E27FC236}">
                <a16:creationId xmlns:a16="http://schemas.microsoft.com/office/drawing/2014/main" id="{9854ABA3-311A-BE4A-9CB9-1132476816D8}"/>
              </a:ext>
            </a:extLst>
          </p:cNvPr>
          <p:cNvSpPr/>
          <p:nvPr/>
        </p:nvSpPr>
        <p:spPr>
          <a:xfrm>
            <a:off x="10847718" y="908799"/>
            <a:ext cx="1105015" cy="1959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916BEBA5-D6DD-2444-9AD2-E79E611C23DC}"/>
              </a:ext>
            </a:extLst>
          </p:cNvPr>
          <p:cNvSpPr txBox="1"/>
          <p:nvPr/>
        </p:nvSpPr>
        <p:spPr>
          <a:xfrm>
            <a:off x="10687209" y="534292"/>
            <a:ext cx="1426031" cy="276999"/>
          </a:xfrm>
          <a:prstGeom prst="rect">
            <a:avLst/>
          </a:prstGeom>
          <a:noFill/>
        </p:spPr>
        <p:txBody>
          <a:bodyPr wrap="none" rtlCol="0">
            <a:spAutoFit/>
          </a:bodyPr>
          <a:lstStyle/>
          <a:p>
            <a:pPr algn="ctr"/>
            <a:r>
              <a:rPr lang="en-US" sz="1200" dirty="0">
                <a:solidFill>
                  <a:schemeClr val="tx1">
                    <a:lumMod val="75000"/>
                    <a:lumOff val="25000"/>
                  </a:schemeClr>
                </a:solidFill>
                <a:effectLst>
                  <a:outerShdw blurRad="50800" dist="38100" dir="2700000" algn="tl" rotWithShape="0">
                    <a:prstClr val="black">
                      <a:alpha val="40000"/>
                    </a:prstClr>
                  </a:outerShdw>
                </a:effectLst>
                <a:latin typeface="Rubik" panose="02000604000000020004" pitchFamily="2" charset="-79"/>
                <a:cs typeface="Rubik" panose="02000604000000020004" pitchFamily="2" charset="-79"/>
              </a:rPr>
              <a:t>Net Assessment :</a:t>
            </a:r>
          </a:p>
        </p:txBody>
      </p:sp>
      <p:sp>
        <p:nvSpPr>
          <p:cNvPr id="14" name="Slide Number Placeholder 3">
            <a:extLst>
              <a:ext uri="{FF2B5EF4-FFF2-40B4-BE49-F238E27FC236}">
                <a16:creationId xmlns:a16="http://schemas.microsoft.com/office/drawing/2014/main" id="{B884E8C4-9E0E-BB5A-18AD-1B1BB3F79ED9}"/>
              </a:ext>
            </a:extLst>
          </p:cNvPr>
          <p:cNvSpPr>
            <a:spLocks noGrp="1"/>
          </p:cNvSpPr>
          <p:nvPr>
            <p:ph type="sldNum" sz="quarter" idx="11"/>
          </p:nvPr>
        </p:nvSpPr>
        <p:spPr>
          <a:xfrm>
            <a:off x="10633434" y="6572250"/>
            <a:ext cx="720365" cy="365125"/>
          </a:xfrm>
          <a:prstGeom prst="rect">
            <a:avLst/>
          </a:prstGeom>
        </p:spPr>
        <p:txBody>
          <a:bodyPr/>
          <a:lstStyle/>
          <a:p>
            <a:fld id="{908AFF50-F27B-4B8C-9AC2-301204B63991}" type="slidenum">
              <a:rPr lang="en-US" smtClean="0"/>
              <a:t>‹#›</a:t>
            </a:fld>
            <a:endParaRPr lang="en-US" dirty="0"/>
          </a:p>
        </p:txBody>
      </p:sp>
      <p:sp>
        <p:nvSpPr>
          <p:cNvPr id="15" name="Footer Placeholder 2">
            <a:extLst>
              <a:ext uri="{FF2B5EF4-FFF2-40B4-BE49-F238E27FC236}">
                <a16:creationId xmlns:a16="http://schemas.microsoft.com/office/drawing/2014/main" id="{6BE14A02-3607-6F41-0EA5-1BC3E5ADF70C}"/>
              </a:ext>
            </a:extLst>
          </p:cNvPr>
          <p:cNvSpPr>
            <a:spLocks noGrp="1"/>
          </p:cNvSpPr>
          <p:nvPr>
            <p:ph type="ftr" sz="quarter" idx="32"/>
          </p:nvPr>
        </p:nvSpPr>
        <p:spPr>
          <a:xfrm>
            <a:off x="0" y="6572249"/>
            <a:ext cx="10633434" cy="36512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4073725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Category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18EDBA-A47D-F348-BB2A-C972AC65CB20}"/>
              </a:ext>
            </a:extLst>
          </p:cNvPr>
          <p:cNvSpPr/>
          <p:nvPr/>
        </p:nvSpPr>
        <p:spPr>
          <a:xfrm>
            <a:off x="0" y="1"/>
            <a:ext cx="12192000" cy="62259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1AF1BDD-31CF-C64D-9EC7-BB4FEE926471}"/>
              </a:ext>
            </a:extLst>
          </p:cNvPr>
          <p:cNvSpPr/>
          <p:nvPr/>
        </p:nvSpPr>
        <p:spPr>
          <a:xfrm>
            <a:off x="0" y="1553902"/>
            <a:ext cx="8449519" cy="3750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E40B003-B52E-0843-8D29-835C42AED5A7}"/>
              </a:ext>
            </a:extLst>
          </p:cNvPr>
          <p:cNvSpPr/>
          <p:nvPr/>
        </p:nvSpPr>
        <p:spPr>
          <a:xfrm>
            <a:off x="8449518" y="1553901"/>
            <a:ext cx="3742481" cy="3750197"/>
          </a:xfrm>
          <a:prstGeom prst="rect">
            <a:avLst/>
          </a:prstGeom>
          <a:pattFill prst="wdDn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7">
            <a:extLst>
              <a:ext uri="{FF2B5EF4-FFF2-40B4-BE49-F238E27FC236}">
                <a16:creationId xmlns:a16="http://schemas.microsoft.com/office/drawing/2014/main" id="{FA8754B0-3A8B-8B4E-824C-475A3E60DA5C}"/>
              </a:ext>
            </a:extLst>
          </p:cNvPr>
          <p:cNvSpPr>
            <a:spLocks noGrp="1"/>
          </p:cNvSpPr>
          <p:nvPr>
            <p:ph type="title" hasCustomPrompt="1"/>
          </p:nvPr>
        </p:nvSpPr>
        <p:spPr>
          <a:xfrm>
            <a:off x="761949" y="1787430"/>
            <a:ext cx="7620001" cy="1325564"/>
          </a:xfrm>
        </p:spPr>
        <p:txBody>
          <a:bodyPr anchor="t">
            <a:normAutofit/>
          </a:bodyPr>
          <a:lstStyle>
            <a:lvl1pPr>
              <a:defRPr sz="5400">
                <a:solidFill>
                  <a:schemeClr val="tx1">
                    <a:lumMod val="85000"/>
                    <a:lumOff val="15000"/>
                  </a:schemeClr>
                </a:solidFill>
              </a:defRPr>
            </a:lvl1pPr>
          </a:lstStyle>
          <a:p>
            <a:r>
              <a:rPr lang="en-US"/>
              <a:t>Title</a:t>
            </a:r>
          </a:p>
        </p:txBody>
      </p:sp>
      <p:sp>
        <p:nvSpPr>
          <p:cNvPr id="20" name="Text Placeholder 19">
            <a:extLst>
              <a:ext uri="{FF2B5EF4-FFF2-40B4-BE49-F238E27FC236}">
                <a16:creationId xmlns:a16="http://schemas.microsoft.com/office/drawing/2014/main" id="{904C5C44-2CB6-D84C-9F23-6F2CB0921D1B}"/>
              </a:ext>
            </a:extLst>
          </p:cNvPr>
          <p:cNvSpPr>
            <a:spLocks noGrp="1"/>
          </p:cNvSpPr>
          <p:nvPr>
            <p:ph type="body" sz="quarter" idx="10" hasCustomPrompt="1"/>
          </p:nvPr>
        </p:nvSpPr>
        <p:spPr>
          <a:xfrm>
            <a:off x="761996" y="3745007"/>
            <a:ext cx="7619906" cy="1325564"/>
          </a:xfrm>
        </p:spPr>
        <p:txBody>
          <a:bodyPr anchor="b">
            <a:normAutofit/>
          </a:bodyPr>
          <a:lstStyle>
            <a:lvl1pPr marL="0" indent="0">
              <a:buNone/>
              <a:defRPr sz="2800">
                <a:solidFill>
                  <a:schemeClr val="tx1">
                    <a:lumMod val="85000"/>
                    <a:lumOff val="1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1" name="Rectangle 10">
            <a:extLst>
              <a:ext uri="{FF2B5EF4-FFF2-40B4-BE49-F238E27FC236}">
                <a16:creationId xmlns:a16="http://schemas.microsoft.com/office/drawing/2014/main" id="{B00737E1-4AAD-DA4D-8F79-31ECB702D1A2}"/>
              </a:ext>
            </a:extLst>
          </p:cNvPr>
          <p:cNvSpPr/>
          <p:nvPr/>
        </p:nvSpPr>
        <p:spPr>
          <a:xfrm>
            <a:off x="0" y="1553901"/>
            <a:ext cx="761996" cy="3750197"/>
          </a:xfrm>
          <a:prstGeom prst="rect">
            <a:avLst/>
          </a:prstGeom>
          <a:pattFill prst="dkDnDiag">
            <a:fgClr>
              <a:schemeClr val="accent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E661F3B-25DA-A047-8E77-752B2930F8B6}"/>
              </a:ext>
            </a:extLst>
          </p:cNvPr>
          <p:cNvSpPr/>
          <p:nvPr/>
        </p:nvSpPr>
        <p:spPr>
          <a:xfrm>
            <a:off x="0" y="1787742"/>
            <a:ext cx="761996" cy="762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6BB3765-F406-7B4F-8E9D-5A114FD13120}"/>
              </a:ext>
            </a:extLst>
          </p:cNvPr>
          <p:cNvSpPr txBox="1"/>
          <p:nvPr/>
        </p:nvSpPr>
        <p:spPr>
          <a:xfrm>
            <a:off x="86685" y="1726714"/>
            <a:ext cx="588579" cy="923330"/>
          </a:xfrm>
          <a:prstGeom prst="rect">
            <a:avLst/>
          </a:prstGeom>
          <a:noFill/>
        </p:spPr>
        <p:txBody>
          <a:bodyPr wrap="square" rtlCol="0" anchor="ctr">
            <a:spAutoFit/>
          </a:bodyPr>
          <a:lstStyle/>
          <a:p>
            <a:pPr algn="ctr"/>
            <a:r>
              <a:rPr lang="en-US" sz="5400" b="1" i="0" dirty="0">
                <a:pattFill prst="dkDnDiag">
                  <a:fgClr>
                    <a:schemeClr val="accent2"/>
                  </a:fgClr>
                  <a:bgClr>
                    <a:schemeClr val="bg1"/>
                  </a:bgClr>
                </a:pattFill>
                <a:latin typeface="Rubik" panose="02000604000000020004" pitchFamily="2" charset="-79"/>
                <a:cs typeface="Rubik" panose="02000604000000020004" pitchFamily="2" charset="-79"/>
              </a:rPr>
              <a:t>4</a:t>
            </a:r>
          </a:p>
        </p:txBody>
      </p:sp>
      <p:sp>
        <p:nvSpPr>
          <p:cNvPr id="10" name="Slide Number Placeholder 3">
            <a:extLst>
              <a:ext uri="{FF2B5EF4-FFF2-40B4-BE49-F238E27FC236}">
                <a16:creationId xmlns:a16="http://schemas.microsoft.com/office/drawing/2014/main" id="{02A842DD-FEF9-0A30-EF30-50196F1DB7F8}"/>
              </a:ext>
            </a:extLst>
          </p:cNvPr>
          <p:cNvSpPr>
            <a:spLocks noGrp="1"/>
          </p:cNvSpPr>
          <p:nvPr>
            <p:ph type="sldNum" sz="quarter" idx="11"/>
          </p:nvPr>
        </p:nvSpPr>
        <p:spPr>
          <a:xfrm>
            <a:off x="10633434" y="6572250"/>
            <a:ext cx="720365" cy="365125"/>
          </a:xfrm>
          <a:prstGeom prst="rect">
            <a:avLst/>
          </a:prstGeom>
        </p:spPr>
        <p:txBody>
          <a:bodyPr/>
          <a:lstStyle/>
          <a:p>
            <a:fld id="{908AFF50-F27B-4B8C-9AC2-301204B63991}" type="slidenum">
              <a:rPr lang="en-US" smtClean="0"/>
              <a:t>‹#›</a:t>
            </a:fld>
            <a:endParaRPr lang="en-US" dirty="0"/>
          </a:p>
        </p:txBody>
      </p:sp>
      <p:sp>
        <p:nvSpPr>
          <p:cNvPr id="13" name="Footer Placeholder 2">
            <a:extLst>
              <a:ext uri="{FF2B5EF4-FFF2-40B4-BE49-F238E27FC236}">
                <a16:creationId xmlns:a16="http://schemas.microsoft.com/office/drawing/2014/main" id="{0C1213A2-D7E9-AB5B-6226-A7C46F266608}"/>
              </a:ext>
            </a:extLst>
          </p:cNvPr>
          <p:cNvSpPr>
            <a:spLocks noGrp="1"/>
          </p:cNvSpPr>
          <p:nvPr>
            <p:ph type="ftr" sz="quarter" idx="32"/>
          </p:nvPr>
        </p:nvSpPr>
        <p:spPr>
          <a:xfrm>
            <a:off x="0" y="6572249"/>
            <a:ext cx="10633434" cy="36512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37004710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_Slide_Text_Big_4">
    <p:spTree>
      <p:nvGrpSpPr>
        <p:cNvPr id="1" name=""/>
        <p:cNvGrpSpPr/>
        <p:nvPr/>
      </p:nvGrpSpPr>
      <p:grpSpPr>
        <a:xfrm>
          <a:off x="0" y="0"/>
          <a:ext cx="0" cy="0"/>
          <a:chOff x="0" y="0"/>
          <a:chExt cx="0" cy="0"/>
        </a:xfrm>
      </p:grpSpPr>
      <p:sp>
        <p:nvSpPr>
          <p:cNvPr id="32" name="Text Placeholder 29">
            <a:extLst>
              <a:ext uri="{FF2B5EF4-FFF2-40B4-BE49-F238E27FC236}">
                <a16:creationId xmlns:a16="http://schemas.microsoft.com/office/drawing/2014/main" id="{C7377D58-ED31-A640-AA7A-49EB17BEDF8A}"/>
              </a:ext>
            </a:extLst>
          </p:cNvPr>
          <p:cNvSpPr>
            <a:spLocks noGrp="1"/>
          </p:cNvSpPr>
          <p:nvPr>
            <p:ph type="body" sz="quarter" idx="12" hasCustomPrompt="1"/>
          </p:nvPr>
        </p:nvSpPr>
        <p:spPr>
          <a:xfrm>
            <a:off x="201705" y="1638123"/>
            <a:ext cx="2622550" cy="518688"/>
          </a:xfrm>
        </p:spPr>
        <p:txBody>
          <a:bodyPr>
            <a:normAutofit/>
          </a:bodyPr>
          <a:lstStyle>
            <a:lvl1pPr marL="0" indent="0">
              <a:buNone/>
              <a:defRPr sz="2400" b="0" i="0">
                <a:solidFill>
                  <a:schemeClr val="tx1">
                    <a:lumMod val="85000"/>
                    <a:lumOff val="15000"/>
                  </a:schemeClr>
                </a:solidFill>
                <a:effectLst>
                  <a:outerShdw blurRad="38100" dist="38100" dir="2700000" algn="tl">
                    <a:srgbClr val="000000">
                      <a:alpha val="43137"/>
                    </a:srgbClr>
                  </a:outerShdw>
                </a:effectLst>
                <a:latin typeface="Rubik" panose="02000604000000020004" pitchFamily="2" charset="-79"/>
                <a:cs typeface="Rubik" panose="02000604000000020004" pitchFamily="2" charset="-79"/>
              </a:defRPr>
            </a:lvl1pPr>
            <a:lvl5pPr marL="1828800" indent="0">
              <a:buNone/>
              <a:defRPr/>
            </a:lvl5pPr>
          </a:lstStyle>
          <a:p>
            <a:pPr lvl="0"/>
            <a:r>
              <a:rPr lang="en-US"/>
              <a:t>Heading</a:t>
            </a:r>
          </a:p>
        </p:txBody>
      </p:sp>
      <p:sp>
        <p:nvSpPr>
          <p:cNvPr id="33" name="Text Placeholder 33">
            <a:extLst>
              <a:ext uri="{FF2B5EF4-FFF2-40B4-BE49-F238E27FC236}">
                <a16:creationId xmlns:a16="http://schemas.microsoft.com/office/drawing/2014/main" id="{1D4B73EC-DAAF-894E-9993-BCC4F873473F}"/>
              </a:ext>
            </a:extLst>
          </p:cNvPr>
          <p:cNvSpPr>
            <a:spLocks noGrp="1"/>
          </p:cNvSpPr>
          <p:nvPr>
            <p:ph type="body" sz="quarter" idx="13" hasCustomPrompt="1"/>
          </p:nvPr>
        </p:nvSpPr>
        <p:spPr>
          <a:xfrm>
            <a:off x="201705" y="2170525"/>
            <a:ext cx="11751027" cy="4250724"/>
          </a:xfrm>
        </p:spPr>
        <p:txBody>
          <a:bodyPr>
            <a:normAutofit/>
          </a:bodyPr>
          <a:lstStyle>
            <a:lvl1pPr marL="0" indent="0">
              <a:buNone/>
              <a:defRPr sz="1800">
                <a:solidFill>
                  <a:schemeClr val="tx1"/>
                </a:solidFill>
              </a:defRPr>
            </a:lvl1pPr>
            <a:lvl2pPr>
              <a:defRPr sz="1600"/>
            </a:lvl2pPr>
            <a:lvl3pPr>
              <a:defRPr sz="1400"/>
            </a:lvl3pPr>
            <a:lvl4pPr>
              <a:defRPr sz="1200"/>
            </a:lvl4pPr>
            <a:lvl5pPr>
              <a:defRPr sz="1200"/>
            </a:lvl5pPr>
          </a:lstStyle>
          <a:p>
            <a:pPr lvl="0"/>
            <a:r>
              <a:rPr lang="en-US"/>
              <a:t>Click to edit</a:t>
            </a:r>
            <a:br>
              <a:rPr lang="en-US"/>
            </a:br>
            <a:endParaRPr lang="en-US"/>
          </a:p>
        </p:txBody>
      </p:sp>
      <p:sp>
        <p:nvSpPr>
          <p:cNvPr id="38" name="Title 1">
            <a:extLst>
              <a:ext uri="{FF2B5EF4-FFF2-40B4-BE49-F238E27FC236}">
                <a16:creationId xmlns:a16="http://schemas.microsoft.com/office/drawing/2014/main" id="{3A7E6084-0549-F549-A4AB-BC60D10B7263}"/>
              </a:ext>
            </a:extLst>
          </p:cNvPr>
          <p:cNvSpPr>
            <a:spLocks noGrp="1"/>
          </p:cNvSpPr>
          <p:nvPr>
            <p:ph type="title" hasCustomPrompt="1"/>
          </p:nvPr>
        </p:nvSpPr>
        <p:spPr>
          <a:xfrm>
            <a:off x="201705" y="325729"/>
            <a:ext cx="10515600" cy="744219"/>
          </a:xfrm>
        </p:spPr>
        <p:txBody>
          <a:bodyPr anchor="ctr">
            <a:noAutofit/>
          </a:bodyPr>
          <a:lstStyle>
            <a:lvl1pPr>
              <a:defRPr sz="3600">
                <a:solidFill>
                  <a:schemeClr val="tx1">
                    <a:lumMod val="85000"/>
                    <a:lumOff val="15000"/>
                  </a:schemeClr>
                </a:solidFill>
              </a:defRPr>
            </a:lvl1pPr>
          </a:lstStyle>
          <a:p>
            <a:r>
              <a:rPr lang="en-US"/>
              <a:t>Title</a:t>
            </a:r>
          </a:p>
        </p:txBody>
      </p:sp>
      <p:grpSp>
        <p:nvGrpSpPr>
          <p:cNvPr id="39" name="Group 38">
            <a:extLst>
              <a:ext uri="{FF2B5EF4-FFF2-40B4-BE49-F238E27FC236}">
                <a16:creationId xmlns:a16="http://schemas.microsoft.com/office/drawing/2014/main" id="{1E1B34F0-002C-1149-B68E-21757F7D95A4}"/>
              </a:ext>
            </a:extLst>
          </p:cNvPr>
          <p:cNvGrpSpPr/>
          <p:nvPr/>
        </p:nvGrpSpPr>
        <p:grpSpPr>
          <a:xfrm flipV="1">
            <a:off x="0" y="1185795"/>
            <a:ext cx="10633435" cy="286094"/>
            <a:chOff x="0" y="2554664"/>
            <a:chExt cx="5000771" cy="216816"/>
          </a:xfrm>
          <a:solidFill>
            <a:srgbClr val="F06F30"/>
          </a:solidFill>
        </p:grpSpPr>
        <p:sp>
          <p:nvSpPr>
            <p:cNvPr id="40" name="Rectangle 39">
              <a:extLst>
                <a:ext uri="{FF2B5EF4-FFF2-40B4-BE49-F238E27FC236}">
                  <a16:creationId xmlns:a16="http://schemas.microsoft.com/office/drawing/2014/main" id="{967A53CD-EA08-9740-A408-BF7C114DFFF5}"/>
                </a:ext>
              </a:extLst>
            </p:cNvPr>
            <p:cNvSpPr/>
            <p:nvPr/>
          </p:nvSpPr>
          <p:spPr>
            <a:xfrm>
              <a:off x="0" y="2554664"/>
              <a:ext cx="4807670"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ight Triangle 40">
              <a:extLst>
                <a:ext uri="{FF2B5EF4-FFF2-40B4-BE49-F238E27FC236}">
                  <a16:creationId xmlns:a16="http://schemas.microsoft.com/office/drawing/2014/main" id="{B5A355F6-E067-7044-8E92-7E13399C8CCE}"/>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2" name="Rectangle 41">
            <a:extLst>
              <a:ext uri="{FF2B5EF4-FFF2-40B4-BE49-F238E27FC236}">
                <a16:creationId xmlns:a16="http://schemas.microsoft.com/office/drawing/2014/main" id="{06A66C1F-A010-984F-84F8-43F09D94F465}"/>
              </a:ext>
            </a:extLst>
          </p:cNvPr>
          <p:cNvSpPr/>
          <p:nvPr/>
        </p:nvSpPr>
        <p:spPr>
          <a:xfrm>
            <a:off x="0" y="1"/>
            <a:ext cx="12192000" cy="118584"/>
          </a:xfrm>
          <a:prstGeom prst="rect">
            <a:avLst/>
          </a:prstGeom>
          <a:pattFill prst="dkDnDiag">
            <a:fgClr>
              <a:srgbClr val="F06F3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3" name="Group 42">
            <a:extLst>
              <a:ext uri="{FF2B5EF4-FFF2-40B4-BE49-F238E27FC236}">
                <a16:creationId xmlns:a16="http://schemas.microsoft.com/office/drawing/2014/main" id="{EF476804-2E98-8F47-80AA-344B69ACD535}"/>
              </a:ext>
            </a:extLst>
          </p:cNvPr>
          <p:cNvGrpSpPr/>
          <p:nvPr/>
        </p:nvGrpSpPr>
        <p:grpSpPr>
          <a:xfrm rot="10800000" flipV="1">
            <a:off x="9982196" y="813590"/>
            <a:ext cx="2209801" cy="372205"/>
            <a:chOff x="4201963" y="2554664"/>
            <a:chExt cx="798808" cy="216816"/>
          </a:xfrm>
          <a:solidFill>
            <a:srgbClr val="F06F30"/>
          </a:solidFill>
        </p:grpSpPr>
        <p:sp>
          <p:nvSpPr>
            <p:cNvPr id="48" name="Rectangle 47">
              <a:extLst>
                <a:ext uri="{FF2B5EF4-FFF2-40B4-BE49-F238E27FC236}">
                  <a16:creationId xmlns:a16="http://schemas.microsoft.com/office/drawing/2014/main" id="{9A57D5E7-2C48-F444-B187-FCDB3D3BD7AE}"/>
                </a:ext>
              </a:extLst>
            </p:cNvPr>
            <p:cNvSpPr/>
            <p:nvPr/>
          </p:nvSpPr>
          <p:spPr>
            <a:xfrm>
              <a:off x="4201963" y="2554664"/>
              <a:ext cx="605708"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ight Triangle 48">
              <a:extLst>
                <a:ext uri="{FF2B5EF4-FFF2-40B4-BE49-F238E27FC236}">
                  <a16:creationId xmlns:a16="http://schemas.microsoft.com/office/drawing/2014/main" id="{6C538258-A6F9-F247-8243-D7ED9AC6CE7F}"/>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7" name="Text Placeholder 8">
            <a:extLst>
              <a:ext uri="{FF2B5EF4-FFF2-40B4-BE49-F238E27FC236}">
                <a16:creationId xmlns:a16="http://schemas.microsoft.com/office/drawing/2014/main" id="{5DDEAB65-026D-2645-9219-0999E16DE007}"/>
              </a:ext>
            </a:extLst>
          </p:cNvPr>
          <p:cNvSpPr>
            <a:spLocks noGrp="1"/>
          </p:cNvSpPr>
          <p:nvPr>
            <p:ph type="body" sz="quarter" idx="20" hasCustomPrompt="1"/>
          </p:nvPr>
        </p:nvSpPr>
        <p:spPr>
          <a:xfrm>
            <a:off x="201705" y="1180064"/>
            <a:ext cx="3733800" cy="286094"/>
          </a:xfrm>
        </p:spPr>
        <p:txBody>
          <a:bodyPr anchor="ctr">
            <a:noAutofit/>
          </a:bodyPr>
          <a:lstStyle>
            <a:lvl1pPr marL="0" indent="0">
              <a:buNone/>
              <a:defRPr sz="1600">
                <a:solidFill>
                  <a:schemeClr val="bg1"/>
                </a:solidFill>
              </a:defRPr>
            </a:lvl1pPr>
          </a:lstStyle>
          <a:p>
            <a:pPr lvl="0"/>
            <a:r>
              <a:rPr lang="en-US"/>
              <a:t>[SUBCATEGORY]</a:t>
            </a:r>
          </a:p>
        </p:txBody>
      </p:sp>
      <p:sp>
        <p:nvSpPr>
          <p:cNvPr id="23" name="Rounded Rectangle 22">
            <a:extLst>
              <a:ext uri="{FF2B5EF4-FFF2-40B4-BE49-F238E27FC236}">
                <a16:creationId xmlns:a16="http://schemas.microsoft.com/office/drawing/2014/main" id="{EB557522-EB92-004C-8AD1-6F888C6EFE05}"/>
              </a:ext>
            </a:extLst>
          </p:cNvPr>
          <p:cNvSpPr/>
          <p:nvPr/>
        </p:nvSpPr>
        <p:spPr>
          <a:xfrm>
            <a:off x="10847718" y="908799"/>
            <a:ext cx="1105015" cy="1959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0ED6BB03-BFAE-8D40-B960-7DD573B159B4}"/>
              </a:ext>
            </a:extLst>
          </p:cNvPr>
          <p:cNvSpPr txBox="1"/>
          <p:nvPr/>
        </p:nvSpPr>
        <p:spPr>
          <a:xfrm>
            <a:off x="10687209" y="534292"/>
            <a:ext cx="1426031" cy="276999"/>
          </a:xfrm>
          <a:prstGeom prst="rect">
            <a:avLst/>
          </a:prstGeom>
          <a:noFill/>
        </p:spPr>
        <p:txBody>
          <a:bodyPr wrap="none" rtlCol="0">
            <a:spAutoFit/>
          </a:bodyPr>
          <a:lstStyle/>
          <a:p>
            <a:pPr algn="ctr"/>
            <a:r>
              <a:rPr lang="en-US" sz="1200" dirty="0">
                <a:solidFill>
                  <a:schemeClr val="tx1">
                    <a:lumMod val="75000"/>
                    <a:lumOff val="25000"/>
                  </a:schemeClr>
                </a:solidFill>
                <a:effectLst>
                  <a:outerShdw blurRad="50800" dist="38100" dir="2700000" algn="tl" rotWithShape="0">
                    <a:prstClr val="black">
                      <a:alpha val="40000"/>
                    </a:prstClr>
                  </a:outerShdw>
                </a:effectLst>
                <a:latin typeface="Rubik" panose="02000604000000020004" pitchFamily="2" charset="-79"/>
                <a:cs typeface="Rubik" panose="02000604000000020004" pitchFamily="2" charset="-79"/>
              </a:rPr>
              <a:t>Net Assessment :</a:t>
            </a:r>
          </a:p>
        </p:txBody>
      </p:sp>
      <p:sp>
        <p:nvSpPr>
          <p:cNvPr id="3" name="Slide Number Placeholder 3">
            <a:extLst>
              <a:ext uri="{FF2B5EF4-FFF2-40B4-BE49-F238E27FC236}">
                <a16:creationId xmlns:a16="http://schemas.microsoft.com/office/drawing/2014/main" id="{352A33E1-3E53-F895-AFCE-BA5EF5A3E005}"/>
              </a:ext>
            </a:extLst>
          </p:cNvPr>
          <p:cNvSpPr>
            <a:spLocks noGrp="1"/>
          </p:cNvSpPr>
          <p:nvPr>
            <p:ph type="sldNum" sz="quarter" idx="11"/>
          </p:nvPr>
        </p:nvSpPr>
        <p:spPr>
          <a:xfrm>
            <a:off x="10222832" y="6602014"/>
            <a:ext cx="1130967" cy="255985"/>
          </a:xfrm>
          <a:prstGeom prst="rect">
            <a:avLst/>
          </a:prstGeom>
        </p:spPr>
        <p:txBody>
          <a:bodyPr/>
          <a:lstStyle/>
          <a:p>
            <a:fld id="{908AFF50-F27B-4B8C-9AC2-301204B63991}" type="slidenum">
              <a:rPr lang="en-US" smtClean="0"/>
              <a:t>‹#›</a:t>
            </a:fld>
            <a:endParaRPr lang="en-US" dirty="0"/>
          </a:p>
        </p:txBody>
      </p:sp>
      <p:sp>
        <p:nvSpPr>
          <p:cNvPr id="5" name="Footer Placeholder 8">
            <a:extLst>
              <a:ext uri="{FF2B5EF4-FFF2-40B4-BE49-F238E27FC236}">
                <a16:creationId xmlns:a16="http://schemas.microsoft.com/office/drawing/2014/main" id="{7F5A723D-D536-C4AE-F12D-5C22B13AA449}"/>
              </a:ext>
            </a:extLst>
          </p:cNvPr>
          <p:cNvSpPr>
            <a:spLocks noGrp="1"/>
          </p:cNvSpPr>
          <p:nvPr>
            <p:ph type="ftr" sz="quarter" idx="21"/>
          </p:nvPr>
        </p:nvSpPr>
        <p:spPr>
          <a:xfrm>
            <a:off x="0" y="6602014"/>
            <a:ext cx="10222832" cy="25598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18205246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_Slide_Picture_4">
    <p:spTree>
      <p:nvGrpSpPr>
        <p:cNvPr id="1" name=""/>
        <p:cNvGrpSpPr/>
        <p:nvPr/>
      </p:nvGrpSpPr>
      <p:grpSpPr>
        <a:xfrm>
          <a:off x="0" y="0"/>
          <a:ext cx="0" cy="0"/>
          <a:chOff x="0" y="0"/>
          <a:chExt cx="0" cy="0"/>
        </a:xfrm>
      </p:grpSpPr>
      <p:sp>
        <p:nvSpPr>
          <p:cNvPr id="29" name="Picture Placeholder 8">
            <a:extLst>
              <a:ext uri="{FF2B5EF4-FFF2-40B4-BE49-F238E27FC236}">
                <a16:creationId xmlns:a16="http://schemas.microsoft.com/office/drawing/2014/main" id="{27A2DBFB-2F76-854D-B555-9AB92FB5B92E}"/>
              </a:ext>
            </a:extLst>
          </p:cNvPr>
          <p:cNvSpPr>
            <a:spLocks noGrp="1"/>
          </p:cNvSpPr>
          <p:nvPr>
            <p:ph type="pic" sz="quarter" idx="13" hasCustomPrompt="1"/>
          </p:nvPr>
        </p:nvSpPr>
        <p:spPr>
          <a:xfrm>
            <a:off x="484092" y="1651747"/>
            <a:ext cx="5675312" cy="3631896"/>
          </a:xfrm>
        </p:spPr>
        <p:txBody>
          <a:bodyPr/>
          <a:lstStyle>
            <a:lvl1pPr marL="0" indent="0" algn="ctr">
              <a:buNone/>
              <a:defRPr/>
            </a:lvl1pPr>
          </a:lstStyle>
          <a:p>
            <a:r>
              <a:rPr lang="en-US" dirty="0"/>
              <a:t> </a:t>
            </a:r>
          </a:p>
        </p:txBody>
      </p:sp>
      <p:cxnSp>
        <p:nvCxnSpPr>
          <p:cNvPr id="31" name="Straight Connector 30">
            <a:extLst>
              <a:ext uri="{FF2B5EF4-FFF2-40B4-BE49-F238E27FC236}">
                <a16:creationId xmlns:a16="http://schemas.microsoft.com/office/drawing/2014/main" id="{3A40BBB3-B00C-634F-961C-B6591D8BF854}"/>
              </a:ext>
            </a:extLst>
          </p:cNvPr>
          <p:cNvCxnSpPr>
            <a:cxnSpLocks/>
          </p:cNvCxnSpPr>
          <p:nvPr/>
        </p:nvCxnSpPr>
        <p:spPr>
          <a:xfrm>
            <a:off x="6270811" y="1651570"/>
            <a:ext cx="0" cy="469917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Text Placeholder 15">
            <a:extLst>
              <a:ext uri="{FF2B5EF4-FFF2-40B4-BE49-F238E27FC236}">
                <a16:creationId xmlns:a16="http://schemas.microsoft.com/office/drawing/2014/main" id="{FE602F2D-C57F-584F-923A-8B5CF6E7C55D}"/>
              </a:ext>
            </a:extLst>
          </p:cNvPr>
          <p:cNvSpPr>
            <a:spLocks noGrp="1"/>
          </p:cNvSpPr>
          <p:nvPr>
            <p:ph type="body" sz="quarter" idx="15" hasCustomPrompt="1"/>
          </p:nvPr>
        </p:nvSpPr>
        <p:spPr>
          <a:xfrm>
            <a:off x="484092" y="5450054"/>
            <a:ext cx="5675312" cy="860133"/>
          </a:xfrm>
        </p:spPr>
        <p:txBody>
          <a:bodyPr>
            <a:normAutofit/>
          </a:bodyPr>
          <a:lstStyle>
            <a:lvl1pPr marL="0" indent="0">
              <a:buNone/>
              <a:defRPr sz="1800"/>
            </a:lvl1pPr>
          </a:lstStyle>
          <a:p>
            <a:pPr lvl="0"/>
            <a:r>
              <a:rPr lang="en-US"/>
              <a:t>Click </a:t>
            </a:r>
            <a:br>
              <a:rPr lang="en-US"/>
            </a:br>
            <a:r>
              <a:rPr lang="en-US"/>
              <a:t>to </a:t>
            </a:r>
            <a:br>
              <a:rPr lang="en-US"/>
            </a:br>
            <a:r>
              <a:rPr lang="en-US"/>
              <a:t>edit</a:t>
            </a:r>
          </a:p>
        </p:txBody>
      </p:sp>
      <p:sp>
        <p:nvSpPr>
          <p:cNvPr id="33" name="Picture Placeholder 8">
            <a:extLst>
              <a:ext uri="{FF2B5EF4-FFF2-40B4-BE49-F238E27FC236}">
                <a16:creationId xmlns:a16="http://schemas.microsoft.com/office/drawing/2014/main" id="{CE7B4C17-F0C9-B24C-97F1-1E848A47DEF9}"/>
              </a:ext>
            </a:extLst>
          </p:cNvPr>
          <p:cNvSpPr>
            <a:spLocks noGrp="1"/>
          </p:cNvSpPr>
          <p:nvPr>
            <p:ph type="pic" sz="quarter" idx="16" hasCustomPrompt="1"/>
          </p:nvPr>
        </p:nvSpPr>
        <p:spPr>
          <a:xfrm>
            <a:off x="6382219" y="1651747"/>
            <a:ext cx="5675312" cy="3631896"/>
          </a:xfrm>
        </p:spPr>
        <p:txBody>
          <a:bodyPr/>
          <a:lstStyle>
            <a:lvl1pPr marL="0" indent="0" algn="ctr">
              <a:buNone/>
              <a:defRPr/>
            </a:lvl1pPr>
          </a:lstStyle>
          <a:p>
            <a:r>
              <a:rPr lang="en-US" dirty="0"/>
              <a:t> </a:t>
            </a:r>
          </a:p>
        </p:txBody>
      </p:sp>
      <p:sp>
        <p:nvSpPr>
          <p:cNvPr id="35" name="Text Placeholder 15">
            <a:extLst>
              <a:ext uri="{FF2B5EF4-FFF2-40B4-BE49-F238E27FC236}">
                <a16:creationId xmlns:a16="http://schemas.microsoft.com/office/drawing/2014/main" id="{3DFC601A-6934-AE4C-9FAC-FCA5A2F10689}"/>
              </a:ext>
            </a:extLst>
          </p:cNvPr>
          <p:cNvSpPr>
            <a:spLocks noGrp="1"/>
          </p:cNvSpPr>
          <p:nvPr>
            <p:ph type="body" sz="quarter" idx="17" hasCustomPrompt="1"/>
          </p:nvPr>
        </p:nvSpPr>
        <p:spPr>
          <a:xfrm>
            <a:off x="6382219" y="5450054"/>
            <a:ext cx="5675312" cy="860133"/>
          </a:xfrm>
        </p:spPr>
        <p:txBody>
          <a:bodyPr>
            <a:normAutofit/>
          </a:bodyPr>
          <a:lstStyle>
            <a:lvl1pPr marL="0" indent="0">
              <a:buNone/>
              <a:defRPr sz="1800"/>
            </a:lvl1pPr>
          </a:lstStyle>
          <a:p>
            <a:pPr lvl="0"/>
            <a:r>
              <a:rPr lang="en-US"/>
              <a:t>Click </a:t>
            </a:r>
            <a:br>
              <a:rPr lang="en-US"/>
            </a:br>
            <a:r>
              <a:rPr lang="en-US"/>
              <a:t>to </a:t>
            </a:r>
            <a:br>
              <a:rPr lang="en-US"/>
            </a:br>
            <a:r>
              <a:rPr lang="en-US"/>
              <a:t>edit</a:t>
            </a:r>
          </a:p>
        </p:txBody>
      </p:sp>
      <p:sp>
        <p:nvSpPr>
          <p:cNvPr id="36" name="Vertical Text Placeholder 17">
            <a:extLst>
              <a:ext uri="{FF2B5EF4-FFF2-40B4-BE49-F238E27FC236}">
                <a16:creationId xmlns:a16="http://schemas.microsoft.com/office/drawing/2014/main" id="{8164E649-B067-A74D-ABF4-7B5F403EFFBF}"/>
              </a:ext>
            </a:extLst>
          </p:cNvPr>
          <p:cNvSpPr>
            <a:spLocks noGrp="1"/>
          </p:cNvSpPr>
          <p:nvPr>
            <p:ph type="body" orient="vert" sz="quarter" idx="18" hasCustomPrompt="1"/>
          </p:nvPr>
        </p:nvSpPr>
        <p:spPr>
          <a:xfrm rot="10800000">
            <a:off x="-28811" y="1624437"/>
            <a:ext cx="457199" cy="4685750"/>
          </a:xfrm>
        </p:spPr>
        <p:txBody>
          <a:bodyPr vert="eaVert" anchor="t">
            <a:noAutofit/>
          </a:bodyPr>
          <a:lstStyle>
            <a:lvl1pPr marL="0" indent="0">
              <a:buNone/>
              <a:defRPr sz="900" spc="300">
                <a:solidFill>
                  <a:schemeClr val="tx1">
                    <a:lumMod val="50000"/>
                    <a:lumOff val="50000"/>
                  </a:schemeClr>
                </a:solidFill>
              </a:defRPr>
            </a:lvl1pPr>
          </a:lstStyle>
          <a:p>
            <a:pPr lvl="0"/>
            <a:r>
              <a:rPr lang="en-US"/>
              <a:t>PHOTO</a:t>
            </a:r>
            <a:br>
              <a:rPr lang="en-US"/>
            </a:br>
            <a:r>
              <a:rPr lang="en-US"/>
              <a:t>CREDIT</a:t>
            </a:r>
          </a:p>
        </p:txBody>
      </p:sp>
      <p:sp>
        <p:nvSpPr>
          <p:cNvPr id="26" name="Title 1">
            <a:extLst>
              <a:ext uri="{FF2B5EF4-FFF2-40B4-BE49-F238E27FC236}">
                <a16:creationId xmlns:a16="http://schemas.microsoft.com/office/drawing/2014/main" id="{74D6BAC8-D248-C44D-B6F0-78F22E9E593A}"/>
              </a:ext>
            </a:extLst>
          </p:cNvPr>
          <p:cNvSpPr>
            <a:spLocks noGrp="1"/>
          </p:cNvSpPr>
          <p:nvPr>
            <p:ph type="title" hasCustomPrompt="1"/>
          </p:nvPr>
        </p:nvSpPr>
        <p:spPr>
          <a:xfrm>
            <a:off x="201705" y="325729"/>
            <a:ext cx="10515600" cy="744219"/>
          </a:xfrm>
        </p:spPr>
        <p:txBody>
          <a:bodyPr anchor="ctr">
            <a:noAutofit/>
          </a:bodyPr>
          <a:lstStyle>
            <a:lvl1pPr>
              <a:defRPr sz="3600">
                <a:solidFill>
                  <a:schemeClr val="tx1">
                    <a:lumMod val="85000"/>
                    <a:lumOff val="15000"/>
                  </a:schemeClr>
                </a:solidFill>
              </a:defRPr>
            </a:lvl1pPr>
          </a:lstStyle>
          <a:p>
            <a:r>
              <a:rPr lang="en-US"/>
              <a:t>Title</a:t>
            </a:r>
          </a:p>
        </p:txBody>
      </p:sp>
      <p:grpSp>
        <p:nvGrpSpPr>
          <p:cNvPr id="27" name="Group 26">
            <a:extLst>
              <a:ext uri="{FF2B5EF4-FFF2-40B4-BE49-F238E27FC236}">
                <a16:creationId xmlns:a16="http://schemas.microsoft.com/office/drawing/2014/main" id="{105CA4B0-D405-2A47-8119-8764086E922B}"/>
              </a:ext>
            </a:extLst>
          </p:cNvPr>
          <p:cNvGrpSpPr/>
          <p:nvPr/>
        </p:nvGrpSpPr>
        <p:grpSpPr>
          <a:xfrm flipV="1">
            <a:off x="0" y="1185795"/>
            <a:ext cx="10633435" cy="286094"/>
            <a:chOff x="0" y="2554664"/>
            <a:chExt cx="5000771" cy="216816"/>
          </a:xfrm>
          <a:solidFill>
            <a:srgbClr val="F06F30"/>
          </a:solidFill>
        </p:grpSpPr>
        <p:sp>
          <p:nvSpPr>
            <p:cNvPr id="28" name="Rectangle 27">
              <a:extLst>
                <a:ext uri="{FF2B5EF4-FFF2-40B4-BE49-F238E27FC236}">
                  <a16:creationId xmlns:a16="http://schemas.microsoft.com/office/drawing/2014/main" id="{1737DE7A-EDDC-1C4A-B301-09B3C0E943BC}"/>
                </a:ext>
              </a:extLst>
            </p:cNvPr>
            <p:cNvSpPr/>
            <p:nvPr/>
          </p:nvSpPr>
          <p:spPr>
            <a:xfrm>
              <a:off x="0" y="2554664"/>
              <a:ext cx="4807670"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ight Triangle 29">
              <a:extLst>
                <a:ext uri="{FF2B5EF4-FFF2-40B4-BE49-F238E27FC236}">
                  <a16:creationId xmlns:a16="http://schemas.microsoft.com/office/drawing/2014/main" id="{B19535F9-C581-794B-93E1-DD792219AECD}"/>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3" name="Rectangle 52">
            <a:extLst>
              <a:ext uri="{FF2B5EF4-FFF2-40B4-BE49-F238E27FC236}">
                <a16:creationId xmlns:a16="http://schemas.microsoft.com/office/drawing/2014/main" id="{D3B5471F-3D08-624B-8325-0CDC7DDAE0C6}"/>
              </a:ext>
            </a:extLst>
          </p:cNvPr>
          <p:cNvSpPr/>
          <p:nvPr/>
        </p:nvSpPr>
        <p:spPr>
          <a:xfrm>
            <a:off x="0" y="1"/>
            <a:ext cx="12192000" cy="118584"/>
          </a:xfrm>
          <a:prstGeom prst="rect">
            <a:avLst/>
          </a:prstGeom>
          <a:pattFill prst="dkDnDiag">
            <a:fgClr>
              <a:srgbClr val="F06F3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 name="Group 53">
            <a:extLst>
              <a:ext uri="{FF2B5EF4-FFF2-40B4-BE49-F238E27FC236}">
                <a16:creationId xmlns:a16="http://schemas.microsoft.com/office/drawing/2014/main" id="{6EF980D3-616D-CC46-9B57-99743CFC83B3}"/>
              </a:ext>
            </a:extLst>
          </p:cNvPr>
          <p:cNvGrpSpPr/>
          <p:nvPr/>
        </p:nvGrpSpPr>
        <p:grpSpPr>
          <a:xfrm rot="10800000" flipV="1">
            <a:off x="9982196" y="813590"/>
            <a:ext cx="2209801" cy="372205"/>
            <a:chOff x="4201963" y="2554664"/>
            <a:chExt cx="798808" cy="216816"/>
          </a:xfrm>
          <a:solidFill>
            <a:srgbClr val="F06F30"/>
          </a:solidFill>
        </p:grpSpPr>
        <p:sp>
          <p:nvSpPr>
            <p:cNvPr id="55" name="Rectangle 54">
              <a:extLst>
                <a:ext uri="{FF2B5EF4-FFF2-40B4-BE49-F238E27FC236}">
                  <a16:creationId xmlns:a16="http://schemas.microsoft.com/office/drawing/2014/main" id="{3E0197BD-E6E4-C540-B3A2-774F397DD980}"/>
                </a:ext>
              </a:extLst>
            </p:cNvPr>
            <p:cNvSpPr/>
            <p:nvPr/>
          </p:nvSpPr>
          <p:spPr>
            <a:xfrm>
              <a:off x="4201963" y="2554664"/>
              <a:ext cx="605708"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ight Triangle 55">
              <a:extLst>
                <a:ext uri="{FF2B5EF4-FFF2-40B4-BE49-F238E27FC236}">
                  <a16:creationId xmlns:a16="http://schemas.microsoft.com/office/drawing/2014/main" id="{3AC3D067-7A8F-0746-BB61-DA1E17ADFB3C}"/>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4" name="Text Placeholder 8">
            <a:extLst>
              <a:ext uri="{FF2B5EF4-FFF2-40B4-BE49-F238E27FC236}">
                <a16:creationId xmlns:a16="http://schemas.microsoft.com/office/drawing/2014/main" id="{7135D93E-8287-2745-874C-823491FE25BC}"/>
              </a:ext>
            </a:extLst>
          </p:cNvPr>
          <p:cNvSpPr>
            <a:spLocks noGrp="1"/>
          </p:cNvSpPr>
          <p:nvPr>
            <p:ph type="body" sz="quarter" idx="20" hasCustomPrompt="1"/>
          </p:nvPr>
        </p:nvSpPr>
        <p:spPr>
          <a:xfrm>
            <a:off x="201705" y="1180064"/>
            <a:ext cx="3733800" cy="286094"/>
          </a:xfrm>
        </p:spPr>
        <p:txBody>
          <a:bodyPr anchor="ctr">
            <a:noAutofit/>
          </a:bodyPr>
          <a:lstStyle>
            <a:lvl1pPr marL="0" indent="0">
              <a:buNone/>
              <a:defRPr sz="1600">
                <a:solidFill>
                  <a:schemeClr val="bg1"/>
                </a:solidFill>
              </a:defRPr>
            </a:lvl1pPr>
          </a:lstStyle>
          <a:p>
            <a:pPr lvl="0"/>
            <a:r>
              <a:rPr lang="en-US"/>
              <a:t>[SUBCATEGORY]</a:t>
            </a:r>
          </a:p>
        </p:txBody>
      </p:sp>
      <p:sp>
        <p:nvSpPr>
          <p:cNvPr id="34" name="Rounded Rectangle 33">
            <a:extLst>
              <a:ext uri="{FF2B5EF4-FFF2-40B4-BE49-F238E27FC236}">
                <a16:creationId xmlns:a16="http://schemas.microsoft.com/office/drawing/2014/main" id="{61EF3037-6AAD-164C-B834-C078859ADB1D}"/>
              </a:ext>
            </a:extLst>
          </p:cNvPr>
          <p:cNvSpPr/>
          <p:nvPr/>
        </p:nvSpPr>
        <p:spPr>
          <a:xfrm>
            <a:off x="10847718" y="908799"/>
            <a:ext cx="1105015" cy="1959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5DFB48B5-679F-DB40-A660-6959849B8F85}"/>
              </a:ext>
            </a:extLst>
          </p:cNvPr>
          <p:cNvSpPr txBox="1"/>
          <p:nvPr/>
        </p:nvSpPr>
        <p:spPr>
          <a:xfrm>
            <a:off x="10687209" y="534292"/>
            <a:ext cx="1426031" cy="276999"/>
          </a:xfrm>
          <a:prstGeom prst="rect">
            <a:avLst/>
          </a:prstGeom>
          <a:noFill/>
        </p:spPr>
        <p:txBody>
          <a:bodyPr wrap="none" rtlCol="0">
            <a:spAutoFit/>
          </a:bodyPr>
          <a:lstStyle/>
          <a:p>
            <a:pPr algn="ctr"/>
            <a:r>
              <a:rPr lang="en-US" sz="1200" dirty="0">
                <a:solidFill>
                  <a:schemeClr val="tx1">
                    <a:lumMod val="75000"/>
                    <a:lumOff val="25000"/>
                  </a:schemeClr>
                </a:solidFill>
                <a:effectLst>
                  <a:outerShdw blurRad="50800" dist="38100" dir="2700000" algn="tl" rotWithShape="0">
                    <a:prstClr val="black">
                      <a:alpha val="40000"/>
                    </a:prstClr>
                  </a:outerShdw>
                </a:effectLst>
                <a:latin typeface="Rubik" panose="02000604000000020004" pitchFamily="2" charset="-79"/>
                <a:cs typeface="Rubik" panose="02000604000000020004" pitchFamily="2" charset="-79"/>
              </a:rPr>
              <a:t>Net Assessment :</a:t>
            </a:r>
          </a:p>
        </p:txBody>
      </p:sp>
      <p:sp>
        <p:nvSpPr>
          <p:cNvPr id="3" name="Slide Number Placeholder 3">
            <a:extLst>
              <a:ext uri="{FF2B5EF4-FFF2-40B4-BE49-F238E27FC236}">
                <a16:creationId xmlns:a16="http://schemas.microsoft.com/office/drawing/2014/main" id="{752A22D1-D321-C963-FF20-C98E07ACC3D2}"/>
              </a:ext>
            </a:extLst>
          </p:cNvPr>
          <p:cNvSpPr>
            <a:spLocks noGrp="1"/>
          </p:cNvSpPr>
          <p:nvPr>
            <p:ph type="sldNum" sz="quarter" idx="11"/>
          </p:nvPr>
        </p:nvSpPr>
        <p:spPr>
          <a:xfrm>
            <a:off x="10222832" y="6602014"/>
            <a:ext cx="1130967" cy="255985"/>
          </a:xfrm>
          <a:prstGeom prst="rect">
            <a:avLst/>
          </a:prstGeom>
        </p:spPr>
        <p:txBody>
          <a:bodyPr/>
          <a:lstStyle/>
          <a:p>
            <a:fld id="{908AFF50-F27B-4B8C-9AC2-301204B63991}" type="slidenum">
              <a:rPr lang="en-US" smtClean="0"/>
              <a:t>‹#›</a:t>
            </a:fld>
            <a:endParaRPr lang="en-US" dirty="0"/>
          </a:p>
        </p:txBody>
      </p:sp>
      <p:sp>
        <p:nvSpPr>
          <p:cNvPr id="5" name="Footer Placeholder 8">
            <a:extLst>
              <a:ext uri="{FF2B5EF4-FFF2-40B4-BE49-F238E27FC236}">
                <a16:creationId xmlns:a16="http://schemas.microsoft.com/office/drawing/2014/main" id="{CA7F610A-BAD6-40CB-541A-CE2472716A35}"/>
              </a:ext>
            </a:extLst>
          </p:cNvPr>
          <p:cNvSpPr>
            <a:spLocks noGrp="1"/>
          </p:cNvSpPr>
          <p:nvPr>
            <p:ph type="ftr" sz="quarter" idx="21"/>
          </p:nvPr>
        </p:nvSpPr>
        <p:spPr>
          <a:xfrm>
            <a:off x="0" y="6602014"/>
            <a:ext cx="10222832" cy="25598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11373420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_Slide_Picture_Big_4">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B68BA75-DEF4-EB40-A52C-10A261F75D4D}"/>
              </a:ext>
            </a:extLst>
          </p:cNvPr>
          <p:cNvSpPr>
            <a:spLocks noGrp="1"/>
          </p:cNvSpPr>
          <p:nvPr>
            <p:ph type="pic" sz="quarter" idx="13" hasCustomPrompt="1"/>
          </p:nvPr>
        </p:nvSpPr>
        <p:spPr>
          <a:xfrm>
            <a:off x="484091" y="1651747"/>
            <a:ext cx="11468641" cy="3631896"/>
          </a:xfrm>
        </p:spPr>
        <p:txBody>
          <a:bodyPr/>
          <a:lstStyle>
            <a:lvl1pPr marL="0" indent="0" algn="ctr">
              <a:buNone/>
              <a:defRPr/>
            </a:lvl1pPr>
          </a:lstStyle>
          <a:p>
            <a:r>
              <a:rPr lang="en-US" dirty="0"/>
              <a:t> </a:t>
            </a:r>
          </a:p>
        </p:txBody>
      </p:sp>
      <p:sp>
        <p:nvSpPr>
          <p:cNvPr id="2" name="Title 1">
            <a:extLst>
              <a:ext uri="{FF2B5EF4-FFF2-40B4-BE49-F238E27FC236}">
                <a16:creationId xmlns:a16="http://schemas.microsoft.com/office/drawing/2014/main" id="{52A9A28A-5C06-F647-8EF0-A9DE95148D8B}"/>
              </a:ext>
            </a:extLst>
          </p:cNvPr>
          <p:cNvSpPr>
            <a:spLocks noGrp="1"/>
          </p:cNvSpPr>
          <p:nvPr>
            <p:ph type="title" hasCustomPrompt="1"/>
          </p:nvPr>
        </p:nvSpPr>
        <p:spPr>
          <a:xfrm>
            <a:off x="201705" y="325729"/>
            <a:ext cx="10515600" cy="744219"/>
          </a:xfrm>
        </p:spPr>
        <p:txBody>
          <a:bodyPr anchor="ctr">
            <a:noAutofit/>
          </a:bodyPr>
          <a:lstStyle>
            <a:lvl1pPr>
              <a:defRPr sz="3600"/>
            </a:lvl1pPr>
          </a:lstStyle>
          <a:p>
            <a:r>
              <a:rPr lang="en-US"/>
              <a:t>Title</a:t>
            </a:r>
          </a:p>
        </p:txBody>
      </p:sp>
      <p:grpSp>
        <p:nvGrpSpPr>
          <p:cNvPr id="7" name="Group 6">
            <a:extLst>
              <a:ext uri="{FF2B5EF4-FFF2-40B4-BE49-F238E27FC236}">
                <a16:creationId xmlns:a16="http://schemas.microsoft.com/office/drawing/2014/main" id="{5F73ED5F-1CD0-5A4D-99A8-201F70046FA2}"/>
              </a:ext>
            </a:extLst>
          </p:cNvPr>
          <p:cNvGrpSpPr/>
          <p:nvPr/>
        </p:nvGrpSpPr>
        <p:grpSpPr>
          <a:xfrm flipV="1">
            <a:off x="0" y="1185795"/>
            <a:ext cx="10633435" cy="286094"/>
            <a:chOff x="0" y="2554664"/>
            <a:chExt cx="5000771" cy="216816"/>
          </a:xfrm>
          <a:solidFill>
            <a:srgbClr val="F06F30"/>
          </a:solidFill>
        </p:grpSpPr>
        <p:sp>
          <p:nvSpPr>
            <p:cNvPr id="5" name="Rectangle 4">
              <a:extLst>
                <a:ext uri="{FF2B5EF4-FFF2-40B4-BE49-F238E27FC236}">
                  <a16:creationId xmlns:a16="http://schemas.microsoft.com/office/drawing/2014/main" id="{C0869AFC-D093-4543-9ACD-C57AE490E544}"/>
                </a:ext>
              </a:extLst>
            </p:cNvPr>
            <p:cNvSpPr/>
            <p:nvPr/>
          </p:nvSpPr>
          <p:spPr>
            <a:xfrm>
              <a:off x="0" y="2554664"/>
              <a:ext cx="4807670"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Triangle 5">
              <a:extLst>
                <a:ext uri="{FF2B5EF4-FFF2-40B4-BE49-F238E27FC236}">
                  <a16:creationId xmlns:a16="http://schemas.microsoft.com/office/drawing/2014/main" id="{97594BBE-3BAF-3F40-B497-788AE9EE375B}"/>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ectangle 7">
            <a:extLst>
              <a:ext uri="{FF2B5EF4-FFF2-40B4-BE49-F238E27FC236}">
                <a16:creationId xmlns:a16="http://schemas.microsoft.com/office/drawing/2014/main" id="{5D53EF5A-A427-4146-B469-419108961804}"/>
              </a:ext>
            </a:extLst>
          </p:cNvPr>
          <p:cNvSpPr/>
          <p:nvPr/>
        </p:nvSpPr>
        <p:spPr>
          <a:xfrm>
            <a:off x="0" y="1"/>
            <a:ext cx="12192000" cy="118584"/>
          </a:xfrm>
          <a:prstGeom prst="rect">
            <a:avLst/>
          </a:prstGeom>
          <a:pattFill prst="dkDnDiag">
            <a:fgClr>
              <a:srgbClr val="F06F3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3F4D506C-15B5-4C42-9BCA-AA78A13CFADB}"/>
              </a:ext>
            </a:extLst>
          </p:cNvPr>
          <p:cNvGrpSpPr/>
          <p:nvPr/>
        </p:nvGrpSpPr>
        <p:grpSpPr>
          <a:xfrm rot="10800000" flipV="1">
            <a:off x="9982196" y="813590"/>
            <a:ext cx="2209801" cy="372205"/>
            <a:chOff x="4201963" y="2554664"/>
            <a:chExt cx="798808" cy="216816"/>
          </a:xfrm>
          <a:solidFill>
            <a:srgbClr val="F06F30"/>
          </a:solidFill>
        </p:grpSpPr>
        <p:sp>
          <p:nvSpPr>
            <p:cNvPr id="11" name="Rectangle 10">
              <a:extLst>
                <a:ext uri="{FF2B5EF4-FFF2-40B4-BE49-F238E27FC236}">
                  <a16:creationId xmlns:a16="http://schemas.microsoft.com/office/drawing/2014/main" id="{52FF609C-79DF-4C4F-8763-C5E6671EF8BB}"/>
                </a:ext>
              </a:extLst>
            </p:cNvPr>
            <p:cNvSpPr/>
            <p:nvPr/>
          </p:nvSpPr>
          <p:spPr>
            <a:xfrm>
              <a:off x="4201963" y="2554664"/>
              <a:ext cx="605708"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ight Triangle 11">
              <a:extLst>
                <a:ext uri="{FF2B5EF4-FFF2-40B4-BE49-F238E27FC236}">
                  <a16:creationId xmlns:a16="http://schemas.microsoft.com/office/drawing/2014/main" id="{1D698F2D-44E2-8F47-9CA4-441E5B33C479}"/>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Text Placeholder 15">
            <a:extLst>
              <a:ext uri="{FF2B5EF4-FFF2-40B4-BE49-F238E27FC236}">
                <a16:creationId xmlns:a16="http://schemas.microsoft.com/office/drawing/2014/main" id="{15119F0A-F9B4-F641-8BA8-8D0017525C2D}"/>
              </a:ext>
            </a:extLst>
          </p:cNvPr>
          <p:cNvSpPr>
            <a:spLocks noGrp="1"/>
          </p:cNvSpPr>
          <p:nvPr>
            <p:ph type="body" sz="quarter" idx="15" hasCustomPrompt="1"/>
          </p:nvPr>
        </p:nvSpPr>
        <p:spPr>
          <a:xfrm>
            <a:off x="484091" y="5450054"/>
            <a:ext cx="11468639" cy="860133"/>
          </a:xfrm>
        </p:spPr>
        <p:txBody>
          <a:bodyPr>
            <a:normAutofit/>
          </a:bodyPr>
          <a:lstStyle>
            <a:lvl1pPr marL="0" indent="0">
              <a:buNone/>
              <a:defRPr sz="1800"/>
            </a:lvl1pPr>
          </a:lstStyle>
          <a:p>
            <a:pPr lvl="0"/>
            <a:r>
              <a:rPr lang="en-US"/>
              <a:t>Click </a:t>
            </a:r>
            <a:br>
              <a:rPr lang="en-US"/>
            </a:br>
            <a:r>
              <a:rPr lang="en-US"/>
              <a:t>to </a:t>
            </a:r>
            <a:br>
              <a:rPr lang="en-US"/>
            </a:br>
            <a:r>
              <a:rPr lang="en-US"/>
              <a:t>edit</a:t>
            </a:r>
          </a:p>
        </p:txBody>
      </p:sp>
      <p:sp>
        <p:nvSpPr>
          <p:cNvPr id="18" name="Vertical Text Placeholder 17">
            <a:extLst>
              <a:ext uri="{FF2B5EF4-FFF2-40B4-BE49-F238E27FC236}">
                <a16:creationId xmlns:a16="http://schemas.microsoft.com/office/drawing/2014/main" id="{E8FA1FFF-8BAB-E547-B577-82BDAC18311B}"/>
              </a:ext>
            </a:extLst>
          </p:cNvPr>
          <p:cNvSpPr>
            <a:spLocks noGrp="1"/>
          </p:cNvSpPr>
          <p:nvPr>
            <p:ph type="body" orient="vert" sz="quarter" idx="18" hasCustomPrompt="1"/>
          </p:nvPr>
        </p:nvSpPr>
        <p:spPr>
          <a:xfrm rot="10800000">
            <a:off x="-28811" y="1624437"/>
            <a:ext cx="457199" cy="4685750"/>
          </a:xfrm>
        </p:spPr>
        <p:txBody>
          <a:bodyPr vert="eaVert" anchor="t">
            <a:noAutofit/>
          </a:bodyPr>
          <a:lstStyle>
            <a:lvl1pPr marL="0" indent="0">
              <a:buNone/>
              <a:defRPr sz="900" spc="300">
                <a:solidFill>
                  <a:schemeClr val="tx1">
                    <a:lumMod val="50000"/>
                    <a:lumOff val="50000"/>
                  </a:schemeClr>
                </a:solidFill>
              </a:defRPr>
            </a:lvl1pPr>
          </a:lstStyle>
          <a:p>
            <a:pPr lvl="0"/>
            <a:r>
              <a:rPr lang="en-US"/>
              <a:t>PHOTO</a:t>
            </a:r>
            <a:br>
              <a:rPr lang="en-US"/>
            </a:br>
            <a:r>
              <a:rPr lang="en-US"/>
              <a:t>CREDIT</a:t>
            </a:r>
          </a:p>
        </p:txBody>
      </p:sp>
      <p:sp>
        <p:nvSpPr>
          <p:cNvPr id="29" name="Text Placeholder 8">
            <a:extLst>
              <a:ext uri="{FF2B5EF4-FFF2-40B4-BE49-F238E27FC236}">
                <a16:creationId xmlns:a16="http://schemas.microsoft.com/office/drawing/2014/main" id="{33E9E235-9C16-C943-8622-2B7B1DD83084}"/>
              </a:ext>
            </a:extLst>
          </p:cNvPr>
          <p:cNvSpPr>
            <a:spLocks noGrp="1"/>
          </p:cNvSpPr>
          <p:nvPr>
            <p:ph type="body" sz="quarter" idx="20" hasCustomPrompt="1"/>
          </p:nvPr>
        </p:nvSpPr>
        <p:spPr>
          <a:xfrm>
            <a:off x="201705" y="1180064"/>
            <a:ext cx="3733800" cy="286094"/>
          </a:xfrm>
        </p:spPr>
        <p:txBody>
          <a:bodyPr anchor="ctr">
            <a:noAutofit/>
          </a:bodyPr>
          <a:lstStyle>
            <a:lvl1pPr marL="0" indent="0">
              <a:buNone/>
              <a:defRPr sz="1600">
                <a:solidFill>
                  <a:schemeClr val="bg1"/>
                </a:solidFill>
              </a:defRPr>
            </a:lvl1pPr>
          </a:lstStyle>
          <a:p>
            <a:pPr lvl="0"/>
            <a:r>
              <a:rPr lang="en-US"/>
              <a:t>[SUBCATEGORY]</a:t>
            </a:r>
          </a:p>
        </p:txBody>
      </p:sp>
      <p:sp>
        <p:nvSpPr>
          <p:cNvPr id="30" name="Rounded Rectangle 29">
            <a:extLst>
              <a:ext uri="{FF2B5EF4-FFF2-40B4-BE49-F238E27FC236}">
                <a16:creationId xmlns:a16="http://schemas.microsoft.com/office/drawing/2014/main" id="{FE75BDCC-214F-5C4F-AF2C-E077733638D1}"/>
              </a:ext>
            </a:extLst>
          </p:cNvPr>
          <p:cNvSpPr/>
          <p:nvPr/>
        </p:nvSpPr>
        <p:spPr>
          <a:xfrm>
            <a:off x="10847718" y="908799"/>
            <a:ext cx="1105015" cy="1959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64749DBF-8E9F-604B-BE3F-561C5A2556BD}"/>
              </a:ext>
            </a:extLst>
          </p:cNvPr>
          <p:cNvSpPr txBox="1"/>
          <p:nvPr/>
        </p:nvSpPr>
        <p:spPr>
          <a:xfrm>
            <a:off x="10687209" y="534292"/>
            <a:ext cx="1426031" cy="276999"/>
          </a:xfrm>
          <a:prstGeom prst="rect">
            <a:avLst/>
          </a:prstGeom>
          <a:noFill/>
        </p:spPr>
        <p:txBody>
          <a:bodyPr wrap="none" rtlCol="0">
            <a:spAutoFit/>
          </a:bodyPr>
          <a:lstStyle/>
          <a:p>
            <a:pPr algn="ctr"/>
            <a:r>
              <a:rPr lang="en-US" sz="1200" dirty="0">
                <a:solidFill>
                  <a:schemeClr val="tx1">
                    <a:lumMod val="75000"/>
                    <a:lumOff val="25000"/>
                  </a:schemeClr>
                </a:solidFill>
                <a:effectLst>
                  <a:outerShdw blurRad="50800" dist="38100" dir="2700000" algn="tl" rotWithShape="0">
                    <a:prstClr val="black">
                      <a:alpha val="40000"/>
                    </a:prstClr>
                  </a:outerShdw>
                </a:effectLst>
                <a:latin typeface="Rubik" panose="02000604000000020004" pitchFamily="2" charset="-79"/>
                <a:cs typeface="Rubik" panose="02000604000000020004" pitchFamily="2" charset="-79"/>
              </a:rPr>
              <a:t>Net Assessment :</a:t>
            </a:r>
          </a:p>
        </p:txBody>
      </p:sp>
      <p:sp>
        <p:nvSpPr>
          <p:cNvPr id="13" name="Slide Number Placeholder 3">
            <a:extLst>
              <a:ext uri="{FF2B5EF4-FFF2-40B4-BE49-F238E27FC236}">
                <a16:creationId xmlns:a16="http://schemas.microsoft.com/office/drawing/2014/main" id="{BD3AC21B-4B6F-3C17-13C4-B1EFACF3B514}"/>
              </a:ext>
            </a:extLst>
          </p:cNvPr>
          <p:cNvSpPr>
            <a:spLocks noGrp="1"/>
          </p:cNvSpPr>
          <p:nvPr>
            <p:ph type="sldNum" sz="quarter" idx="11"/>
          </p:nvPr>
        </p:nvSpPr>
        <p:spPr>
          <a:xfrm>
            <a:off x="10222832" y="6602014"/>
            <a:ext cx="1130967" cy="255985"/>
          </a:xfrm>
          <a:prstGeom prst="rect">
            <a:avLst/>
          </a:prstGeom>
        </p:spPr>
        <p:txBody>
          <a:bodyPr/>
          <a:lstStyle/>
          <a:p>
            <a:fld id="{908AFF50-F27B-4B8C-9AC2-301204B63991}" type="slidenum">
              <a:rPr lang="en-US" smtClean="0"/>
              <a:t>‹#›</a:t>
            </a:fld>
            <a:endParaRPr lang="en-US" dirty="0"/>
          </a:p>
        </p:txBody>
      </p:sp>
      <p:sp>
        <p:nvSpPr>
          <p:cNvPr id="14" name="Footer Placeholder 8">
            <a:extLst>
              <a:ext uri="{FF2B5EF4-FFF2-40B4-BE49-F238E27FC236}">
                <a16:creationId xmlns:a16="http://schemas.microsoft.com/office/drawing/2014/main" id="{77EC3514-9ACC-7150-E17F-715012D9058C}"/>
              </a:ext>
            </a:extLst>
          </p:cNvPr>
          <p:cNvSpPr>
            <a:spLocks noGrp="1"/>
          </p:cNvSpPr>
          <p:nvPr>
            <p:ph type="ftr" sz="quarter" idx="21"/>
          </p:nvPr>
        </p:nvSpPr>
        <p:spPr>
          <a:xfrm>
            <a:off x="0" y="6602014"/>
            <a:ext cx="10222832" cy="25598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35330623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91771B02-7159-472D-1BA6-C8CDA567D7B0}"/>
              </a:ext>
            </a:extLst>
          </p:cNvPr>
          <p:cNvSpPr>
            <a:spLocks noGrp="1"/>
          </p:cNvSpPr>
          <p:nvPr>
            <p:ph type="sldNum" sz="quarter" idx="11"/>
          </p:nvPr>
        </p:nvSpPr>
        <p:spPr>
          <a:xfrm>
            <a:off x="10222832" y="6602014"/>
            <a:ext cx="1130967" cy="255985"/>
          </a:xfrm>
          <a:prstGeom prst="rect">
            <a:avLst/>
          </a:prstGeom>
        </p:spPr>
        <p:txBody>
          <a:bodyPr/>
          <a:lstStyle/>
          <a:p>
            <a:fld id="{908AFF50-F27B-4B8C-9AC2-301204B63991}" type="slidenum">
              <a:rPr lang="en-US" smtClean="0"/>
              <a:t>‹#›</a:t>
            </a:fld>
            <a:endParaRPr lang="en-US" dirty="0"/>
          </a:p>
        </p:txBody>
      </p:sp>
      <p:sp>
        <p:nvSpPr>
          <p:cNvPr id="5" name="Footer Placeholder 8">
            <a:extLst>
              <a:ext uri="{FF2B5EF4-FFF2-40B4-BE49-F238E27FC236}">
                <a16:creationId xmlns:a16="http://schemas.microsoft.com/office/drawing/2014/main" id="{8A6586EB-4F69-97BB-F72D-FDE80B6F7741}"/>
              </a:ext>
            </a:extLst>
          </p:cNvPr>
          <p:cNvSpPr>
            <a:spLocks noGrp="1"/>
          </p:cNvSpPr>
          <p:nvPr>
            <p:ph type="ftr" sz="quarter" idx="13"/>
          </p:nvPr>
        </p:nvSpPr>
        <p:spPr>
          <a:xfrm>
            <a:off x="0" y="6602014"/>
            <a:ext cx="10222832" cy="25598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1562405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Executive_Summary">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73ED5F-1CD0-5A4D-99A8-201F70046FA2}"/>
              </a:ext>
            </a:extLst>
          </p:cNvPr>
          <p:cNvGrpSpPr/>
          <p:nvPr/>
        </p:nvGrpSpPr>
        <p:grpSpPr>
          <a:xfrm flipV="1">
            <a:off x="0" y="1185795"/>
            <a:ext cx="10633435" cy="286094"/>
            <a:chOff x="0" y="2554664"/>
            <a:chExt cx="5000771" cy="216816"/>
          </a:xfrm>
          <a:solidFill>
            <a:srgbClr val="263894"/>
          </a:solidFill>
        </p:grpSpPr>
        <p:sp>
          <p:nvSpPr>
            <p:cNvPr id="5" name="Rectangle 4">
              <a:extLst>
                <a:ext uri="{FF2B5EF4-FFF2-40B4-BE49-F238E27FC236}">
                  <a16:creationId xmlns:a16="http://schemas.microsoft.com/office/drawing/2014/main" id="{C0869AFC-D093-4543-9ACD-C57AE490E544}"/>
                </a:ext>
              </a:extLst>
            </p:cNvPr>
            <p:cNvSpPr/>
            <p:nvPr/>
          </p:nvSpPr>
          <p:spPr>
            <a:xfrm>
              <a:off x="0" y="2554664"/>
              <a:ext cx="4807670"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Triangle 5">
              <a:extLst>
                <a:ext uri="{FF2B5EF4-FFF2-40B4-BE49-F238E27FC236}">
                  <a16:creationId xmlns:a16="http://schemas.microsoft.com/office/drawing/2014/main" id="{97594BBE-3BAF-3F40-B497-788AE9EE375B}"/>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ectangle 7">
            <a:extLst>
              <a:ext uri="{FF2B5EF4-FFF2-40B4-BE49-F238E27FC236}">
                <a16:creationId xmlns:a16="http://schemas.microsoft.com/office/drawing/2014/main" id="{5D53EF5A-A427-4146-B469-419108961804}"/>
              </a:ext>
            </a:extLst>
          </p:cNvPr>
          <p:cNvSpPr/>
          <p:nvPr/>
        </p:nvSpPr>
        <p:spPr>
          <a:xfrm>
            <a:off x="0" y="1"/>
            <a:ext cx="12192000" cy="118584"/>
          </a:xfrm>
          <a:prstGeom prst="rect">
            <a:avLst/>
          </a:prstGeom>
          <a:pattFill prst="dkDnDiag">
            <a:fgClr>
              <a:srgbClr val="26389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F1E2BC63-CC39-FA44-BDC7-D50544DBF9EB}"/>
              </a:ext>
            </a:extLst>
          </p:cNvPr>
          <p:cNvSpPr/>
          <p:nvPr/>
        </p:nvSpPr>
        <p:spPr>
          <a:xfrm>
            <a:off x="10847718" y="908799"/>
            <a:ext cx="1105015" cy="1959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9">
            <a:extLst>
              <a:ext uri="{FF2B5EF4-FFF2-40B4-BE49-F238E27FC236}">
                <a16:creationId xmlns:a16="http://schemas.microsoft.com/office/drawing/2014/main" id="{3206A191-49AF-D94D-B5DF-953C43E62241}"/>
              </a:ext>
            </a:extLst>
          </p:cNvPr>
          <p:cNvSpPr>
            <a:spLocks noGrp="1"/>
          </p:cNvSpPr>
          <p:nvPr>
            <p:ph type="body" sz="quarter" idx="12" hasCustomPrompt="1"/>
          </p:nvPr>
        </p:nvSpPr>
        <p:spPr>
          <a:xfrm>
            <a:off x="201705" y="1668700"/>
            <a:ext cx="5894295" cy="4536429"/>
          </a:xfrm>
        </p:spPr>
        <p:txBody>
          <a:bodyPr>
            <a:noAutofit/>
          </a:bodyPr>
          <a:lstStyle>
            <a:lvl1pPr marL="0" indent="0">
              <a:buNone/>
              <a:defRPr sz="2000" b="0" i="0">
                <a:solidFill>
                  <a:schemeClr val="tx1">
                    <a:lumMod val="85000"/>
                    <a:lumOff val="15000"/>
                  </a:schemeClr>
                </a:solidFill>
                <a:effectLst/>
                <a:latin typeface="Rubik" panose="02000604000000020004" pitchFamily="2" charset="-79"/>
                <a:cs typeface="Rubik" panose="02000604000000020004" pitchFamily="2" charset="-79"/>
              </a:defRPr>
            </a:lvl1pPr>
            <a:lvl5pPr marL="1828800" indent="0">
              <a:buNone/>
              <a:defRPr/>
            </a:lvl5pPr>
          </a:lstStyle>
          <a:p>
            <a:pPr lvl="0"/>
            <a:r>
              <a:rPr lang="en-US"/>
              <a:t>Content</a:t>
            </a:r>
          </a:p>
        </p:txBody>
      </p:sp>
      <p:sp>
        <p:nvSpPr>
          <p:cNvPr id="2" name="Title 1">
            <a:extLst>
              <a:ext uri="{FF2B5EF4-FFF2-40B4-BE49-F238E27FC236}">
                <a16:creationId xmlns:a16="http://schemas.microsoft.com/office/drawing/2014/main" id="{A80BE88C-49CE-C249-B1EC-448AC3D156E8}"/>
              </a:ext>
            </a:extLst>
          </p:cNvPr>
          <p:cNvSpPr>
            <a:spLocks noGrp="1"/>
          </p:cNvSpPr>
          <p:nvPr>
            <p:ph type="title" hasCustomPrompt="1"/>
          </p:nvPr>
        </p:nvSpPr>
        <p:spPr>
          <a:xfrm>
            <a:off x="201168" y="274321"/>
            <a:ext cx="11795760" cy="822960"/>
          </a:xfrm>
        </p:spPr>
        <p:txBody>
          <a:bodyPr anchor="t">
            <a:noAutofit/>
          </a:bodyPr>
          <a:lstStyle/>
          <a:p>
            <a:r>
              <a:rPr lang="en-US"/>
              <a:t>Title</a:t>
            </a:r>
          </a:p>
        </p:txBody>
      </p:sp>
      <p:sp>
        <p:nvSpPr>
          <p:cNvPr id="23" name="Text Placeholder 29">
            <a:extLst>
              <a:ext uri="{FF2B5EF4-FFF2-40B4-BE49-F238E27FC236}">
                <a16:creationId xmlns:a16="http://schemas.microsoft.com/office/drawing/2014/main" id="{719519ED-E60C-2347-9960-64D166BEEE45}"/>
              </a:ext>
            </a:extLst>
          </p:cNvPr>
          <p:cNvSpPr>
            <a:spLocks noGrp="1"/>
          </p:cNvSpPr>
          <p:nvPr>
            <p:ph type="body" sz="quarter" idx="33" hasCustomPrompt="1"/>
          </p:nvPr>
        </p:nvSpPr>
        <p:spPr>
          <a:xfrm>
            <a:off x="6102633" y="1668700"/>
            <a:ext cx="5894295" cy="4536429"/>
          </a:xfrm>
        </p:spPr>
        <p:txBody>
          <a:bodyPr>
            <a:noAutofit/>
          </a:bodyPr>
          <a:lstStyle>
            <a:lvl1pPr marL="0" indent="0">
              <a:buNone/>
              <a:defRPr sz="2000" b="0" i="0">
                <a:solidFill>
                  <a:schemeClr val="tx1">
                    <a:lumMod val="85000"/>
                    <a:lumOff val="15000"/>
                  </a:schemeClr>
                </a:solidFill>
                <a:effectLst/>
                <a:latin typeface="Rubik" panose="02000604000000020004" pitchFamily="2" charset="-79"/>
                <a:cs typeface="Rubik" panose="02000604000000020004" pitchFamily="2" charset="-79"/>
              </a:defRPr>
            </a:lvl1pPr>
            <a:lvl5pPr marL="1828800" indent="0">
              <a:buNone/>
              <a:defRPr/>
            </a:lvl5pPr>
          </a:lstStyle>
          <a:p>
            <a:pPr lvl="0"/>
            <a:r>
              <a:rPr lang="en-US"/>
              <a:t>Content</a:t>
            </a:r>
          </a:p>
        </p:txBody>
      </p:sp>
      <p:sp>
        <p:nvSpPr>
          <p:cNvPr id="9" name="Slide Number Placeholder 3">
            <a:extLst>
              <a:ext uri="{FF2B5EF4-FFF2-40B4-BE49-F238E27FC236}">
                <a16:creationId xmlns:a16="http://schemas.microsoft.com/office/drawing/2014/main" id="{234598AA-5AF8-D18A-89F2-7DDAF92F79A8}"/>
              </a:ext>
            </a:extLst>
          </p:cNvPr>
          <p:cNvSpPr>
            <a:spLocks noGrp="1"/>
          </p:cNvSpPr>
          <p:nvPr>
            <p:ph type="sldNum" sz="quarter" idx="11"/>
          </p:nvPr>
        </p:nvSpPr>
        <p:spPr>
          <a:xfrm>
            <a:off x="10633434" y="6572250"/>
            <a:ext cx="720365" cy="365125"/>
          </a:xfrm>
          <a:prstGeom prst="rect">
            <a:avLst/>
          </a:prstGeom>
        </p:spPr>
        <p:txBody>
          <a:bodyPr/>
          <a:lstStyle/>
          <a:p>
            <a:fld id="{908AFF50-F27B-4B8C-9AC2-301204B63991}" type="slidenum">
              <a:rPr lang="en-US" smtClean="0"/>
              <a:t>‹#›</a:t>
            </a:fld>
            <a:endParaRPr lang="en-US" dirty="0"/>
          </a:p>
        </p:txBody>
      </p:sp>
      <p:sp>
        <p:nvSpPr>
          <p:cNvPr id="10" name="Footer Placeholder 2">
            <a:extLst>
              <a:ext uri="{FF2B5EF4-FFF2-40B4-BE49-F238E27FC236}">
                <a16:creationId xmlns:a16="http://schemas.microsoft.com/office/drawing/2014/main" id="{BDEA0282-6CC9-F4CA-036D-CB2B2FC990DA}"/>
              </a:ext>
            </a:extLst>
          </p:cNvPr>
          <p:cNvSpPr>
            <a:spLocks noGrp="1"/>
          </p:cNvSpPr>
          <p:nvPr>
            <p:ph type="ftr" sz="quarter" idx="32"/>
          </p:nvPr>
        </p:nvSpPr>
        <p:spPr>
          <a:xfrm>
            <a:off x="0" y="6572249"/>
            <a:ext cx="10633434" cy="36512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15383607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3_PTR_Perspectiv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73ED5F-1CD0-5A4D-99A8-201F70046FA2}"/>
              </a:ext>
            </a:extLst>
          </p:cNvPr>
          <p:cNvGrpSpPr/>
          <p:nvPr/>
        </p:nvGrpSpPr>
        <p:grpSpPr>
          <a:xfrm flipV="1">
            <a:off x="0" y="1185795"/>
            <a:ext cx="10633435" cy="286094"/>
            <a:chOff x="0" y="2554664"/>
            <a:chExt cx="5000771" cy="216816"/>
          </a:xfrm>
          <a:solidFill>
            <a:srgbClr val="F06F30"/>
          </a:solidFill>
        </p:grpSpPr>
        <p:sp>
          <p:nvSpPr>
            <p:cNvPr id="5" name="Rectangle 4">
              <a:extLst>
                <a:ext uri="{FF2B5EF4-FFF2-40B4-BE49-F238E27FC236}">
                  <a16:creationId xmlns:a16="http://schemas.microsoft.com/office/drawing/2014/main" id="{C0869AFC-D093-4543-9ACD-C57AE490E544}"/>
                </a:ext>
              </a:extLst>
            </p:cNvPr>
            <p:cNvSpPr/>
            <p:nvPr/>
          </p:nvSpPr>
          <p:spPr>
            <a:xfrm>
              <a:off x="0" y="2554664"/>
              <a:ext cx="4807670"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Triangle 5">
              <a:extLst>
                <a:ext uri="{FF2B5EF4-FFF2-40B4-BE49-F238E27FC236}">
                  <a16:creationId xmlns:a16="http://schemas.microsoft.com/office/drawing/2014/main" id="{97594BBE-3BAF-3F40-B497-788AE9EE375B}"/>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52A9A28A-5C06-F647-8EF0-A9DE95148D8B}"/>
              </a:ext>
            </a:extLst>
          </p:cNvPr>
          <p:cNvSpPr>
            <a:spLocks noGrp="1"/>
          </p:cNvSpPr>
          <p:nvPr>
            <p:ph type="title" hasCustomPrompt="1"/>
          </p:nvPr>
        </p:nvSpPr>
        <p:spPr>
          <a:xfrm>
            <a:off x="239267" y="300584"/>
            <a:ext cx="11713465" cy="744219"/>
          </a:xfrm>
        </p:spPr>
        <p:txBody>
          <a:bodyPr anchor="ctr">
            <a:noAutofit/>
          </a:bodyPr>
          <a:lstStyle>
            <a:lvl1pPr>
              <a:defRPr sz="2800" b="0" i="0">
                <a:solidFill>
                  <a:schemeClr val="tx1">
                    <a:lumMod val="85000"/>
                    <a:lumOff val="15000"/>
                  </a:schemeClr>
                </a:solidFill>
                <a:latin typeface="Rubik Light" panose="02000604000000020004" pitchFamily="2" charset="-79"/>
                <a:cs typeface="Rubik Light" panose="02000604000000020004" pitchFamily="2" charset="-79"/>
              </a:defRPr>
            </a:lvl1pPr>
          </a:lstStyle>
          <a:p>
            <a:r>
              <a:rPr lang="en-US"/>
              <a:t>CLICK TO EDIT</a:t>
            </a:r>
          </a:p>
        </p:txBody>
      </p:sp>
      <p:sp>
        <p:nvSpPr>
          <p:cNvPr id="8" name="Rectangle 7">
            <a:extLst>
              <a:ext uri="{FF2B5EF4-FFF2-40B4-BE49-F238E27FC236}">
                <a16:creationId xmlns:a16="http://schemas.microsoft.com/office/drawing/2014/main" id="{5D53EF5A-A427-4146-B469-419108961804}"/>
              </a:ext>
            </a:extLst>
          </p:cNvPr>
          <p:cNvSpPr/>
          <p:nvPr/>
        </p:nvSpPr>
        <p:spPr>
          <a:xfrm>
            <a:off x="0" y="1"/>
            <a:ext cx="12192000" cy="118584"/>
          </a:xfrm>
          <a:prstGeom prst="rect">
            <a:avLst/>
          </a:prstGeom>
          <a:pattFill prst="dkDnDiag">
            <a:fgClr>
              <a:srgbClr val="F06F3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F1E2BC63-CC39-FA44-BDC7-D50544DBF9EB}"/>
              </a:ext>
            </a:extLst>
          </p:cNvPr>
          <p:cNvSpPr/>
          <p:nvPr/>
        </p:nvSpPr>
        <p:spPr>
          <a:xfrm>
            <a:off x="10847718" y="908799"/>
            <a:ext cx="1105015" cy="1959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9">
            <a:extLst>
              <a:ext uri="{FF2B5EF4-FFF2-40B4-BE49-F238E27FC236}">
                <a16:creationId xmlns:a16="http://schemas.microsoft.com/office/drawing/2014/main" id="{3206A191-49AF-D94D-B5DF-953C43E62241}"/>
              </a:ext>
            </a:extLst>
          </p:cNvPr>
          <p:cNvSpPr>
            <a:spLocks noGrp="1"/>
          </p:cNvSpPr>
          <p:nvPr>
            <p:ph type="body" sz="quarter" idx="12" hasCustomPrompt="1"/>
          </p:nvPr>
        </p:nvSpPr>
        <p:spPr>
          <a:xfrm>
            <a:off x="201705" y="1638123"/>
            <a:ext cx="2622550" cy="518688"/>
          </a:xfrm>
        </p:spPr>
        <p:txBody>
          <a:bodyPr>
            <a:normAutofit/>
          </a:bodyPr>
          <a:lstStyle>
            <a:lvl1pPr marL="0" indent="0">
              <a:buNone/>
              <a:defRPr sz="2400" b="0" i="0">
                <a:effectLst>
                  <a:outerShdw blurRad="38100" dist="38100" dir="2700000" algn="tl">
                    <a:srgbClr val="000000">
                      <a:alpha val="43137"/>
                    </a:srgbClr>
                  </a:outerShdw>
                </a:effectLst>
                <a:latin typeface="Rubik" panose="02000604000000020004" pitchFamily="2" charset="-79"/>
                <a:cs typeface="Rubik" panose="02000604000000020004" pitchFamily="2" charset="-79"/>
              </a:defRPr>
            </a:lvl1pPr>
            <a:lvl5pPr marL="1828800" indent="0">
              <a:buNone/>
              <a:defRPr/>
            </a:lvl5pPr>
          </a:lstStyle>
          <a:p>
            <a:pPr lvl="0"/>
            <a:r>
              <a:rPr lang="en-US"/>
              <a:t>Heading</a:t>
            </a:r>
          </a:p>
        </p:txBody>
      </p:sp>
      <p:sp>
        <p:nvSpPr>
          <p:cNvPr id="3" name="Slide Number Placeholder 3">
            <a:extLst>
              <a:ext uri="{FF2B5EF4-FFF2-40B4-BE49-F238E27FC236}">
                <a16:creationId xmlns:a16="http://schemas.microsoft.com/office/drawing/2014/main" id="{E92D7D4E-A01D-2FBB-449F-7C1C90ED6145}"/>
              </a:ext>
            </a:extLst>
          </p:cNvPr>
          <p:cNvSpPr>
            <a:spLocks noGrp="1"/>
          </p:cNvSpPr>
          <p:nvPr>
            <p:ph type="sldNum" sz="quarter" idx="11"/>
          </p:nvPr>
        </p:nvSpPr>
        <p:spPr>
          <a:xfrm>
            <a:off x="10222832" y="6602014"/>
            <a:ext cx="1130967" cy="255985"/>
          </a:xfrm>
          <a:prstGeom prst="rect">
            <a:avLst/>
          </a:prstGeom>
        </p:spPr>
        <p:txBody>
          <a:bodyPr/>
          <a:lstStyle/>
          <a:p>
            <a:fld id="{908AFF50-F27B-4B8C-9AC2-301204B63991}" type="slidenum">
              <a:rPr lang="en-US" smtClean="0"/>
              <a:t>‹#›</a:t>
            </a:fld>
            <a:endParaRPr lang="en-US" dirty="0"/>
          </a:p>
        </p:txBody>
      </p:sp>
      <p:sp>
        <p:nvSpPr>
          <p:cNvPr id="10" name="Footer Placeholder 8">
            <a:extLst>
              <a:ext uri="{FF2B5EF4-FFF2-40B4-BE49-F238E27FC236}">
                <a16:creationId xmlns:a16="http://schemas.microsoft.com/office/drawing/2014/main" id="{A5FE3808-E4F4-2BA1-52A5-D5E5C4151A65}"/>
              </a:ext>
            </a:extLst>
          </p:cNvPr>
          <p:cNvSpPr>
            <a:spLocks noGrp="1"/>
          </p:cNvSpPr>
          <p:nvPr>
            <p:ph type="ftr" sz="quarter" idx="13"/>
          </p:nvPr>
        </p:nvSpPr>
        <p:spPr>
          <a:xfrm>
            <a:off x="0" y="6602014"/>
            <a:ext cx="10222832" cy="25598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4032922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PTR_Perspectiv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73ED5F-1CD0-5A4D-99A8-201F70046FA2}"/>
              </a:ext>
            </a:extLst>
          </p:cNvPr>
          <p:cNvGrpSpPr/>
          <p:nvPr/>
        </p:nvGrpSpPr>
        <p:grpSpPr>
          <a:xfrm flipV="1">
            <a:off x="0" y="1185795"/>
            <a:ext cx="10633435" cy="286094"/>
            <a:chOff x="0" y="2554664"/>
            <a:chExt cx="5000771" cy="216816"/>
          </a:xfrm>
          <a:solidFill>
            <a:srgbClr val="F06F30"/>
          </a:solidFill>
        </p:grpSpPr>
        <p:sp>
          <p:nvSpPr>
            <p:cNvPr id="5" name="Rectangle 4">
              <a:extLst>
                <a:ext uri="{FF2B5EF4-FFF2-40B4-BE49-F238E27FC236}">
                  <a16:creationId xmlns:a16="http://schemas.microsoft.com/office/drawing/2014/main" id="{C0869AFC-D093-4543-9ACD-C57AE490E544}"/>
                </a:ext>
              </a:extLst>
            </p:cNvPr>
            <p:cNvSpPr/>
            <p:nvPr/>
          </p:nvSpPr>
          <p:spPr>
            <a:xfrm>
              <a:off x="0" y="2554664"/>
              <a:ext cx="4807670"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Triangle 5">
              <a:extLst>
                <a:ext uri="{FF2B5EF4-FFF2-40B4-BE49-F238E27FC236}">
                  <a16:creationId xmlns:a16="http://schemas.microsoft.com/office/drawing/2014/main" id="{97594BBE-3BAF-3F40-B497-788AE9EE375B}"/>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52A9A28A-5C06-F647-8EF0-A9DE95148D8B}"/>
              </a:ext>
            </a:extLst>
          </p:cNvPr>
          <p:cNvSpPr>
            <a:spLocks noGrp="1"/>
          </p:cNvSpPr>
          <p:nvPr>
            <p:ph type="title" hasCustomPrompt="1"/>
          </p:nvPr>
        </p:nvSpPr>
        <p:spPr>
          <a:xfrm>
            <a:off x="239267" y="300584"/>
            <a:ext cx="11713465" cy="744219"/>
          </a:xfrm>
        </p:spPr>
        <p:txBody>
          <a:bodyPr anchor="ctr">
            <a:noAutofit/>
          </a:bodyPr>
          <a:lstStyle>
            <a:lvl1pPr>
              <a:defRPr sz="2800" b="0" i="0">
                <a:solidFill>
                  <a:schemeClr val="tx1">
                    <a:lumMod val="85000"/>
                    <a:lumOff val="15000"/>
                  </a:schemeClr>
                </a:solidFill>
                <a:latin typeface="Rubik Light" panose="02000604000000020004" pitchFamily="2" charset="-79"/>
                <a:cs typeface="Rubik Light" panose="02000604000000020004" pitchFamily="2" charset="-79"/>
              </a:defRPr>
            </a:lvl1pPr>
          </a:lstStyle>
          <a:p>
            <a:r>
              <a:rPr lang="en-US"/>
              <a:t>CLICK TO EDIT</a:t>
            </a:r>
          </a:p>
        </p:txBody>
      </p:sp>
      <p:sp>
        <p:nvSpPr>
          <p:cNvPr id="4" name="Slide Number Placeholder 3">
            <a:extLst>
              <a:ext uri="{FF2B5EF4-FFF2-40B4-BE49-F238E27FC236}">
                <a16:creationId xmlns:a16="http://schemas.microsoft.com/office/drawing/2014/main" id="{C9E99AC0-AE23-E642-BACC-276311050BD4}"/>
              </a:ext>
            </a:extLst>
          </p:cNvPr>
          <p:cNvSpPr>
            <a:spLocks noGrp="1"/>
          </p:cNvSpPr>
          <p:nvPr>
            <p:ph type="sldNum" sz="quarter" idx="11"/>
          </p:nvPr>
        </p:nvSpPr>
        <p:spPr>
          <a:xfrm>
            <a:off x="10222832" y="6602014"/>
            <a:ext cx="1130967" cy="255985"/>
          </a:xfrm>
          <a:prstGeom prst="rect">
            <a:avLst/>
          </a:prstGeom>
        </p:spPr>
        <p:txBody>
          <a:bodyPr/>
          <a:lstStyle/>
          <a:p>
            <a:fld id="{908AFF50-F27B-4B8C-9AC2-301204B63991}" type="slidenum">
              <a:rPr lang="en-US" smtClean="0"/>
              <a:t>‹#›</a:t>
            </a:fld>
            <a:endParaRPr lang="en-US" dirty="0"/>
          </a:p>
        </p:txBody>
      </p:sp>
      <p:sp>
        <p:nvSpPr>
          <p:cNvPr id="8" name="Rectangle 7">
            <a:extLst>
              <a:ext uri="{FF2B5EF4-FFF2-40B4-BE49-F238E27FC236}">
                <a16:creationId xmlns:a16="http://schemas.microsoft.com/office/drawing/2014/main" id="{5D53EF5A-A427-4146-B469-419108961804}"/>
              </a:ext>
            </a:extLst>
          </p:cNvPr>
          <p:cNvSpPr/>
          <p:nvPr/>
        </p:nvSpPr>
        <p:spPr>
          <a:xfrm>
            <a:off x="0" y="1"/>
            <a:ext cx="12192000" cy="118584"/>
          </a:xfrm>
          <a:prstGeom prst="rect">
            <a:avLst/>
          </a:prstGeom>
          <a:pattFill prst="dkDnDiag">
            <a:fgClr>
              <a:srgbClr val="F06F3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F1E2BC63-CC39-FA44-BDC7-D50544DBF9EB}"/>
              </a:ext>
            </a:extLst>
          </p:cNvPr>
          <p:cNvSpPr/>
          <p:nvPr/>
        </p:nvSpPr>
        <p:spPr>
          <a:xfrm>
            <a:off x="10847718" y="908799"/>
            <a:ext cx="1105015" cy="1959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ooter Placeholder 8">
            <a:extLst>
              <a:ext uri="{FF2B5EF4-FFF2-40B4-BE49-F238E27FC236}">
                <a16:creationId xmlns:a16="http://schemas.microsoft.com/office/drawing/2014/main" id="{7BD71396-B4C4-C64B-A0A4-8938AFAE75D2}"/>
              </a:ext>
            </a:extLst>
          </p:cNvPr>
          <p:cNvSpPr>
            <a:spLocks noGrp="1"/>
          </p:cNvSpPr>
          <p:nvPr>
            <p:ph type="ftr" sz="quarter" idx="13"/>
          </p:nvPr>
        </p:nvSpPr>
        <p:spPr>
          <a:xfrm>
            <a:off x="0" y="6602014"/>
            <a:ext cx="10222832" cy="25598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10777639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2_PTR_Perspectiv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73ED5F-1CD0-5A4D-99A8-201F70046FA2}"/>
              </a:ext>
            </a:extLst>
          </p:cNvPr>
          <p:cNvGrpSpPr/>
          <p:nvPr/>
        </p:nvGrpSpPr>
        <p:grpSpPr>
          <a:xfrm flipV="1">
            <a:off x="0" y="1185795"/>
            <a:ext cx="10633435" cy="286094"/>
            <a:chOff x="0" y="2554664"/>
            <a:chExt cx="5000771" cy="216816"/>
          </a:xfrm>
          <a:solidFill>
            <a:srgbClr val="F06F30"/>
          </a:solidFill>
        </p:grpSpPr>
        <p:sp>
          <p:nvSpPr>
            <p:cNvPr id="5" name="Rectangle 4">
              <a:extLst>
                <a:ext uri="{FF2B5EF4-FFF2-40B4-BE49-F238E27FC236}">
                  <a16:creationId xmlns:a16="http://schemas.microsoft.com/office/drawing/2014/main" id="{C0869AFC-D093-4543-9ACD-C57AE490E544}"/>
                </a:ext>
              </a:extLst>
            </p:cNvPr>
            <p:cNvSpPr/>
            <p:nvPr/>
          </p:nvSpPr>
          <p:spPr>
            <a:xfrm>
              <a:off x="0" y="2554664"/>
              <a:ext cx="4807670"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Triangle 5">
              <a:extLst>
                <a:ext uri="{FF2B5EF4-FFF2-40B4-BE49-F238E27FC236}">
                  <a16:creationId xmlns:a16="http://schemas.microsoft.com/office/drawing/2014/main" id="{97594BBE-3BAF-3F40-B497-788AE9EE375B}"/>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52A9A28A-5C06-F647-8EF0-A9DE95148D8B}"/>
              </a:ext>
            </a:extLst>
          </p:cNvPr>
          <p:cNvSpPr>
            <a:spLocks noGrp="1"/>
          </p:cNvSpPr>
          <p:nvPr>
            <p:ph type="title" hasCustomPrompt="1"/>
          </p:nvPr>
        </p:nvSpPr>
        <p:spPr>
          <a:xfrm>
            <a:off x="1219199" y="300584"/>
            <a:ext cx="10733533" cy="744219"/>
          </a:xfrm>
        </p:spPr>
        <p:txBody>
          <a:bodyPr anchor="ctr">
            <a:noAutofit/>
          </a:bodyPr>
          <a:lstStyle>
            <a:lvl1pPr>
              <a:defRPr sz="2800" b="0" i="0">
                <a:solidFill>
                  <a:schemeClr val="tx1">
                    <a:lumMod val="85000"/>
                    <a:lumOff val="15000"/>
                  </a:schemeClr>
                </a:solidFill>
                <a:latin typeface="Rubik Light" panose="02000604000000020004" pitchFamily="2" charset="-79"/>
                <a:cs typeface="Rubik Light" panose="02000604000000020004" pitchFamily="2" charset="-79"/>
              </a:defRPr>
            </a:lvl1pPr>
          </a:lstStyle>
          <a:p>
            <a:r>
              <a:rPr lang="en-US"/>
              <a:t>CLICK TO EDIT</a:t>
            </a:r>
          </a:p>
        </p:txBody>
      </p:sp>
      <p:sp>
        <p:nvSpPr>
          <p:cNvPr id="8" name="Rectangle 7">
            <a:extLst>
              <a:ext uri="{FF2B5EF4-FFF2-40B4-BE49-F238E27FC236}">
                <a16:creationId xmlns:a16="http://schemas.microsoft.com/office/drawing/2014/main" id="{5D53EF5A-A427-4146-B469-419108961804}"/>
              </a:ext>
            </a:extLst>
          </p:cNvPr>
          <p:cNvSpPr/>
          <p:nvPr/>
        </p:nvSpPr>
        <p:spPr>
          <a:xfrm>
            <a:off x="0" y="1"/>
            <a:ext cx="12192000" cy="118584"/>
          </a:xfrm>
          <a:prstGeom prst="rect">
            <a:avLst/>
          </a:prstGeom>
          <a:pattFill prst="dkDnDiag">
            <a:fgClr>
              <a:srgbClr val="F06F3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F1E2BC63-CC39-FA44-BDC7-D50544DBF9EB}"/>
              </a:ext>
            </a:extLst>
          </p:cNvPr>
          <p:cNvSpPr/>
          <p:nvPr/>
        </p:nvSpPr>
        <p:spPr>
          <a:xfrm>
            <a:off x="10847718" y="908799"/>
            <a:ext cx="1105015" cy="1959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C0AD1C65-7D1E-454F-9D2B-F639C990A806}"/>
              </a:ext>
            </a:extLst>
          </p:cNvPr>
          <p:cNvSpPr/>
          <p:nvPr userDrawn="1"/>
        </p:nvSpPr>
        <p:spPr>
          <a:xfrm>
            <a:off x="3022" y="-1"/>
            <a:ext cx="1216176" cy="15943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drawing&#10;&#10;Description automatically generated">
            <a:extLst>
              <a:ext uri="{FF2B5EF4-FFF2-40B4-BE49-F238E27FC236}">
                <a16:creationId xmlns:a16="http://schemas.microsoft.com/office/drawing/2014/main" id="{B7B0B8DB-4C4F-402A-946C-04240DE8BF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30" y="118586"/>
            <a:ext cx="895397" cy="1067210"/>
          </a:xfrm>
          <a:prstGeom prst="rect">
            <a:avLst/>
          </a:prstGeom>
        </p:spPr>
      </p:pic>
      <p:sp>
        <p:nvSpPr>
          <p:cNvPr id="3" name="Slide Number Placeholder 3">
            <a:extLst>
              <a:ext uri="{FF2B5EF4-FFF2-40B4-BE49-F238E27FC236}">
                <a16:creationId xmlns:a16="http://schemas.microsoft.com/office/drawing/2014/main" id="{D5ADF668-99CE-BC94-10C0-ED9095DB1509}"/>
              </a:ext>
            </a:extLst>
          </p:cNvPr>
          <p:cNvSpPr>
            <a:spLocks noGrp="1"/>
          </p:cNvSpPr>
          <p:nvPr>
            <p:ph type="sldNum" sz="quarter" idx="11"/>
          </p:nvPr>
        </p:nvSpPr>
        <p:spPr>
          <a:xfrm>
            <a:off x="10222832" y="6602014"/>
            <a:ext cx="1130967" cy="255985"/>
          </a:xfrm>
          <a:prstGeom prst="rect">
            <a:avLst/>
          </a:prstGeom>
        </p:spPr>
        <p:txBody>
          <a:bodyPr/>
          <a:lstStyle/>
          <a:p>
            <a:fld id="{908AFF50-F27B-4B8C-9AC2-301204B63991}" type="slidenum">
              <a:rPr lang="en-US" smtClean="0"/>
              <a:t>‹#›</a:t>
            </a:fld>
            <a:endParaRPr lang="en-US" dirty="0"/>
          </a:p>
        </p:txBody>
      </p:sp>
      <p:sp>
        <p:nvSpPr>
          <p:cNvPr id="12" name="Footer Placeholder 8">
            <a:extLst>
              <a:ext uri="{FF2B5EF4-FFF2-40B4-BE49-F238E27FC236}">
                <a16:creationId xmlns:a16="http://schemas.microsoft.com/office/drawing/2014/main" id="{80AADE3A-E44C-1D7E-DAF4-F0C8280658D4}"/>
              </a:ext>
            </a:extLst>
          </p:cNvPr>
          <p:cNvSpPr>
            <a:spLocks noGrp="1"/>
          </p:cNvSpPr>
          <p:nvPr>
            <p:ph type="ftr" sz="quarter" idx="13"/>
          </p:nvPr>
        </p:nvSpPr>
        <p:spPr>
          <a:xfrm>
            <a:off x="0" y="6602014"/>
            <a:ext cx="10222832" cy="25598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33714983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2CFCF-08A9-47DC-8FA9-6F992C1399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A824E2-C584-405E-B8F9-32CCE0B0352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7EA28CE6-6418-49FF-853E-E799E1C10B77}"/>
              </a:ext>
            </a:extLst>
          </p:cNvPr>
          <p:cNvSpPr>
            <a:spLocks noGrp="1"/>
          </p:cNvSpPr>
          <p:nvPr>
            <p:ph type="sldNum" sz="quarter" idx="11"/>
          </p:nvPr>
        </p:nvSpPr>
        <p:spPr>
          <a:xfrm>
            <a:off x="10222832" y="6602014"/>
            <a:ext cx="1130967" cy="255985"/>
          </a:xfrm>
          <a:prstGeom prst="rect">
            <a:avLst/>
          </a:prstGeom>
        </p:spPr>
        <p:txBody>
          <a:bodyPr/>
          <a:lstStyle/>
          <a:p>
            <a:fld id="{908AFF50-F27B-4B8C-9AC2-301204B63991}" type="slidenum">
              <a:rPr lang="en-US" smtClean="0"/>
              <a:t>‹#›</a:t>
            </a:fld>
            <a:endParaRPr lang="en-US" dirty="0"/>
          </a:p>
        </p:txBody>
      </p:sp>
      <p:sp>
        <p:nvSpPr>
          <p:cNvPr id="5" name="Footer Placeholder 8">
            <a:extLst>
              <a:ext uri="{FF2B5EF4-FFF2-40B4-BE49-F238E27FC236}">
                <a16:creationId xmlns:a16="http://schemas.microsoft.com/office/drawing/2014/main" id="{3167FC3B-E30C-6376-61A4-921AAB669072}"/>
              </a:ext>
            </a:extLst>
          </p:cNvPr>
          <p:cNvSpPr>
            <a:spLocks noGrp="1"/>
          </p:cNvSpPr>
          <p:nvPr>
            <p:ph type="ftr" sz="quarter" idx="13"/>
          </p:nvPr>
        </p:nvSpPr>
        <p:spPr>
          <a:xfrm>
            <a:off x="0" y="6602014"/>
            <a:ext cx="10222832" cy="25598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37070764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E7A35-E3CF-47F2-BDBF-27D9FFDC16CC}"/>
              </a:ext>
            </a:extLst>
          </p:cNvPr>
          <p:cNvSpPr>
            <a:spLocks noGrp="1"/>
          </p:cNvSpPr>
          <p:nvPr>
            <p:ph type="title"/>
          </p:nvPr>
        </p:nvSpPr>
        <p:spPr>
          <a:xfrm>
            <a:off x="4192863" y="365125"/>
            <a:ext cx="7160937" cy="592471"/>
          </a:xfrm>
        </p:spPr>
        <p:txBody>
          <a:bodyPr>
            <a:normAutofit/>
          </a:bodyPr>
          <a:lstStyle>
            <a:lvl1pPr>
              <a:defRPr sz="3200">
                <a:solidFill>
                  <a:schemeClr val="bg1">
                    <a:lumMod val="50000"/>
                  </a:schemeClr>
                </a:solidFill>
              </a:defRPr>
            </a:lvl1pPr>
          </a:lstStyle>
          <a:p>
            <a:r>
              <a:rPr lang="en-US"/>
              <a:t>Click to edit Master title style</a:t>
            </a:r>
          </a:p>
        </p:txBody>
      </p:sp>
      <p:sp>
        <p:nvSpPr>
          <p:cNvPr id="34" name="Text Placeholder 2">
            <a:extLst>
              <a:ext uri="{FF2B5EF4-FFF2-40B4-BE49-F238E27FC236}">
                <a16:creationId xmlns:a16="http://schemas.microsoft.com/office/drawing/2014/main" id="{9F60A7C2-5F3E-4CDF-BA03-34CC5BE6C669}"/>
              </a:ext>
            </a:extLst>
          </p:cNvPr>
          <p:cNvSpPr>
            <a:spLocks noGrp="1"/>
          </p:cNvSpPr>
          <p:nvPr>
            <p:ph idx="1" hasCustomPrompt="1"/>
          </p:nvPr>
        </p:nvSpPr>
        <p:spPr>
          <a:xfrm>
            <a:off x="1028067" y="310501"/>
            <a:ext cx="2958209" cy="1080227"/>
          </a:xfrm>
          <a:prstGeom prst="rect">
            <a:avLst/>
          </a:prstGeom>
        </p:spPr>
        <p:txBody>
          <a:bodyPr vert="horz" lIns="91440" tIns="45720" rIns="91440" bIns="45720" rtlCol="0">
            <a:normAutofit/>
          </a:bodyPr>
          <a:lstStyle>
            <a:lvl1pPr marL="0" indent="0">
              <a:buNone/>
              <a:defRPr/>
            </a:lvl1pPr>
            <a:lvl2pPr marL="457200" indent="0">
              <a:buNone/>
              <a:defRPr/>
            </a:lvl2pPr>
          </a:lstStyle>
          <a:p>
            <a:pPr lvl="0"/>
            <a:r>
              <a:rPr lang="en-US"/>
              <a:t>Edit Master text style</a:t>
            </a:r>
          </a:p>
        </p:txBody>
      </p:sp>
      <p:sp>
        <p:nvSpPr>
          <p:cNvPr id="3" name="Slide Number Placeholder 3">
            <a:extLst>
              <a:ext uri="{FF2B5EF4-FFF2-40B4-BE49-F238E27FC236}">
                <a16:creationId xmlns:a16="http://schemas.microsoft.com/office/drawing/2014/main" id="{777ADABE-A1B6-B3C1-108C-CB9E5F71992B}"/>
              </a:ext>
            </a:extLst>
          </p:cNvPr>
          <p:cNvSpPr>
            <a:spLocks noGrp="1"/>
          </p:cNvSpPr>
          <p:nvPr>
            <p:ph type="sldNum" sz="quarter" idx="11"/>
          </p:nvPr>
        </p:nvSpPr>
        <p:spPr>
          <a:xfrm>
            <a:off x="10222832" y="6602014"/>
            <a:ext cx="1130967" cy="255985"/>
          </a:xfrm>
          <a:prstGeom prst="rect">
            <a:avLst/>
          </a:prstGeom>
        </p:spPr>
        <p:txBody>
          <a:bodyPr/>
          <a:lstStyle/>
          <a:p>
            <a:fld id="{908AFF50-F27B-4B8C-9AC2-301204B63991}" type="slidenum">
              <a:rPr lang="en-US" smtClean="0"/>
              <a:t>‹#›</a:t>
            </a:fld>
            <a:endParaRPr lang="en-US" dirty="0"/>
          </a:p>
        </p:txBody>
      </p:sp>
      <p:sp>
        <p:nvSpPr>
          <p:cNvPr id="4" name="Footer Placeholder 8">
            <a:extLst>
              <a:ext uri="{FF2B5EF4-FFF2-40B4-BE49-F238E27FC236}">
                <a16:creationId xmlns:a16="http://schemas.microsoft.com/office/drawing/2014/main" id="{11A11E64-48D2-FF3C-D061-60DFA6D87E6C}"/>
              </a:ext>
            </a:extLst>
          </p:cNvPr>
          <p:cNvSpPr>
            <a:spLocks noGrp="1"/>
          </p:cNvSpPr>
          <p:nvPr>
            <p:ph type="ftr" sz="quarter" idx="13"/>
          </p:nvPr>
        </p:nvSpPr>
        <p:spPr>
          <a:xfrm>
            <a:off x="0" y="6602014"/>
            <a:ext cx="10222832" cy="25598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3911161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PTR_Perspec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9A28A-5C06-F647-8EF0-A9DE95148D8B}"/>
              </a:ext>
            </a:extLst>
          </p:cNvPr>
          <p:cNvSpPr>
            <a:spLocks noGrp="1"/>
          </p:cNvSpPr>
          <p:nvPr>
            <p:ph type="title" hasCustomPrompt="1"/>
          </p:nvPr>
        </p:nvSpPr>
        <p:spPr>
          <a:xfrm>
            <a:off x="4953423" y="300584"/>
            <a:ext cx="6999310" cy="744219"/>
          </a:xfrm>
        </p:spPr>
        <p:txBody>
          <a:bodyPr anchor="ctr">
            <a:noAutofit/>
          </a:bodyPr>
          <a:lstStyle>
            <a:lvl1pPr>
              <a:defRPr sz="2800" b="0" i="0">
                <a:solidFill>
                  <a:schemeClr val="tx1">
                    <a:lumMod val="85000"/>
                    <a:lumOff val="15000"/>
                  </a:schemeClr>
                </a:solidFill>
                <a:latin typeface="Rubik Light" panose="02000604000000020004" pitchFamily="2" charset="-79"/>
                <a:cs typeface="Rubik Light" panose="02000604000000020004" pitchFamily="2" charset="-79"/>
              </a:defRPr>
            </a:lvl1pPr>
          </a:lstStyle>
          <a:p>
            <a:r>
              <a:rPr lang="en-US"/>
              <a:t>CLICK TO EDIT</a:t>
            </a:r>
          </a:p>
        </p:txBody>
      </p:sp>
      <p:grpSp>
        <p:nvGrpSpPr>
          <p:cNvPr id="7" name="Group 6">
            <a:extLst>
              <a:ext uri="{FF2B5EF4-FFF2-40B4-BE49-F238E27FC236}">
                <a16:creationId xmlns:a16="http://schemas.microsoft.com/office/drawing/2014/main" id="{5F73ED5F-1CD0-5A4D-99A8-201F70046FA2}"/>
              </a:ext>
            </a:extLst>
          </p:cNvPr>
          <p:cNvGrpSpPr/>
          <p:nvPr/>
        </p:nvGrpSpPr>
        <p:grpSpPr>
          <a:xfrm flipV="1">
            <a:off x="0" y="1185795"/>
            <a:ext cx="10633435" cy="286094"/>
            <a:chOff x="0" y="2554664"/>
            <a:chExt cx="5000771" cy="216816"/>
          </a:xfrm>
          <a:solidFill>
            <a:srgbClr val="F06F30"/>
          </a:solidFill>
        </p:grpSpPr>
        <p:sp>
          <p:nvSpPr>
            <p:cNvPr id="5" name="Rectangle 4">
              <a:extLst>
                <a:ext uri="{FF2B5EF4-FFF2-40B4-BE49-F238E27FC236}">
                  <a16:creationId xmlns:a16="http://schemas.microsoft.com/office/drawing/2014/main" id="{C0869AFC-D093-4543-9ACD-C57AE490E544}"/>
                </a:ext>
              </a:extLst>
            </p:cNvPr>
            <p:cNvSpPr/>
            <p:nvPr/>
          </p:nvSpPr>
          <p:spPr>
            <a:xfrm>
              <a:off x="0" y="2554664"/>
              <a:ext cx="4807670"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Triangle 5">
              <a:extLst>
                <a:ext uri="{FF2B5EF4-FFF2-40B4-BE49-F238E27FC236}">
                  <a16:creationId xmlns:a16="http://schemas.microsoft.com/office/drawing/2014/main" id="{97594BBE-3BAF-3F40-B497-788AE9EE375B}"/>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 name="Rectangle 7">
            <a:extLst>
              <a:ext uri="{FF2B5EF4-FFF2-40B4-BE49-F238E27FC236}">
                <a16:creationId xmlns:a16="http://schemas.microsoft.com/office/drawing/2014/main" id="{5D53EF5A-A427-4146-B469-419108961804}"/>
              </a:ext>
            </a:extLst>
          </p:cNvPr>
          <p:cNvSpPr/>
          <p:nvPr/>
        </p:nvSpPr>
        <p:spPr>
          <a:xfrm>
            <a:off x="0" y="1"/>
            <a:ext cx="12192000" cy="118584"/>
          </a:xfrm>
          <a:prstGeom prst="rect">
            <a:avLst/>
          </a:prstGeom>
          <a:pattFill prst="dkDnDiag">
            <a:fgClr>
              <a:srgbClr val="F06F3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F1E2BC63-CC39-FA44-BDC7-D50544DBF9EB}"/>
              </a:ext>
            </a:extLst>
          </p:cNvPr>
          <p:cNvSpPr/>
          <p:nvPr/>
        </p:nvSpPr>
        <p:spPr>
          <a:xfrm>
            <a:off x="10847718" y="908799"/>
            <a:ext cx="1105015" cy="1959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9">
            <a:extLst>
              <a:ext uri="{FF2B5EF4-FFF2-40B4-BE49-F238E27FC236}">
                <a16:creationId xmlns:a16="http://schemas.microsoft.com/office/drawing/2014/main" id="{3206A191-49AF-D94D-B5DF-953C43E62241}"/>
              </a:ext>
            </a:extLst>
          </p:cNvPr>
          <p:cNvSpPr>
            <a:spLocks noGrp="1"/>
          </p:cNvSpPr>
          <p:nvPr>
            <p:ph type="body" sz="quarter" idx="12" hasCustomPrompt="1"/>
          </p:nvPr>
        </p:nvSpPr>
        <p:spPr>
          <a:xfrm>
            <a:off x="201705" y="1638123"/>
            <a:ext cx="2622550" cy="518688"/>
          </a:xfrm>
        </p:spPr>
        <p:txBody>
          <a:bodyPr>
            <a:normAutofit/>
          </a:bodyPr>
          <a:lstStyle>
            <a:lvl1pPr marL="0" indent="0">
              <a:buNone/>
              <a:defRPr sz="2400" b="0" i="0">
                <a:effectLst>
                  <a:outerShdw blurRad="38100" dist="38100" dir="2700000" algn="tl">
                    <a:srgbClr val="000000">
                      <a:alpha val="43137"/>
                    </a:srgbClr>
                  </a:outerShdw>
                </a:effectLst>
                <a:latin typeface="Rubik" panose="02000604000000020004" pitchFamily="2" charset="-79"/>
                <a:cs typeface="Rubik" panose="02000604000000020004" pitchFamily="2" charset="-79"/>
              </a:defRPr>
            </a:lvl1pPr>
            <a:lvl5pPr marL="1828800" indent="0">
              <a:buNone/>
              <a:defRPr/>
            </a:lvl5pPr>
          </a:lstStyle>
          <a:p>
            <a:pPr lvl="0"/>
            <a:r>
              <a:rPr lang="en-US"/>
              <a:t>Heading</a:t>
            </a:r>
          </a:p>
        </p:txBody>
      </p:sp>
      <p:sp>
        <p:nvSpPr>
          <p:cNvPr id="3" name="TextBox 2">
            <a:extLst>
              <a:ext uri="{FF2B5EF4-FFF2-40B4-BE49-F238E27FC236}">
                <a16:creationId xmlns:a16="http://schemas.microsoft.com/office/drawing/2014/main" id="{21BCEF87-DF95-7C4B-85EB-DC7D96C2DB6B}"/>
              </a:ext>
            </a:extLst>
          </p:cNvPr>
          <p:cNvSpPr txBox="1"/>
          <p:nvPr/>
        </p:nvSpPr>
        <p:spPr>
          <a:xfrm>
            <a:off x="201705" y="275362"/>
            <a:ext cx="4887175" cy="769441"/>
          </a:xfrm>
          <a:prstGeom prst="rect">
            <a:avLst/>
          </a:prstGeom>
          <a:noFill/>
        </p:spPr>
        <p:txBody>
          <a:bodyPr wrap="square" rtlCol="0">
            <a:spAutoFit/>
          </a:bodyPr>
          <a:lstStyle/>
          <a:p>
            <a:r>
              <a:rPr lang="en-US" sz="4400" dirty="0">
                <a:solidFill>
                  <a:schemeClr val="tx1">
                    <a:lumMod val="85000"/>
                    <a:lumOff val="15000"/>
                  </a:schemeClr>
                </a:solidFill>
                <a:effectLst>
                  <a:outerShdw blurRad="38100" dist="38100" dir="2700000" algn="tl">
                    <a:srgbClr val="000000">
                      <a:alpha val="43137"/>
                    </a:srgbClr>
                  </a:outerShdw>
                </a:effectLst>
                <a:latin typeface="Rubik" panose="02000604000000020004" pitchFamily="2" charset="-79"/>
                <a:cs typeface="Rubik" panose="02000604000000020004" pitchFamily="2" charset="-79"/>
              </a:rPr>
              <a:t>PTR Perspective |</a:t>
            </a:r>
          </a:p>
        </p:txBody>
      </p:sp>
      <p:sp>
        <p:nvSpPr>
          <p:cNvPr id="10" name="Slide Number Placeholder 3">
            <a:extLst>
              <a:ext uri="{FF2B5EF4-FFF2-40B4-BE49-F238E27FC236}">
                <a16:creationId xmlns:a16="http://schemas.microsoft.com/office/drawing/2014/main" id="{1D14C60C-8A71-B234-6FA5-4C629BDE1044}"/>
              </a:ext>
            </a:extLst>
          </p:cNvPr>
          <p:cNvSpPr>
            <a:spLocks noGrp="1"/>
          </p:cNvSpPr>
          <p:nvPr>
            <p:ph type="sldNum" sz="quarter" idx="11"/>
          </p:nvPr>
        </p:nvSpPr>
        <p:spPr>
          <a:xfrm>
            <a:off x="10633434" y="6572250"/>
            <a:ext cx="720365" cy="365125"/>
          </a:xfrm>
          <a:prstGeom prst="rect">
            <a:avLst/>
          </a:prstGeom>
        </p:spPr>
        <p:txBody>
          <a:bodyPr/>
          <a:lstStyle/>
          <a:p>
            <a:fld id="{908AFF50-F27B-4B8C-9AC2-301204B63991}" type="slidenum">
              <a:rPr lang="en-US" smtClean="0"/>
              <a:t>‹#›</a:t>
            </a:fld>
            <a:endParaRPr lang="en-US" dirty="0"/>
          </a:p>
        </p:txBody>
      </p:sp>
      <p:sp>
        <p:nvSpPr>
          <p:cNvPr id="11" name="Footer Placeholder 2">
            <a:extLst>
              <a:ext uri="{FF2B5EF4-FFF2-40B4-BE49-F238E27FC236}">
                <a16:creationId xmlns:a16="http://schemas.microsoft.com/office/drawing/2014/main" id="{EA79E312-BF06-1CF6-0821-B763D2C655CE}"/>
              </a:ext>
            </a:extLst>
          </p:cNvPr>
          <p:cNvSpPr>
            <a:spLocks noGrp="1"/>
          </p:cNvSpPr>
          <p:nvPr>
            <p:ph type="ftr" sz="quarter" idx="32"/>
          </p:nvPr>
        </p:nvSpPr>
        <p:spPr>
          <a:xfrm>
            <a:off x="0" y="6572249"/>
            <a:ext cx="10633434" cy="36512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3809944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PTR_Perspective">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5F73ED5F-1CD0-5A4D-99A8-201F70046FA2}"/>
              </a:ext>
            </a:extLst>
          </p:cNvPr>
          <p:cNvGrpSpPr/>
          <p:nvPr/>
        </p:nvGrpSpPr>
        <p:grpSpPr>
          <a:xfrm flipV="1">
            <a:off x="0" y="1185795"/>
            <a:ext cx="10633435" cy="286094"/>
            <a:chOff x="0" y="2554664"/>
            <a:chExt cx="5000771" cy="216816"/>
          </a:xfrm>
          <a:solidFill>
            <a:srgbClr val="F06F30"/>
          </a:solidFill>
        </p:grpSpPr>
        <p:sp>
          <p:nvSpPr>
            <p:cNvPr id="5" name="Rectangle 4">
              <a:extLst>
                <a:ext uri="{FF2B5EF4-FFF2-40B4-BE49-F238E27FC236}">
                  <a16:creationId xmlns:a16="http://schemas.microsoft.com/office/drawing/2014/main" id="{C0869AFC-D093-4543-9ACD-C57AE490E544}"/>
                </a:ext>
              </a:extLst>
            </p:cNvPr>
            <p:cNvSpPr/>
            <p:nvPr/>
          </p:nvSpPr>
          <p:spPr>
            <a:xfrm>
              <a:off x="0" y="2554664"/>
              <a:ext cx="4807670"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ight Triangle 5">
              <a:extLst>
                <a:ext uri="{FF2B5EF4-FFF2-40B4-BE49-F238E27FC236}">
                  <a16:creationId xmlns:a16="http://schemas.microsoft.com/office/drawing/2014/main" id="{97594BBE-3BAF-3F40-B497-788AE9EE375B}"/>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52A9A28A-5C06-F647-8EF0-A9DE95148D8B}"/>
              </a:ext>
            </a:extLst>
          </p:cNvPr>
          <p:cNvSpPr>
            <a:spLocks noGrp="1"/>
          </p:cNvSpPr>
          <p:nvPr>
            <p:ph type="title" hasCustomPrompt="1"/>
          </p:nvPr>
        </p:nvSpPr>
        <p:spPr>
          <a:xfrm>
            <a:off x="1219199" y="300584"/>
            <a:ext cx="10733533" cy="744219"/>
          </a:xfrm>
        </p:spPr>
        <p:txBody>
          <a:bodyPr anchor="ctr">
            <a:noAutofit/>
          </a:bodyPr>
          <a:lstStyle>
            <a:lvl1pPr>
              <a:defRPr sz="2800" b="0" i="0">
                <a:solidFill>
                  <a:schemeClr val="tx1">
                    <a:lumMod val="85000"/>
                    <a:lumOff val="15000"/>
                  </a:schemeClr>
                </a:solidFill>
                <a:latin typeface="Rubik Light" panose="02000604000000020004" pitchFamily="2" charset="-79"/>
                <a:cs typeface="Rubik Light" panose="02000604000000020004" pitchFamily="2" charset="-79"/>
              </a:defRPr>
            </a:lvl1pPr>
          </a:lstStyle>
          <a:p>
            <a:r>
              <a:rPr lang="en-US"/>
              <a:t>CLICK TO EDIT</a:t>
            </a:r>
          </a:p>
        </p:txBody>
      </p:sp>
      <p:sp>
        <p:nvSpPr>
          <p:cNvPr id="8" name="Rectangle 7">
            <a:extLst>
              <a:ext uri="{FF2B5EF4-FFF2-40B4-BE49-F238E27FC236}">
                <a16:creationId xmlns:a16="http://schemas.microsoft.com/office/drawing/2014/main" id="{5D53EF5A-A427-4146-B469-419108961804}"/>
              </a:ext>
            </a:extLst>
          </p:cNvPr>
          <p:cNvSpPr/>
          <p:nvPr/>
        </p:nvSpPr>
        <p:spPr>
          <a:xfrm>
            <a:off x="0" y="1"/>
            <a:ext cx="12192000" cy="118584"/>
          </a:xfrm>
          <a:prstGeom prst="rect">
            <a:avLst/>
          </a:prstGeom>
          <a:pattFill prst="dkDnDiag">
            <a:fgClr>
              <a:srgbClr val="F06F3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ounded Rectangle 20">
            <a:extLst>
              <a:ext uri="{FF2B5EF4-FFF2-40B4-BE49-F238E27FC236}">
                <a16:creationId xmlns:a16="http://schemas.microsoft.com/office/drawing/2014/main" id="{F1E2BC63-CC39-FA44-BDC7-D50544DBF9EB}"/>
              </a:ext>
            </a:extLst>
          </p:cNvPr>
          <p:cNvSpPr/>
          <p:nvPr/>
        </p:nvSpPr>
        <p:spPr>
          <a:xfrm>
            <a:off x="10847718" y="908799"/>
            <a:ext cx="1105015" cy="1959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 Placeholder 29">
            <a:extLst>
              <a:ext uri="{FF2B5EF4-FFF2-40B4-BE49-F238E27FC236}">
                <a16:creationId xmlns:a16="http://schemas.microsoft.com/office/drawing/2014/main" id="{3206A191-49AF-D94D-B5DF-953C43E62241}"/>
              </a:ext>
            </a:extLst>
          </p:cNvPr>
          <p:cNvSpPr>
            <a:spLocks noGrp="1"/>
          </p:cNvSpPr>
          <p:nvPr>
            <p:ph type="body" sz="quarter" idx="12" hasCustomPrompt="1"/>
          </p:nvPr>
        </p:nvSpPr>
        <p:spPr>
          <a:xfrm>
            <a:off x="201705" y="1638123"/>
            <a:ext cx="2622550" cy="518688"/>
          </a:xfrm>
        </p:spPr>
        <p:txBody>
          <a:bodyPr>
            <a:normAutofit/>
          </a:bodyPr>
          <a:lstStyle>
            <a:lvl1pPr marL="0" indent="0">
              <a:buNone/>
              <a:defRPr sz="2400" b="0" i="0">
                <a:effectLst>
                  <a:outerShdw blurRad="38100" dist="38100" dir="2700000" algn="tl">
                    <a:srgbClr val="000000">
                      <a:alpha val="43137"/>
                    </a:srgbClr>
                  </a:outerShdw>
                </a:effectLst>
                <a:latin typeface="Rubik" panose="02000604000000020004" pitchFamily="2" charset="-79"/>
                <a:cs typeface="Rubik" panose="02000604000000020004" pitchFamily="2" charset="-79"/>
              </a:defRPr>
            </a:lvl1pPr>
            <a:lvl5pPr marL="1828800" indent="0">
              <a:buNone/>
              <a:defRPr/>
            </a:lvl5pPr>
          </a:lstStyle>
          <a:p>
            <a:pPr lvl="0"/>
            <a:r>
              <a:rPr lang="en-US"/>
              <a:t>Heading</a:t>
            </a:r>
          </a:p>
        </p:txBody>
      </p:sp>
      <p:sp>
        <p:nvSpPr>
          <p:cNvPr id="11" name="Rectangle 10">
            <a:extLst>
              <a:ext uri="{FF2B5EF4-FFF2-40B4-BE49-F238E27FC236}">
                <a16:creationId xmlns:a16="http://schemas.microsoft.com/office/drawing/2014/main" id="{C0AD1C65-7D1E-454F-9D2B-F639C990A806}"/>
              </a:ext>
            </a:extLst>
          </p:cNvPr>
          <p:cNvSpPr/>
          <p:nvPr userDrawn="1"/>
        </p:nvSpPr>
        <p:spPr>
          <a:xfrm>
            <a:off x="3022" y="-1"/>
            <a:ext cx="1105015" cy="147188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drawing&#10;&#10;Description automatically generated">
            <a:extLst>
              <a:ext uri="{FF2B5EF4-FFF2-40B4-BE49-F238E27FC236}">
                <a16:creationId xmlns:a16="http://schemas.microsoft.com/office/drawing/2014/main" id="{B7B0B8DB-4C4F-402A-946C-04240DE8BF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7830" y="118585"/>
            <a:ext cx="895397" cy="1299339"/>
          </a:xfrm>
          <a:prstGeom prst="rect">
            <a:avLst/>
          </a:prstGeom>
        </p:spPr>
      </p:pic>
      <p:sp>
        <p:nvSpPr>
          <p:cNvPr id="3" name="Slide Number Placeholder 3">
            <a:extLst>
              <a:ext uri="{FF2B5EF4-FFF2-40B4-BE49-F238E27FC236}">
                <a16:creationId xmlns:a16="http://schemas.microsoft.com/office/drawing/2014/main" id="{768EDE49-D7E3-11A7-225F-539420ABD1F1}"/>
              </a:ext>
            </a:extLst>
          </p:cNvPr>
          <p:cNvSpPr>
            <a:spLocks noGrp="1"/>
          </p:cNvSpPr>
          <p:nvPr>
            <p:ph type="sldNum" sz="quarter" idx="11"/>
          </p:nvPr>
        </p:nvSpPr>
        <p:spPr>
          <a:xfrm>
            <a:off x="10633434" y="6572250"/>
            <a:ext cx="720365" cy="365125"/>
          </a:xfrm>
          <a:prstGeom prst="rect">
            <a:avLst/>
          </a:prstGeom>
        </p:spPr>
        <p:txBody>
          <a:bodyPr/>
          <a:lstStyle/>
          <a:p>
            <a:fld id="{908AFF50-F27B-4B8C-9AC2-301204B63991}" type="slidenum">
              <a:rPr lang="en-US" smtClean="0"/>
              <a:t>‹#›</a:t>
            </a:fld>
            <a:endParaRPr lang="en-US" dirty="0"/>
          </a:p>
        </p:txBody>
      </p:sp>
      <p:sp>
        <p:nvSpPr>
          <p:cNvPr id="12" name="Footer Placeholder 2">
            <a:extLst>
              <a:ext uri="{FF2B5EF4-FFF2-40B4-BE49-F238E27FC236}">
                <a16:creationId xmlns:a16="http://schemas.microsoft.com/office/drawing/2014/main" id="{DAA64F8C-62D7-5A57-C3B5-712064C153D1}"/>
              </a:ext>
            </a:extLst>
          </p:cNvPr>
          <p:cNvSpPr>
            <a:spLocks noGrp="1"/>
          </p:cNvSpPr>
          <p:nvPr>
            <p:ph type="ftr" sz="quarter" idx="32"/>
          </p:nvPr>
        </p:nvSpPr>
        <p:spPr>
          <a:xfrm>
            <a:off x="0" y="6572249"/>
            <a:ext cx="10633434" cy="36512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2764860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ategory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18EDBA-A47D-F348-BB2A-C972AC65CB20}"/>
              </a:ext>
            </a:extLst>
          </p:cNvPr>
          <p:cNvSpPr/>
          <p:nvPr/>
        </p:nvSpPr>
        <p:spPr>
          <a:xfrm>
            <a:off x="0" y="1"/>
            <a:ext cx="12192000" cy="6225987"/>
          </a:xfrm>
          <a:prstGeom prst="rect">
            <a:avLst/>
          </a:prstGeom>
          <a:solidFill>
            <a:srgbClr val="6A4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1AF1BDD-31CF-C64D-9EC7-BB4FEE926471}"/>
              </a:ext>
            </a:extLst>
          </p:cNvPr>
          <p:cNvSpPr/>
          <p:nvPr/>
        </p:nvSpPr>
        <p:spPr>
          <a:xfrm>
            <a:off x="0" y="1553902"/>
            <a:ext cx="8449519" cy="3750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E40B003-B52E-0843-8D29-835C42AED5A7}"/>
              </a:ext>
            </a:extLst>
          </p:cNvPr>
          <p:cNvSpPr/>
          <p:nvPr/>
        </p:nvSpPr>
        <p:spPr>
          <a:xfrm>
            <a:off x="8449518" y="1553901"/>
            <a:ext cx="3742481" cy="3750197"/>
          </a:xfrm>
          <a:prstGeom prst="rect">
            <a:avLst/>
          </a:prstGeom>
          <a:pattFill prst="wdDnDiag">
            <a:fgClr>
              <a:srgbClr val="6A4FA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itle 17">
            <a:extLst>
              <a:ext uri="{FF2B5EF4-FFF2-40B4-BE49-F238E27FC236}">
                <a16:creationId xmlns:a16="http://schemas.microsoft.com/office/drawing/2014/main" id="{FA8754B0-3A8B-8B4E-824C-475A3E60DA5C}"/>
              </a:ext>
            </a:extLst>
          </p:cNvPr>
          <p:cNvSpPr>
            <a:spLocks noGrp="1"/>
          </p:cNvSpPr>
          <p:nvPr>
            <p:ph type="title" hasCustomPrompt="1"/>
          </p:nvPr>
        </p:nvSpPr>
        <p:spPr>
          <a:xfrm>
            <a:off x="761949" y="1787430"/>
            <a:ext cx="7620001" cy="1325564"/>
          </a:xfrm>
        </p:spPr>
        <p:txBody>
          <a:bodyPr anchor="t">
            <a:normAutofit/>
          </a:bodyPr>
          <a:lstStyle>
            <a:lvl1pPr>
              <a:defRPr sz="5400">
                <a:solidFill>
                  <a:schemeClr val="tx1">
                    <a:lumMod val="85000"/>
                    <a:lumOff val="15000"/>
                  </a:schemeClr>
                </a:solidFill>
              </a:defRPr>
            </a:lvl1pPr>
          </a:lstStyle>
          <a:p>
            <a:r>
              <a:rPr lang="en-US"/>
              <a:t>Title</a:t>
            </a:r>
          </a:p>
        </p:txBody>
      </p:sp>
      <p:sp>
        <p:nvSpPr>
          <p:cNvPr id="20" name="Text Placeholder 19">
            <a:extLst>
              <a:ext uri="{FF2B5EF4-FFF2-40B4-BE49-F238E27FC236}">
                <a16:creationId xmlns:a16="http://schemas.microsoft.com/office/drawing/2014/main" id="{904C5C44-2CB6-D84C-9F23-6F2CB0921D1B}"/>
              </a:ext>
            </a:extLst>
          </p:cNvPr>
          <p:cNvSpPr>
            <a:spLocks noGrp="1"/>
          </p:cNvSpPr>
          <p:nvPr>
            <p:ph type="body" sz="quarter" idx="10" hasCustomPrompt="1"/>
          </p:nvPr>
        </p:nvSpPr>
        <p:spPr>
          <a:xfrm>
            <a:off x="761996" y="3745007"/>
            <a:ext cx="7619906" cy="1325564"/>
          </a:xfrm>
        </p:spPr>
        <p:txBody>
          <a:bodyPr anchor="b">
            <a:normAutofit/>
          </a:bodyPr>
          <a:lstStyle>
            <a:lvl1pPr marL="0" indent="0">
              <a:buNone/>
              <a:defRPr sz="2800">
                <a:solidFill>
                  <a:schemeClr val="tx1">
                    <a:lumMod val="85000"/>
                    <a:lumOff val="15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1" name="Rectangle 10">
            <a:extLst>
              <a:ext uri="{FF2B5EF4-FFF2-40B4-BE49-F238E27FC236}">
                <a16:creationId xmlns:a16="http://schemas.microsoft.com/office/drawing/2014/main" id="{B00737E1-4AAD-DA4D-8F79-31ECB702D1A2}"/>
              </a:ext>
            </a:extLst>
          </p:cNvPr>
          <p:cNvSpPr/>
          <p:nvPr/>
        </p:nvSpPr>
        <p:spPr>
          <a:xfrm>
            <a:off x="0" y="1553901"/>
            <a:ext cx="761996" cy="3750197"/>
          </a:xfrm>
          <a:prstGeom prst="rect">
            <a:avLst/>
          </a:prstGeom>
          <a:pattFill prst="dkDnDiag">
            <a:fgClr>
              <a:srgbClr val="6A4FA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FE661F3B-25DA-A047-8E77-752B2930F8B6}"/>
              </a:ext>
            </a:extLst>
          </p:cNvPr>
          <p:cNvSpPr/>
          <p:nvPr/>
        </p:nvSpPr>
        <p:spPr>
          <a:xfrm>
            <a:off x="0" y="1787742"/>
            <a:ext cx="761996" cy="762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96BB3765-F406-7B4F-8E9D-5A114FD13120}"/>
              </a:ext>
            </a:extLst>
          </p:cNvPr>
          <p:cNvSpPr txBox="1"/>
          <p:nvPr/>
        </p:nvSpPr>
        <p:spPr>
          <a:xfrm>
            <a:off x="86685" y="1726714"/>
            <a:ext cx="588579" cy="923330"/>
          </a:xfrm>
          <a:prstGeom prst="rect">
            <a:avLst/>
          </a:prstGeom>
          <a:noFill/>
        </p:spPr>
        <p:txBody>
          <a:bodyPr wrap="square" rtlCol="0" anchor="ctr">
            <a:spAutoFit/>
          </a:bodyPr>
          <a:lstStyle/>
          <a:p>
            <a:pPr algn="ctr"/>
            <a:r>
              <a:rPr lang="en-US" sz="5400" b="1" i="0" dirty="0">
                <a:pattFill prst="dkDnDiag">
                  <a:fgClr>
                    <a:srgbClr val="6A4FA3"/>
                  </a:fgClr>
                  <a:bgClr>
                    <a:schemeClr val="bg1"/>
                  </a:bgClr>
                </a:pattFill>
                <a:latin typeface="Rubik" panose="02000604000000020004" pitchFamily="2" charset="-79"/>
                <a:cs typeface="Rubik" panose="02000604000000020004" pitchFamily="2" charset="-79"/>
              </a:rPr>
              <a:t>1</a:t>
            </a:r>
          </a:p>
        </p:txBody>
      </p:sp>
      <p:sp>
        <p:nvSpPr>
          <p:cNvPr id="4" name="Slide Number Placeholder 3">
            <a:extLst>
              <a:ext uri="{FF2B5EF4-FFF2-40B4-BE49-F238E27FC236}">
                <a16:creationId xmlns:a16="http://schemas.microsoft.com/office/drawing/2014/main" id="{BE671C4A-8F74-26AB-8D9E-611244728FA4}"/>
              </a:ext>
            </a:extLst>
          </p:cNvPr>
          <p:cNvSpPr>
            <a:spLocks noGrp="1"/>
          </p:cNvSpPr>
          <p:nvPr>
            <p:ph type="sldNum" sz="quarter" idx="11"/>
          </p:nvPr>
        </p:nvSpPr>
        <p:spPr>
          <a:xfrm>
            <a:off x="10633434" y="6572250"/>
            <a:ext cx="720365" cy="365125"/>
          </a:xfrm>
          <a:prstGeom prst="rect">
            <a:avLst/>
          </a:prstGeom>
        </p:spPr>
        <p:txBody>
          <a:bodyPr/>
          <a:lstStyle/>
          <a:p>
            <a:fld id="{908AFF50-F27B-4B8C-9AC2-301204B63991}" type="slidenum">
              <a:rPr lang="en-US" smtClean="0"/>
              <a:t>‹#›</a:t>
            </a:fld>
            <a:endParaRPr lang="en-US" dirty="0"/>
          </a:p>
        </p:txBody>
      </p:sp>
      <p:sp>
        <p:nvSpPr>
          <p:cNvPr id="5" name="Footer Placeholder 2">
            <a:extLst>
              <a:ext uri="{FF2B5EF4-FFF2-40B4-BE49-F238E27FC236}">
                <a16:creationId xmlns:a16="http://schemas.microsoft.com/office/drawing/2014/main" id="{183F89D2-BA2E-502B-A4BF-D3AF9A494601}"/>
              </a:ext>
            </a:extLst>
          </p:cNvPr>
          <p:cNvSpPr>
            <a:spLocks noGrp="1"/>
          </p:cNvSpPr>
          <p:nvPr>
            <p:ph type="ftr" sz="quarter" idx="32"/>
          </p:nvPr>
        </p:nvSpPr>
        <p:spPr>
          <a:xfrm>
            <a:off x="0" y="6572249"/>
            <a:ext cx="10633434" cy="36512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3933340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_Slide_Text_1">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4C498DC6-3E06-FE4B-BE9C-EE8909EDDD2C}"/>
              </a:ext>
            </a:extLst>
          </p:cNvPr>
          <p:cNvCxnSpPr>
            <a:cxnSpLocks/>
          </p:cNvCxnSpPr>
          <p:nvPr/>
        </p:nvCxnSpPr>
        <p:spPr>
          <a:xfrm>
            <a:off x="6096000" y="1638123"/>
            <a:ext cx="0" cy="469917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1" name="Text Placeholder 29">
            <a:extLst>
              <a:ext uri="{FF2B5EF4-FFF2-40B4-BE49-F238E27FC236}">
                <a16:creationId xmlns:a16="http://schemas.microsoft.com/office/drawing/2014/main" id="{D9E4C5EE-4751-D04E-BD8C-1CAAF7EA3956}"/>
              </a:ext>
            </a:extLst>
          </p:cNvPr>
          <p:cNvSpPr>
            <a:spLocks noGrp="1"/>
          </p:cNvSpPr>
          <p:nvPr>
            <p:ph type="body" sz="quarter" idx="12" hasCustomPrompt="1"/>
          </p:nvPr>
        </p:nvSpPr>
        <p:spPr>
          <a:xfrm>
            <a:off x="201705" y="1638123"/>
            <a:ext cx="2622550" cy="518688"/>
          </a:xfrm>
        </p:spPr>
        <p:txBody>
          <a:bodyPr>
            <a:normAutofit/>
          </a:bodyPr>
          <a:lstStyle>
            <a:lvl1pPr marL="0" indent="0">
              <a:buNone/>
              <a:defRPr sz="2400" b="0" i="0">
                <a:solidFill>
                  <a:schemeClr val="tx1">
                    <a:lumMod val="85000"/>
                    <a:lumOff val="15000"/>
                  </a:schemeClr>
                </a:solidFill>
                <a:effectLst>
                  <a:outerShdw blurRad="38100" dist="38100" dir="2700000" algn="tl">
                    <a:srgbClr val="000000">
                      <a:alpha val="43137"/>
                    </a:srgbClr>
                  </a:outerShdw>
                </a:effectLst>
                <a:latin typeface="Rubik" panose="02000604000000020004" pitchFamily="2" charset="-79"/>
                <a:cs typeface="Rubik" panose="02000604000000020004" pitchFamily="2" charset="-79"/>
              </a:defRPr>
            </a:lvl1pPr>
            <a:lvl5pPr marL="1828800" indent="0">
              <a:buNone/>
              <a:defRPr/>
            </a:lvl5pPr>
          </a:lstStyle>
          <a:p>
            <a:pPr lvl="0"/>
            <a:r>
              <a:rPr lang="en-US"/>
              <a:t>Heading</a:t>
            </a:r>
          </a:p>
        </p:txBody>
      </p:sp>
      <p:sp>
        <p:nvSpPr>
          <p:cNvPr id="32" name="Text Placeholder 33">
            <a:extLst>
              <a:ext uri="{FF2B5EF4-FFF2-40B4-BE49-F238E27FC236}">
                <a16:creationId xmlns:a16="http://schemas.microsoft.com/office/drawing/2014/main" id="{20403A2A-3531-184C-B054-EC41BD4B74D4}"/>
              </a:ext>
            </a:extLst>
          </p:cNvPr>
          <p:cNvSpPr>
            <a:spLocks noGrp="1"/>
          </p:cNvSpPr>
          <p:nvPr>
            <p:ph type="body" sz="quarter" idx="13" hasCustomPrompt="1"/>
          </p:nvPr>
        </p:nvSpPr>
        <p:spPr>
          <a:xfrm>
            <a:off x="201705" y="2170525"/>
            <a:ext cx="5741987" cy="1840012"/>
          </a:xfrm>
        </p:spPr>
        <p:txBody>
          <a:bodyPr>
            <a:normAutofit/>
          </a:bodyPr>
          <a:lstStyle>
            <a:lvl1pPr marL="0" indent="0">
              <a:buNone/>
              <a:defRPr sz="1800">
                <a:solidFill>
                  <a:schemeClr val="tx1"/>
                </a:solidFill>
              </a:defRPr>
            </a:lvl1pPr>
            <a:lvl2pPr>
              <a:defRPr sz="1600"/>
            </a:lvl2pPr>
            <a:lvl3pPr>
              <a:defRPr sz="1400"/>
            </a:lvl3pPr>
            <a:lvl4pPr>
              <a:defRPr sz="1200"/>
            </a:lvl4pPr>
            <a:lvl5pPr>
              <a:defRPr sz="1200"/>
            </a:lvl5pPr>
          </a:lstStyle>
          <a:p>
            <a:pPr lvl="0"/>
            <a:r>
              <a:rPr lang="en-US"/>
              <a:t>Click to edit</a:t>
            </a:r>
            <a:br>
              <a:rPr lang="en-US"/>
            </a:br>
            <a:endParaRPr lang="en-US"/>
          </a:p>
        </p:txBody>
      </p:sp>
      <p:sp>
        <p:nvSpPr>
          <p:cNvPr id="33" name="Text Placeholder 29">
            <a:extLst>
              <a:ext uri="{FF2B5EF4-FFF2-40B4-BE49-F238E27FC236}">
                <a16:creationId xmlns:a16="http://schemas.microsoft.com/office/drawing/2014/main" id="{3FDEF4CE-5788-054D-B0C9-B84577AD24DE}"/>
              </a:ext>
            </a:extLst>
          </p:cNvPr>
          <p:cNvSpPr>
            <a:spLocks noGrp="1"/>
          </p:cNvSpPr>
          <p:nvPr>
            <p:ph type="body" sz="quarter" idx="14" hasCustomPrompt="1"/>
          </p:nvPr>
        </p:nvSpPr>
        <p:spPr>
          <a:xfrm>
            <a:off x="6210746" y="1638123"/>
            <a:ext cx="2622550" cy="518688"/>
          </a:xfrm>
        </p:spPr>
        <p:txBody>
          <a:bodyPr>
            <a:normAutofit/>
          </a:bodyPr>
          <a:lstStyle>
            <a:lvl1pPr marL="0" indent="0">
              <a:buNone/>
              <a:defRPr sz="2400" b="0" i="0">
                <a:solidFill>
                  <a:schemeClr val="tx1">
                    <a:lumMod val="85000"/>
                    <a:lumOff val="15000"/>
                  </a:schemeClr>
                </a:solidFill>
                <a:effectLst>
                  <a:outerShdw blurRad="38100" dist="38100" dir="2700000" algn="tl">
                    <a:srgbClr val="000000">
                      <a:alpha val="43137"/>
                    </a:srgbClr>
                  </a:outerShdw>
                </a:effectLst>
                <a:latin typeface="Rubik" panose="02000604000000020004" pitchFamily="2" charset="-79"/>
                <a:cs typeface="Rubik" panose="02000604000000020004" pitchFamily="2" charset="-79"/>
              </a:defRPr>
            </a:lvl1pPr>
            <a:lvl5pPr marL="1828800" indent="0">
              <a:buNone/>
              <a:defRPr/>
            </a:lvl5pPr>
          </a:lstStyle>
          <a:p>
            <a:pPr lvl="0"/>
            <a:r>
              <a:rPr lang="en-US"/>
              <a:t>Heading</a:t>
            </a:r>
          </a:p>
        </p:txBody>
      </p:sp>
      <p:sp>
        <p:nvSpPr>
          <p:cNvPr id="35" name="Text Placeholder 29">
            <a:extLst>
              <a:ext uri="{FF2B5EF4-FFF2-40B4-BE49-F238E27FC236}">
                <a16:creationId xmlns:a16="http://schemas.microsoft.com/office/drawing/2014/main" id="{39AAE914-439F-364E-AB67-5EE67A04CBE6}"/>
              </a:ext>
            </a:extLst>
          </p:cNvPr>
          <p:cNvSpPr>
            <a:spLocks noGrp="1"/>
          </p:cNvSpPr>
          <p:nvPr>
            <p:ph type="body" sz="quarter" idx="16" hasCustomPrompt="1"/>
          </p:nvPr>
        </p:nvSpPr>
        <p:spPr>
          <a:xfrm>
            <a:off x="201705" y="4045636"/>
            <a:ext cx="2622550" cy="518688"/>
          </a:xfrm>
        </p:spPr>
        <p:txBody>
          <a:bodyPr>
            <a:normAutofit/>
          </a:bodyPr>
          <a:lstStyle>
            <a:lvl1pPr marL="0" indent="0">
              <a:buNone/>
              <a:defRPr sz="2400" b="0" i="0">
                <a:solidFill>
                  <a:schemeClr val="tx1">
                    <a:lumMod val="85000"/>
                    <a:lumOff val="15000"/>
                  </a:schemeClr>
                </a:solidFill>
                <a:effectLst>
                  <a:outerShdw blurRad="38100" dist="38100" dir="2700000" algn="tl">
                    <a:srgbClr val="000000">
                      <a:alpha val="43137"/>
                    </a:srgbClr>
                  </a:outerShdw>
                </a:effectLst>
                <a:latin typeface="Rubik" panose="02000604000000020004" pitchFamily="2" charset="-79"/>
                <a:cs typeface="Rubik" panose="02000604000000020004" pitchFamily="2" charset="-79"/>
              </a:defRPr>
            </a:lvl1pPr>
            <a:lvl5pPr marL="1828800" indent="0">
              <a:buNone/>
              <a:defRPr/>
            </a:lvl5pPr>
          </a:lstStyle>
          <a:p>
            <a:pPr lvl="0"/>
            <a:r>
              <a:rPr lang="en-US"/>
              <a:t>Heading</a:t>
            </a:r>
          </a:p>
        </p:txBody>
      </p:sp>
      <p:sp>
        <p:nvSpPr>
          <p:cNvPr id="36" name="Text Placeholder 29">
            <a:extLst>
              <a:ext uri="{FF2B5EF4-FFF2-40B4-BE49-F238E27FC236}">
                <a16:creationId xmlns:a16="http://schemas.microsoft.com/office/drawing/2014/main" id="{1ECEB3D9-CDE6-5841-824E-DF56FD956C86}"/>
              </a:ext>
            </a:extLst>
          </p:cNvPr>
          <p:cNvSpPr>
            <a:spLocks noGrp="1"/>
          </p:cNvSpPr>
          <p:nvPr>
            <p:ph type="body" sz="quarter" idx="18" hasCustomPrompt="1"/>
          </p:nvPr>
        </p:nvSpPr>
        <p:spPr>
          <a:xfrm>
            <a:off x="6210745" y="4046175"/>
            <a:ext cx="2622550" cy="518688"/>
          </a:xfrm>
        </p:spPr>
        <p:txBody>
          <a:bodyPr>
            <a:normAutofit/>
          </a:bodyPr>
          <a:lstStyle>
            <a:lvl1pPr marL="0" indent="0">
              <a:buNone/>
              <a:defRPr sz="2400" b="0" i="0">
                <a:effectLst>
                  <a:outerShdw blurRad="38100" dist="38100" dir="2700000" algn="tl">
                    <a:srgbClr val="000000">
                      <a:alpha val="43137"/>
                    </a:srgbClr>
                  </a:outerShdw>
                </a:effectLst>
                <a:latin typeface="Rubik" panose="02000604000000020004" pitchFamily="2" charset="-79"/>
                <a:cs typeface="Rubik" panose="02000604000000020004" pitchFamily="2" charset="-79"/>
              </a:defRPr>
            </a:lvl1pPr>
            <a:lvl5pPr marL="1828800" indent="0">
              <a:buNone/>
              <a:defRPr/>
            </a:lvl5pPr>
          </a:lstStyle>
          <a:p>
            <a:pPr lvl="0"/>
            <a:r>
              <a:rPr lang="en-US"/>
              <a:t>Heading</a:t>
            </a:r>
          </a:p>
        </p:txBody>
      </p:sp>
      <p:sp>
        <p:nvSpPr>
          <p:cNvPr id="37" name="Text Placeholder 33">
            <a:extLst>
              <a:ext uri="{FF2B5EF4-FFF2-40B4-BE49-F238E27FC236}">
                <a16:creationId xmlns:a16="http://schemas.microsoft.com/office/drawing/2014/main" id="{7F707EA9-720D-6947-8FCA-3586EBD219EF}"/>
              </a:ext>
            </a:extLst>
          </p:cNvPr>
          <p:cNvSpPr>
            <a:spLocks noGrp="1"/>
          </p:cNvSpPr>
          <p:nvPr>
            <p:ph type="body" sz="quarter" idx="21" hasCustomPrompt="1"/>
          </p:nvPr>
        </p:nvSpPr>
        <p:spPr>
          <a:xfrm>
            <a:off x="6210745" y="2170525"/>
            <a:ext cx="5741987" cy="1840012"/>
          </a:xfrm>
        </p:spPr>
        <p:txBody>
          <a:bodyPr>
            <a:normAutofit/>
          </a:bodyPr>
          <a:lstStyle>
            <a:lvl1pPr marL="0" indent="0">
              <a:buNone/>
              <a:defRPr sz="1800">
                <a:solidFill>
                  <a:schemeClr val="tx1"/>
                </a:solidFill>
              </a:defRPr>
            </a:lvl1pPr>
            <a:lvl2pPr>
              <a:defRPr sz="1600"/>
            </a:lvl2pPr>
            <a:lvl3pPr>
              <a:defRPr sz="1400"/>
            </a:lvl3pPr>
            <a:lvl4pPr>
              <a:defRPr sz="1200"/>
            </a:lvl4pPr>
            <a:lvl5pPr>
              <a:defRPr sz="1200"/>
            </a:lvl5pPr>
          </a:lstStyle>
          <a:p>
            <a:pPr lvl="0"/>
            <a:r>
              <a:rPr lang="en-US"/>
              <a:t>Click to edit</a:t>
            </a:r>
            <a:br>
              <a:rPr lang="en-US"/>
            </a:br>
            <a:endParaRPr lang="en-US"/>
          </a:p>
        </p:txBody>
      </p:sp>
      <p:sp>
        <p:nvSpPr>
          <p:cNvPr id="45" name="Text Placeholder 33">
            <a:extLst>
              <a:ext uri="{FF2B5EF4-FFF2-40B4-BE49-F238E27FC236}">
                <a16:creationId xmlns:a16="http://schemas.microsoft.com/office/drawing/2014/main" id="{B98FE36E-70D7-4E48-91EA-A368899F2BE6}"/>
              </a:ext>
            </a:extLst>
          </p:cNvPr>
          <p:cNvSpPr>
            <a:spLocks noGrp="1"/>
          </p:cNvSpPr>
          <p:nvPr>
            <p:ph type="body" sz="quarter" idx="22" hasCustomPrompt="1"/>
          </p:nvPr>
        </p:nvSpPr>
        <p:spPr>
          <a:xfrm>
            <a:off x="201705" y="4581237"/>
            <a:ext cx="5741987" cy="1840012"/>
          </a:xfrm>
        </p:spPr>
        <p:txBody>
          <a:bodyPr>
            <a:normAutofit/>
          </a:bodyPr>
          <a:lstStyle>
            <a:lvl1pPr marL="0" indent="0">
              <a:buNone/>
              <a:defRPr sz="1800">
                <a:solidFill>
                  <a:schemeClr val="tx1"/>
                </a:solidFill>
              </a:defRPr>
            </a:lvl1pPr>
            <a:lvl2pPr>
              <a:defRPr sz="1600"/>
            </a:lvl2pPr>
            <a:lvl3pPr>
              <a:defRPr sz="1400"/>
            </a:lvl3pPr>
            <a:lvl4pPr>
              <a:defRPr sz="1200"/>
            </a:lvl4pPr>
            <a:lvl5pPr>
              <a:defRPr sz="1200"/>
            </a:lvl5pPr>
          </a:lstStyle>
          <a:p>
            <a:pPr lvl="0"/>
            <a:r>
              <a:rPr lang="en-US"/>
              <a:t>Click to edit</a:t>
            </a:r>
            <a:br>
              <a:rPr lang="en-US"/>
            </a:br>
            <a:endParaRPr lang="en-US"/>
          </a:p>
        </p:txBody>
      </p:sp>
      <p:sp>
        <p:nvSpPr>
          <p:cNvPr id="46" name="Text Placeholder 33">
            <a:extLst>
              <a:ext uri="{FF2B5EF4-FFF2-40B4-BE49-F238E27FC236}">
                <a16:creationId xmlns:a16="http://schemas.microsoft.com/office/drawing/2014/main" id="{2CD2F8C1-2B15-3645-96F6-0EDD5B1ADD0C}"/>
              </a:ext>
            </a:extLst>
          </p:cNvPr>
          <p:cNvSpPr>
            <a:spLocks noGrp="1"/>
          </p:cNvSpPr>
          <p:nvPr>
            <p:ph type="body" sz="quarter" idx="23" hasCustomPrompt="1"/>
          </p:nvPr>
        </p:nvSpPr>
        <p:spPr>
          <a:xfrm>
            <a:off x="6210744" y="4581237"/>
            <a:ext cx="5741987" cy="1840012"/>
          </a:xfrm>
        </p:spPr>
        <p:txBody>
          <a:bodyPr>
            <a:normAutofit/>
          </a:bodyPr>
          <a:lstStyle>
            <a:lvl1pPr marL="0" indent="0">
              <a:buNone/>
              <a:defRPr sz="1800">
                <a:solidFill>
                  <a:schemeClr val="tx1"/>
                </a:solidFill>
              </a:defRPr>
            </a:lvl1pPr>
            <a:lvl2pPr>
              <a:defRPr sz="1600"/>
            </a:lvl2pPr>
            <a:lvl3pPr>
              <a:defRPr sz="1400"/>
            </a:lvl3pPr>
            <a:lvl4pPr>
              <a:defRPr sz="1200"/>
            </a:lvl4pPr>
            <a:lvl5pPr>
              <a:defRPr sz="1200"/>
            </a:lvl5pPr>
          </a:lstStyle>
          <a:p>
            <a:pPr lvl="0"/>
            <a:r>
              <a:rPr lang="en-US"/>
              <a:t>Click to edit</a:t>
            </a:r>
            <a:br>
              <a:rPr lang="en-US"/>
            </a:br>
            <a:endParaRPr lang="en-US"/>
          </a:p>
        </p:txBody>
      </p:sp>
      <p:sp>
        <p:nvSpPr>
          <p:cNvPr id="47" name="Title 1">
            <a:extLst>
              <a:ext uri="{FF2B5EF4-FFF2-40B4-BE49-F238E27FC236}">
                <a16:creationId xmlns:a16="http://schemas.microsoft.com/office/drawing/2014/main" id="{C35A5019-8DC1-6F42-8423-2A9E8E8B7F43}"/>
              </a:ext>
            </a:extLst>
          </p:cNvPr>
          <p:cNvSpPr>
            <a:spLocks noGrp="1"/>
          </p:cNvSpPr>
          <p:nvPr>
            <p:ph type="title" hasCustomPrompt="1"/>
          </p:nvPr>
        </p:nvSpPr>
        <p:spPr>
          <a:xfrm>
            <a:off x="201705" y="325729"/>
            <a:ext cx="10515600" cy="744219"/>
          </a:xfrm>
        </p:spPr>
        <p:txBody>
          <a:bodyPr anchor="ctr">
            <a:noAutofit/>
          </a:bodyPr>
          <a:lstStyle>
            <a:lvl1pPr>
              <a:defRPr sz="3600">
                <a:solidFill>
                  <a:schemeClr val="tx1">
                    <a:lumMod val="85000"/>
                    <a:lumOff val="15000"/>
                  </a:schemeClr>
                </a:solidFill>
              </a:defRPr>
            </a:lvl1pPr>
          </a:lstStyle>
          <a:p>
            <a:r>
              <a:rPr lang="en-US"/>
              <a:t>Title</a:t>
            </a:r>
          </a:p>
        </p:txBody>
      </p:sp>
      <p:grpSp>
        <p:nvGrpSpPr>
          <p:cNvPr id="48" name="Group 47">
            <a:extLst>
              <a:ext uri="{FF2B5EF4-FFF2-40B4-BE49-F238E27FC236}">
                <a16:creationId xmlns:a16="http://schemas.microsoft.com/office/drawing/2014/main" id="{DBD88806-2E7A-A140-952F-D7235BF2C80C}"/>
              </a:ext>
            </a:extLst>
          </p:cNvPr>
          <p:cNvGrpSpPr/>
          <p:nvPr/>
        </p:nvGrpSpPr>
        <p:grpSpPr>
          <a:xfrm flipV="1">
            <a:off x="0" y="1185795"/>
            <a:ext cx="10633435" cy="286094"/>
            <a:chOff x="0" y="2554664"/>
            <a:chExt cx="5000771" cy="216816"/>
          </a:xfrm>
          <a:solidFill>
            <a:srgbClr val="6A4FA2"/>
          </a:solidFill>
        </p:grpSpPr>
        <p:sp>
          <p:nvSpPr>
            <p:cNvPr id="49" name="Rectangle 48">
              <a:extLst>
                <a:ext uri="{FF2B5EF4-FFF2-40B4-BE49-F238E27FC236}">
                  <a16:creationId xmlns:a16="http://schemas.microsoft.com/office/drawing/2014/main" id="{9E286A62-E863-0B4E-89EA-12D779B74049}"/>
                </a:ext>
              </a:extLst>
            </p:cNvPr>
            <p:cNvSpPr/>
            <p:nvPr/>
          </p:nvSpPr>
          <p:spPr>
            <a:xfrm>
              <a:off x="0" y="2554664"/>
              <a:ext cx="4807670"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ight Triangle 49">
              <a:extLst>
                <a:ext uri="{FF2B5EF4-FFF2-40B4-BE49-F238E27FC236}">
                  <a16:creationId xmlns:a16="http://schemas.microsoft.com/office/drawing/2014/main" id="{36884B4A-8D11-CA4A-9EC6-5577E2478FC3}"/>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Rectangle 50">
            <a:extLst>
              <a:ext uri="{FF2B5EF4-FFF2-40B4-BE49-F238E27FC236}">
                <a16:creationId xmlns:a16="http://schemas.microsoft.com/office/drawing/2014/main" id="{DE78D631-BB64-0540-8063-642B064678B2}"/>
              </a:ext>
            </a:extLst>
          </p:cNvPr>
          <p:cNvSpPr/>
          <p:nvPr/>
        </p:nvSpPr>
        <p:spPr>
          <a:xfrm>
            <a:off x="0" y="1"/>
            <a:ext cx="12192000" cy="118584"/>
          </a:xfrm>
          <a:prstGeom prst="rect">
            <a:avLst/>
          </a:prstGeom>
          <a:pattFill prst="dkDnDiag">
            <a:fgClr>
              <a:srgbClr val="6A4FA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 Placeholder 8">
            <a:extLst>
              <a:ext uri="{FF2B5EF4-FFF2-40B4-BE49-F238E27FC236}">
                <a16:creationId xmlns:a16="http://schemas.microsoft.com/office/drawing/2014/main" id="{30916F7A-5E80-794B-BBB9-D5EAC2100567}"/>
              </a:ext>
            </a:extLst>
          </p:cNvPr>
          <p:cNvSpPr>
            <a:spLocks noGrp="1"/>
          </p:cNvSpPr>
          <p:nvPr>
            <p:ph type="body" sz="quarter" idx="20" hasCustomPrompt="1"/>
          </p:nvPr>
        </p:nvSpPr>
        <p:spPr>
          <a:xfrm>
            <a:off x="201705" y="1180064"/>
            <a:ext cx="3733800" cy="286094"/>
          </a:xfrm>
        </p:spPr>
        <p:txBody>
          <a:bodyPr anchor="ctr">
            <a:noAutofit/>
          </a:bodyPr>
          <a:lstStyle>
            <a:lvl1pPr marL="0" indent="0">
              <a:buNone/>
              <a:defRPr sz="1600">
                <a:solidFill>
                  <a:schemeClr val="bg1"/>
                </a:solidFill>
              </a:defRPr>
            </a:lvl1pPr>
          </a:lstStyle>
          <a:p>
            <a:pPr lvl="0"/>
            <a:r>
              <a:rPr lang="en-US"/>
              <a:t>[SUBCATEGORY]</a:t>
            </a:r>
          </a:p>
        </p:txBody>
      </p:sp>
      <p:grpSp>
        <p:nvGrpSpPr>
          <p:cNvPr id="30" name="Group 29">
            <a:extLst>
              <a:ext uri="{FF2B5EF4-FFF2-40B4-BE49-F238E27FC236}">
                <a16:creationId xmlns:a16="http://schemas.microsoft.com/office/drawing/2014/main" id="{00A0D158-34E2-4D4B-B3FE-E2EC72762C94}"/>
              </a:ext>
            </a:extLst>
          </p:cNvPr>
          <p:cNvGrpSpPr/>
          <p:nvPr/>
        </p:nvGrpSpPr>
        <p:grpSpPr>
          <a:xfrm rot="10800000" flipV="1">
            <a:off x="9982196" y="813590"/>
            <a:ext cx="2209801" cy="372205"/>
            <a:chOff x="4201963" y="2554664"/>
            <a:chExt cx="798808" cy="216816"/>
          </a:xfrm>
          <a:solidFill>
            <a:srgbClr val="6A4FA2"/>
          </a:solidFill>
        </p:grpSpPr>
        <p:sp>
          <p:nvSpPr>
            <p:cNvPr id="34" name="Rectangle 33">
              <a:extLst>
                <a:ext uri="{FF2B5EF4-FFF2-40B4-BE49-F238E27FC236}">
                  <a16:creationId xmlns:a16="http://schemas.microsoft.com/office/drawing/2014/main" id="{13175EC6-76E9-2D4D-96BE-314F35F631F2}"/>
                </a:ext>
              </a:extLst>
            </p:cNvPr>
            <p:cNvSpPr/>
            <p:nvPr/>
          </p:nvSpPr>
          <p:spPr>
            <a:xfrm>
              <a:off x="4201963" y="2554664"/>
              <a:ext cx="605708"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ight Triangle 37">
              <a:extLst>
                <a:ext uri="{FF2B5EF4-FFF2-40B4-BE49-F238E27FC236}">
                  <a16:creationId xmlns:a16="http://schemas.microsoft.com/office/drawing/2014/main" id="{CAA3C9AE-66A2-0148-A03C-38F952C37FD4}"/>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9" name="Rounded Rectangle 38">
            <a:extLst>
              <a:ext uri="{FF2B5EF4-FFF2-40B4-BE49-F238E27FC236}">
                <a16:creationId xmlns:a16="http://schemas.microsoft.com/office/drawing/2014/main" id="{9BAD882D-43A4-6046-9024-BA78B4273C44}"/>
              </a:ext>
            </a:extLst>
          </p:cNvPr>
          <p:cNvSpPr/>
          <p:nvPr/>
        </p:nvSpPr>
        <p:spPr>
          <a:xfrm>
            <a:off x="10847718" y="908799"/>
            <a:ext cx="1105015" cy="1959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9BAB1C60-6B01-4443-B913-53C1B4B75F79}"/>
              </a:ext>
            </a:extLst>
          </p:cNvPr>
          <p:cNvSpPr txBox="1"/>
          <p:nvPr/>
        </p:nvSpPr>
        <p:spPr>
          <a:xfrm>
            <a:off x="10687209" y="534292"/>
            <a:ext cx="1426031" cy="276999"/>
          </a:xfrm>
          <a:prstGeom prst="rect">
            <a:avLst/>
          </a:prstGeom>
          <a:noFill/>
        </p:spPr>
        <p:txBody>
          <a:bodyPr wrap="none" rtlCol="0">
            <a:spAutoFit/>
          </a:bodyPr>
          <a:lstStyle/>
          <a:p>
            <a:pPr algn="ctr"/>
            <a:r>
              <a:rPr lang="en-US" sz="1200" dirty="0">
                <a:solidFill>
                  <a:schemeClr val="tx1">
                    <a:lumMod val="75000"/>
                    <a:lumOff val="25000"/>
                  </a:schemeClr>
                </a:solidFill>
                <a:effectLst>
                  <a:outerShdw blurRad="50800" dist="38100" dir="2700000" algn="tl" rotWithShape="0">
                    <a:prstClr val="black">
                      <a:alpha val="40000"/>
                    </a:prstClr>
                  </a:outerShdw>
                </a:effectLst>
                <a:latin typeface="Rubik" panose="02000604000000020004" pitchFamily="2" charset="-79"/>
                <a:cs typeface="Rubik" panose="02000604000000020004" pitchFamily="2" charset="-79"/>
              </a:rPr>
              <a:t>Net Assessment :</a:t>
            </a:r>
          </a:p>
        </p:txBody>
      </p:sp>
      <p:sp>
        <p:nvSpPr>
          <p:cNvPr id="3" name="Slide Number Placeholder 3">
            <a:extLst>
              <a:ext uri="{FF2B5EF4-FFF2-40B4-BE49-F238E27FC236}">
                <a16:creationId xmlns:a16="http://schemas.microsoft.com/office/drawing/2014/main" id="{BD602932-2D2B-5B90-9F74-87B693CBDA13}"/>
              </a:ext>
            </a:extLst>
          </p:cNvPr>
          <p:cNvSpPr>
            <a:spLocks noGrp="1"/>
          </p:cNvSpPr>
          <p:nvPr>
            <p:ph type="sldNum" sz="quarter" idx="11"/>
          </p:nvPr>
        </p:nvSpPr>
        <p:spPr>
          <a:xfrm>
            <a:off x="10633434" y="6572250"/>
            <a:ext cx="720365" cy="365125"/>
          </a:xfrm>
          <a:prstGeom prst="rect">
            <a:avLst/>
          </a:prstGeom>
        </p:spPr>
        <p:txBody>
          <a:bodyPr/>
          <a:lstStyle/>
          <a:p>
            <a:fld id="{908AFF50-F27B-4B8C-9AC2-301204B63991}" type="slidenum">
              <a:rPr lang="en-US" smtClean="0"/>
              <a:t>‹#›</a:t>
            </a:fld>
            <a:endParaRPr lang="en-US" dirty="0"/>
          </a:p>
        </p:txBody>
      </p:sp>
      <p:sp>
        <p:nvSpPr>
          <p:cNvPr id="5" name="Footer Placeholder 2">
            <a:extLst>
              <a:ext uri="{FF2B5EF4-FFF2-40B4-BE49-F238E27FC236}">
                <a16:creationId xmlns:a16="http://schemas.microsoft.com/office/drawing/2014/main" id="{3D0A2DFE-5151-D575-6CCA-3F0F794B8603}"/>
              </a:ext>
            </a:extLst>
          </p:cNvPr>
          <p:cNvSpPr>
            <a:spLocks noGrp="1"/>
          </p:cNvSpPr>
          <p:nvPr>
            <p:ph type="ftr" sz="quarter" idx="32"/>
          </p:nvPr>
        </p:nvSpPr>
        <p:spPr>
          <a:xfrm>
            <a:off x="0" y="6572249"/>
            <a:ext cx="10633434" cy="36512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2098292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_Slide_Text_Big_1">
    <p:spTree>
      <p:nvGrpSpPr>
        <p:cNvPr id="1" name=""/>
        <p:cNvGrpSpPr/>
        <p:nvPr/>
      </p:nvGrpSpPr>
      <p:grpSpPr>
        <a:xfrm>
          <a:off x="0" y="0"/>
          <a:ext cx="0" cy="0"/>
          <a:chOff x="0" y="0"/>
          <a:chExt cx="0" cy="0"/>
        </a:xfrm>
      </p:grpSpPr>
      <p:sp>
        <p:nvSpPr>
          <p:cNvPr id="32" name="Text Placeholder 29">
            <a:extLst>
              <a:ext uri="{FF2B5EF4-FFF2-40B4-BE49-F238E27FC236}">
                <a16:creationId xmlns:a16="http://schemas.microsoft.com/office/drawing/2014/main" id="{C7377D58-ED31-A640-AA7A-49EB17BEDF8A}"/>
              </a:ext>
            </a:extLst>
          </p:cNvPr>
          <p:cNvSpPr>
            <a:spLocks noGrp="1"/>
          </p:cNvSpPr>
          <p:nvPr>
            <p:ph type="body" sz="quarter" idx="12" hasCustomPrompt="1"/>
          </p:nvPr>
        </p:nvSpPr>
        <p:spPr>
          <a:xfrm>
            <a:off x="201705" y="1638123"/>
            <a:ext cx="2622550" cy="518688"/>
          </a:xfrm>
        </p:spPr>
        <p:txBody>
          <a:bodyPr>
            <a:normAutofit/>
          </a:bodyPr>
          <a:lstStyle>
            <a:lvl1pPr marL="0" indent="0">
              <a:buNone/>
              <a:defRPr sz="2400" b="0" i="0">
                <a:solidFill>
                  <a:schemeClr val="tx1">
                    <a:lumMod val="85000"/>
                    <a:lumOff val="15000"/>
                  </a:schemeClr>
                </a:solidFill>
                <a:effectLst>
                  <a:outerShdw blurRad="38100" dist="38100" dir="2700000" algn="tl">
                    <a:srgbClr val="000000">
                      <a:alpha val="43137"/>
                    </a:srgbClr>
                  </a:outerShdw>
                </a:effectLst>
                <a:latin typeface="Rubik" panose="02000604000000020004" pitchFamily="2" charset="-79"/>
                <a:cs typeface="Rubik" panose="02000604000000020004" pitchFamily="2" charset="-79"/>
              </a:defRPr>
            </a:lvl1pPr>
            <a:lvl5pPr marL="1828800" indent="0">
              <a:buNone/>
              <a:defRPr/>
            </a:lvl5pPr>
          </a:lstStyle>
          <a:p>
            <a:pPr lvl="0"/>
            <a:r>
              <a:rPr lang="en-US"/>
              <a:t>Heading</a:t>
            </a:r>
          </a:p>
        </p:txBody>
      </p:sp>
      <p:sp>
        <p:nvSpPr>
          <p:cNvPr id="33" name="Text Placeholder 33">
            <a:extLst>
              <a:ext uri="{FF2B5EF4-FFF2-40B4-BE49-F238E27FC236}">
                <a16:creationId xmlns:a16="http://schemas.microsoft.com/office/drawing/2014/main" id="{1D4B73EC-DAAF-894E-9993-BCC4F873473F}"/>
              </a:ext>
            </a:extLst>
          </p:cNvPr>
          <p:cNvSpPr>
            <a:spLocks noGrp="1"/>
          </p:cNvSpPr>
          <p:nvPr>
            <p:ph type="body" sz="quarter" idx="13" hasCustomPrompt="1"/>
          </p:nvPr>
        </p:nvSpPr>
        <p:spPr>
          <a:xfrm>
            <a:off x="201705" y="2170525"/>
            <a:ext cx="11751027" cy="4250724"/>
          </a:xfrm>
        </p:spPr>
        <p:txBody>
          <a:bodyPr>
            <a:normAutofit/>
          </a:bodyPr>
          <a:lstStyle>
            <a:lvl1pPr marL="0" indent="0">
              <a:buNone/>
              <a:defRPr sz="1800">
                <a:solidFill>
                  <a:schemeClr val="tx1"/>
                </a:solidFill>
              </a:defRPr>
            </a:lvl1pPr>
            <a:lvl2pPr>
              <a:defRPr sz="1600"/>
            </a:lvl2pPr>
            <a:lvl3pPr>
              <a:defRPr sz="1400"/>
            </a:lvl3pPr>
            <a:lvl4pPr>
              <a:defRPr sz="1200"/>
            </a:lvl4pPr>
            <a:lvl5pPr>
              <a:defRPr sz="1200"/>
            </a:lvl5pPr>
          </a:lstStyle>
          <a:p>
            <a:pPr lvl="0"/>
            <a:r>
              <a:rPr lang="en-US"/>
              <a:t>Click to edit</a:t>
            </a:r>
            <a:br>
              <a:rPr lang="en-US"/>
            </a:br>
            <a:endParaRPr lang="en-US"/>
          </a:p>
        </p:txBody>
      </p:sp>
      <p:sp>
        <p:nvSpPr>
          <p:cNvPr id="22" name="Title 1">
            <a:extLst>
              <a:ext uri="{FF2B5EF4-FFF2-40B4-BE49-F238E27FC236}">
                <a16:creationId xmlns:a16="http://schemas.microsoft.com/office/drawing/2014/main" id="{D6F1F7C4-225A-2B4F-89FB-799AD901C085}"/>
              </a:ext>
            </a:extLst>
          </p:cNvPr>
          <p:cNvSpPr>
            <a:spLocks noGrp="1"/>
          </p:cNvSpPr>
          <p:nvPr>
            <p:ph type="title" hasCustomPrompt="1"/>
          </p:nvPr>
        </p:nvSpPr>
        <p:spPr>
          <a:xfrm>
            <a:off x="201705" y="325729"/>
            <a:ext cx="10515600" cy="744219"/>
          </a:xfrm>
        </p:spPr>
        <p:txBody>
          <a:bodyPr anchor="ctr">
            <a:noAutofit/>
          </a:bodyPr>
          <a:lstStyle>
            <a:lvl1pPr>
              <a:defRPr sz="3600">
                <a:solidFill>
                  <a:schemeClr val="tx1">
                    <a:lumMod val="85000"/>
                    <a:lumOff val="15000"/>
                  </a:schemeClr>
                </a:solidFill>
              </a:defRPr>
            </a:lvl1pPr>
          </a:lstStyle>
          <a:p>
            <a:r>
              <a:rPr lang="en-US"/>
              <a:t>Title</a:t>
            </a:r>
          </a:p>
        </p:txBody>
      </p:sp>
      <p:grpSp>
        <p:nvGrpSpPr>
          <p:cNvPr id="30" name="Group 29">
            <a:extLst>
              <a:ext uri="{FF2B5EF4-FFF2-40B4-BE49-F238E27FC236}">
                <a16:creationId xmlns:a16="http://schemas.microsoft.com/office/drawing/2014/main" id="{6D480096-B6F3-B24E-9C26-2917663EBFAF}"/>
              </a:ext>
            </a:extLst>
          </p:cNvPr>
          <p:cNvGrpSpPr/>
          <p:nvPr/>
        </p:nvGrpSpPr>
        <p:grpSpPr>
          <a:xfrm flipV="1">
            <a:off x="0" y="1185795"/>
            <a:ext cx="10633435" cy="286094"/>
            <a:chOff x="0" y="2554664"/>
            <a:chExt cx="5000771" cy="216816"/>
          </a:xfrm>
          <a:solidFill>
            <a:srgbClr val="6A4FA2"/>
          </a:solidFill>
        </p:grpSpPr>
        <p:sp>
          <p:nvSpPr>
            <p:cNvPr id="31" name="Rectangle 30">
              <a:extLst>
                <a:ext uri="{FF2B5EF4-FFF2-40B4-BE49-F238E27FC236}">
                  <a16:creationId xmlns:a16="http://schemas.microsoft.com/office/drawing/2014/main" id="{6C56F0C0-269B-F64A-A929-048C45B119B7}"/>
                </a:ext>
              </a:extLst>
            </p:cNvPr>
            <p:cNvSpPr/>
            <p:nvPr/>
          </p:nvSpPr>
          <p:spPr>
            <a:xfrm>
              <a:off x="0" y="2554664"/>
              <a:ext cx="4807670"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ight Triangle 33">
              <a:extLst>
                <a:ext uri="{FF2B5EF4-FFF2-40B4-BE49-F238E27FC236}">
                  <a16:creationId xmlns:a16="http://schemas.microsoft.com/office/drawing/2014/main" id="{2A8BC7C8-9BC2-3D47-84D9-AF81E376AB55}"/>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5" name="Rectangle 34">
            <a:extLst>
              <a:ext uri="{FF2B5EF4-FFF2-40B4-BE49-F238E27FC236}">
                <a16:creationId xmlns:a16="http://schemas.microsoft.com/office/drawing/2014/main" id="{A6AF58EC-45AA-B04E-96F2-9B93C3264080}"/>
              </a:ext>
            </a:extLst>
          </p:cNvPr>
          <p:cNvSpPr/>
          <p:nvPr/>
        </p:nvSpPr>
        <p:spPr>
          <a:xfrm>
            <a:off x="0" y="1"/>
            <a:ext cx="12192000" cy="118584"/>
          </a:xfrm>
          <a:prstGeom prst="rect">
            <a:avLst/>
          </a:prstGeom>
          <a:pattFill prst="dkDnDiag">
            <a:fgClr>
              <a:srgbClr val="6A4FA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 Placeholder 8">
            <a:extLst>
              <a:ext uri="{FF2B5EF4-FFF2-40B4-BE49-F238E27FC236}">
                <a16:creationId xmlns:a16="http://schemas.microsoft.com/office/drawing/2014/main" id="{9304812D-4760-284E-8709-A84710EA8E38}"/>
              </a:ext>
            </a:extLst>
          </p:cNvPr>
          <p:cNvSpPr>
            <a:spLocks noGrp="1"/>
          </p:cNvSpPr>
          <p:nvPr>
            <p:ph type="body" sz="quarter" idx="20" hasCustomPrompt="1"/>
          </p:nvPr>
        </p:nvSpPr>
        <p:spPr>
          <a:xfrm>
            <a:off x="201705" y="1180064"/>
            <a:ext cx="3733800" cy="286094"/>
          </a:xfrm>
        </p:spPr>
        <p:txBody>
          <a:bodyPr anchor="ctr">
            <a:noAutofit/>
          </a:bodyPr>
          <a:lstStyle>
            <a:lvl1pPr marL="0" indent="0">
              <a:buNone/>
              <a:defRPr sz="1600">
                <a:solidFill>
                  <a:schemeClr val="bg1"/>
                </a:solidFill>
              </a:defRPr>
            </a:lvl1pPr>
          </a:lstStyle>
          <a:p>
            <a:pPr lvl="0"/>
            <a:r>
              <a:rPr lang="en-US"/>
              <a:t>[SUBCATEGORY]</a:t>
            </a:r>
          </a:p>
        </p:txBody>
      </p:sp>
      <p:grpSp>
        <p:nvGrpSpPr>
          <p:cNvPr id="23" name="Group 22">
            <a:extLst>
              <a:ext uri="{FF2B5EF4-FFF2-40B4-BE49-F238E27FC236}">
                <a16:creationId xmlns:a16="http://schemas.microsoft.com/office/drawing/2014/main" id="{490EED0F-EC26-2E46-B9B4-48102CC9ADBB}"/>
              </a:ext>
            </a:extLst>
          </p:cNvPr>
          <p:cNvGrpSpPr/>
          <p:nvPr/>
        </p:nvGrpSpPr>
        <p:grpSpPr>
          <a:xfrm rot="10800000" flipV="1">
            <a:off x="9982196" y="813590"/>
            <a:ext cx="2209801" cy="372205"/>
            <a:chOff x="4201963" y="2554664"/>
            <a:chExt cx="798808" cy="216816"/>
          </a:xfrm>
          <a:solidFill>
            <a:srgbClr val="6A4FA2"/>
          </a:solidFill>
        </p:grpSpPr>
        <p:sp>
          <p:nvSpPr>
            <p:cNvPr id="24" name="Rectangle 23">
              <a:extLst>
                <a:ext uri="{FF2B5EF4-FFF2-40B4-BE49-F238E27FC236}">
                  <a16:creationId xmlns:a16="http://schemas.microsoft.com/office/drawing/2014/main" id="{432EA483-17EE-974E-9E22-845D2C5D4422}"/>
                </a:ext>
              </a:extLst>
            </p:cNvPr>
            <p:cNvSpPr/>
            <p:nvPr/>
          </p:nvSpPr>
          <p:spPr>
            <a:xfrm>
              <a:off x="4201963" y="2554664"/>
              <a:ext cx="605708"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ight Triangle 24">
              <a:extLst>
                <a:ext uri="{FF2B5EF4-FFF2-40B4-BE49-F238E27FC236}">
                  <a16:creationId xmlns:a16="http://schemas.microsoft.com/office/drawing/2014/main" id="{4DC377F1-FF85-8C49-9893-61453E8B5B87}"/>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Rounded Rectangle 25">
            <a:extLst>
              <a:ext uri="{FF2B5EF4-FFF2-40B4-BE49-F238E27FC236}">
                <a16:creationId xmlns:a16="http://schemas.microsoft.com/office/drawing/2014/main" id="{0321FECE-863B-E144-A885-A3A906A646A5}"/>
              </a:ext>
            </a:extLst>
          </p:cNvPr>
          <p:cNvSpPr/>
          <p:nvPr/>
        </p:nvSpPr>
        <p:spPr>
          <a:xfrm>
            <a:off x="10847718" y="908799"/>
            <a:ext cx="1105015" cy="1959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FE00E161-5C5F-5C4A-A923-0A4AB9F5C420}"/>
              </a:ext>
            </a:extLst>
          </p:cNvPr>
          <p:cNvSpPr txBox="1"/>
          <p:nvPr/>
        </p:nvSpPr>
        <p:spPr>
          <a:xfrm>
            <a:off x="10687209" y="534292"/>
            <a:ext cx="1426031" cy="276999"/>
          </a:xfrm>
          <a:prstGeom prst="rect">
            <a:avLst/>
          </a:prstGeom>
          <a:noFill/>
        </p:spPr>
        <p:txBody>
          <a:bodyPr wrap="none" rtlCol="0">
            <a:spAutoFit/>
          </a:bodyPr>
          <a:lstStyle/>
          <a:p>
            <a:pPr algn="ctr"/>
            <a:r>
              <a:rPr lang="en-US" sz="1200" dirty="0">
                <a:solidFill>
                  <a:schemeClr val="tx1">
                    <a:lumMod val="75000"/>
                    <a:lumOff val="25000"/>
                  </a:schemeClr>
                </a:solidFill>
                <a:effectLst>
                  <a:outerShdw blurRad="50800" dist="38100" dir="2700000" algn="tl" rotWithShape="0">
                    <a:prstClr val="black">
                      <a:alpha val="40000"/>
                    </a:prstClr>
                  </a:outerShdw>
                </a:effectLst>
                <a:latin typeface="Rubik" panose="02000604000000020004" pitchFamily="2" charset="-79"/>
                <a:cs typeface="Rubik" panose="02000604000000020004" pitchFamily="2" charset="-79"/>
              </a:rPr>
              <a:t>Net Assessment :</a:t>
            </a:r>
          </a:p>
        </p:txBody>
      </p:sp>
      <p:sp>
        <p:nvSpPr>
          <p:cNvPr id="3" name="Slide Number Placeholder 3">
            <a:extLst>
              <a:ext uri="{FF2B5EF4-FFF2-40B4-BE49-F238E27FC236}">
                <a16:creationId xmlns:a16="http://schemas.microsoft.com/office/drawing/2014/main" id="{D55C6E5C-EE7C-E959-6203-122279CF01BD}"/>
              </a:ext>
            </a:extLst>
          </p:cNvPr>
          <p:cNvSpPr>
            <a:spLocks noGrp="1"/>
          </p:cNvSpPr>
          <p:nvPr>
            <p:ph type="sldNum" sz="quarter" idx="11"/>
          </p:nvPr>
        </p:nvSpPr>
        <p:spPr>
          <a:xfrm>
            <a:off x="10633434" y="6572250"/>
            <a:ext cx="720365" cy="365125"/>
          </a:xfrm>
          <a:prstGeom prst="rect">
            <a:avLst/>
          </a:prstGeom>
        </p:spPr>
        <p:txBody>
          <a:bodyPr/>
          <a:lstStyle/>
          <a:p>
            <a:fld id="{908AFF50-F27B-4B8C-9AC2-301204B63991}" type="slidenum">
              <a:rPr lang="en-US" smtClean="0"/>
              <a:t>‹#›</a:t>
            </a:fld>
            <a:endParaRPr lang="en-US" dirty="0"/>
          </a:p>
        </p:txBody>
      </p:sp>
      <p:sp>
        <p:nvSpPr>
          <p:cNvPr id="5" name="Footer Placeholder 2">
            <a:extLst>
              <a:ext uri="{FF2B5EF4-FFF2-40B4-BE49-F238E27FC236}">
                <a16:creationId xmlns:a16="http://schemas.microsoft.com/office/drawing/2014/main" id="{9BDB2070-3EE0-B745-5093-0C25A5650586}"/>
              </a:ext>
            </a:extLst>
          </p:cNvPr>
          <p:cNvSpPr>
            <a:spLocks noGrp="1"/>
          </p:cNvSpPr>
          <p:nvPr>
            <p:ph type="ftr" sz="quarter" idx="32"/>
          </p:nvPr>
        </p:nvSpPr>
        <p:spPr>
          <a:xfrm>
            <a:off x="0" y="6572249"/>
            <a:ext cx="10633434" cy="36512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3384845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_Slide_Text_Picture_1">
    <p:spTree>
      <p:nvGrpSpPr>
        <p:cNvPr id="1" name=""/>
        <p:cNvGrpSpPr/>
        <p:nvPr/>
      </p:nvGrpSpPr>
      <p:grpSpPr>
        <a:xfrm>
          <a:off x="0" y="0"/>
          <a:ext cx="0" cy="0"/>
          <a:chOff x="0" y="0"/>
          <a:chExt cx="0" cy="0"/>
        </a:xfrm>
      </p:grpSpPr>
      <p:cxnSp>
        <p:nvCxnSpPr>
          <p:cNvPr id="29" name="Straight Connector 28">
            <a:extLst>
              <a:ext uri="{FF2B5EF4-FFF2-40B4-BE49-F238E27FC236}">
                <a16:creationId xmlns:a16="http://schemas.microsoft.com/office/drawing/2014/main" id="{4C498DC6-3E06-FE4B-BE9C-EE8909EDDD2C}"/>
              </a:ext>
            </a:extLst>
          </p:cNvPr>
          <p:cNvCxnSpPr>
            <a:cxnSpLocks/>
          </p:cNvCxnSpPr>
          <p:nvPr/>
        </p:nvCxnSpPr>
        <p:spPr>
          <a:xfrm>
            <a:off x="6096000" y="1638123"/>
            <a:ext cx="0" cy="4699177"/>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1" name="Text Placeholder 29">
            <a:extLst>
              <a:ext uri="{FF2B5EF4-FFF2-40B4-BE49-F238E27FC236}">
                <a16:creationId xmlns:a16="http://schemas.microsoft.com/office/drawing/2014/main" id="{D9E4C5EE-4751-D04E-BD8C-1CAAF7EA3956}"/>
              </a:ext>
            </a:extLst>
          </p:cNvPr>
          <p:cNvSpPr>
            <a:spLocks noGrp="1"/>
          </p:cNvSpPr>
          <p:nvPr>
            <p:ph type="body" sz="quarter" idx="12" hasCustomPrompt="1"/>
          </p:nvPr>
        </p:nvSpPr>
        <p:spPr>
          <a:xfrm>
            <a:off x="201705" y="1638123"/>
            <a:ext cx="2622550" cy="518688"/>
          </a:xfrm>
        </p:spPr>
        <p:txBody>
          <a:bodyPr>
            <a:normAutofit/>
          </a:bodyPr>
          <a:lstStyle>
            <a:lvl1pPr marL="0" indent="0">
              <a:buNone/>
              <a:defRPr sz="2400" b="0" i="0">
                <a:solidFill>
                  <a:schemeClr val="tx1">
                    <a:lumMod val="85000"/>
                    <a:lumOff val="15000"/>
                  </a:schemeClr>
                </a:solidFill>
                <a:effectLst>
                  <a:outerShdw blurRad="38100" dist="38100" dir="2700000" algn="tl">
                    <a:srgbClr val="000000">
                      <a:alpha val="43137"/>
                    </a:srgbClr>
                  </a:outerShdw>
                </a:effectLst>
                <a:latin typeface="Rubik" panose="02000604000000020004" pitchFamily="2" charset="-79"/>
                <a:cs typeface="Rubik" panose="02000604000000020004" pitchFamily="2" charset="-79"/>
              </a:defRPr>
            </a:lvl1pPr>
            <a:lvl5pPr marL="1828800" indent="0">
              <a:buNone/>
              <a:defRPr/>
            </a:lvl5pPr>
          </a:lstStyle>
          <a:p>
            <a:pPr lvl="0"/>
            <a:r>
              <a:rPr lang="en-US"/>
              <a:t>Heading</a:t>
            </a:r>
          </a:p>
        </p:txBody>
      </p:sp>
      <p:sp>
        <p:nvSpPr>
          <p:cNvPr id="32" name="Text Placeholder 33">
            <a:extLst>
              <a:ext uri="{FF2B5EF4-FFF2-40B4-BE49-F238E27FC236}">
                <a16:creationId xmlns:a16="http://schemas.microsoft.com/office/drawing/2014/main" id="{20403A2A-3531-184C-B054-EC41BD4B74D4}"/>
              </a:ext>
            </a:extLst>
          </p:cNvPr>
          <p:cNvSpPr>
            <a:spLocks noGrp="1"/>
          </p:cNvSpPr>
          <p:nvPr>
            <p:ph type="body" sz="quarter" idx="13" hasCustomPrompt="1"/>
          </p:nvPr>
        </p:nvSpPr>
        <p:spPr>
          <a:xfrm>
            <a:off x="201705" y="2170525"/>
            <a:ext cx="5741987" cy="1840012"/>
          </a:xfrm>
        </p:spPr>
        <p:txBody>
          <a:bodyPr>
            <a:normAutofit/>
          </a:bodyPr>
          <a:lstStyle>
            <a:lvl1pPr marL="0" indent="0">
              <a:buNone/>
              <a:defRPr sz="1800">
                <a:solidFill>
                  <a:schemeClr val="tx1"/>
                </a:solidFill>
              </a:defRPr>
            </a:lvl1pPr>
            <a:lvl2pPr>
              <a:defRPr sz="1600"/>
            </a:lvl2pPr>
            <a:lvl3pPr>
              <a:defRPr sz="1400"/>
            </a:lvl3pPr>
            <a:lvl4pPr>
              <a:defRPr sz="1200"/>
            </a:lvl4pPr>
            <a:lvl5pPr>
              <a:defRPr sz="1200"/>
            </a:lvl5pPr>
          </a:lstStyle>
          <a:p>
            <a:pPr lvl="0"/>
            <a:r>
              <a:rPr lang="en-US"/>
              <a:t>Click to edit</a:t>
            </a:r>
            <a:br>
              <a:rPr lang="en-US"/>
            </a:br>
            <a:endParaRPr lang="en-US"/>
          </a:p>
        </p:txBody>
      </p:sp>
      <p:sp>
        <p:nvSpPr>
          <p:cNvPr id="35" name="Text Placeholder 29">
            <a:extLst>
              <a:ext uri="{FF2B5EF4-FFF2-40B4-BE49-F238E27FC236}">
                <a16:creationId xmlns:a16="http://schemas.microsoft.com/office/drawing/2014/main" id="{39AAE914-439F-364E-AB67-5EE67A04CBE6}"/>
              </a:ext>
            </a:extLst>
          </p:cNvPr>
          <p:cNvSpPr>
            <a:spLocks noGrp="1"/>
          </p:cNvSpPr>
          <p:nvPr>
            <p:ph type="body" sz="quarter" idx="16" hasCustomPrompt="1"/>
          </p:nvPr>
        </p:nvSpPr>
        <p:spPr>
          <a:xfrm>
            <a:off x="201705" y="4045636"/>
            <a:ext cx="2622550" cy="518688"/>
          </a:xfrm>
        </p:spPr>
        <p:txBody>
          <a:bodyPr>
            <a:normAutofit/>
          </a:bodyPr>
          <a:lstStyle>
            <a:lvl1pPr marL="0" indent="0">
              <a:buNone/>
              <a:defRPr sz="2400" b="0" i="0">
                <a:solidFill>
                  <a:schemeClr val="tx1">
                    <a:lumMod val="85000"/>
                    <a:lumOff val="15000"/>
                  </a:schemeClr>
                </a:solidFill>
                <a:effectLst>
                  <a:outerShdw blurRad="38100" dist="38100" dir="2700000" algn="tl">
                    <a:srgbClr val="000000">
                      <a:alpha val="43137"/>
                    </a:srgbClr>
                  </a:outerShdw>
                </a:effectLst>
                <a:latin typeface="Rubik" panose="02000604000000020004" pitchFamily="2" charset="-79"/>
                <a:cs typeface="Rubik" panose="02000604000000020004" pitchFamily="2" charset="-79"/>
              </a:defRPr>
            </a:lvl1pPr>
            <a:lvl5pPr marL="1828800" indent="0">
              <a:buNone/>
              <a:defRPr/>
            </a:lvl5pPr>
          </a:lstStyle>
          <a:p>
            <a:pPr lvl="0"/>
            <a:r>
              <a:rPr lang="en-US"/>
              <a:t>Heading</a:t>
            </a:r>
          </a:p>
        </p:txBody>
      </p:sp>
      <p:sp>
        <p:nvSpPr>
          <p:cNvPr id="45" name="Text Placeholder 33">
            <a:extLst>
              <a:ext uri="{FF2B5EF4-FFF2-40B4-BE49-F238E27FC236}">
                <a16:creationId xmlns:a16="http://schemas.microsoft.com/office/drawing/2014/main" id="{B98FE36E-70D7-4E48-91EA-A368899F2BE6}"/>
              </a:ext>
            </a:extLst>
          </p:cNvPr>
          <p:cNvSpPr>
            <a:spLocks noGrp="1"/>
          </p:cNvSpPr>
          <p:nvPr>
            <p:ph type="body" sz="quarter" idx="22" hasCustomPrompt="1"/>
          </p:nvPr>
        </p:nvSpPr>
        <p:spPr>
          <a:xfrm>
            <a:off x="201705" y="4581237"/>
            <a:ext cx="5741987" cy="1840012"/>
          </a:xfrm>
        </p:spPr>
        <p:txBody>
          <a:bodyPr>
            <a:normAutofit/>
          </a:bodyPr>
          <a:lstStyle>
            <a:lvl1pPr marL="0" indent="0">
              <a:buNone/>
              <a:defRPr sz="1800">
                <a:solidFill>
                  <a:schemeClr val="tx1"/>
                </a:solidFill>
              </a:defRPr>
            </a:lvl1pPr>
            <a:lvl2pPr>
              <a:defRPr sz="1600"/>
            </a:lvl2pPr>
            <a:lvl3pPr>
              <a:defRPr sz="1400"/>
            </a:lvl3pPr>
            <a:lvl4pPr>
              <a:defRPr sz="1200"/>
            </a:lvl4pPr>
            <a:lvl5pPr>
              <a:defRPr sz="1200"/>
            </a:lvl5pPr>
          </a:lstStyle>
          <a:p>
            <a:pPr lvl="0"/>
            <a:r>
              <a:rPr lang="en-US"/>
              <a:t>Click to edit</a:t>
            </a:r>
            <a:br>
              <a:rPr lang="en-US"/>
            </a:br>
            <a:endParaRPr lang="en-US"/>
          </a:p>
        </p:txBody>
      </p:sp>
      <p:sp>
        <p:nvSpPr>
          <p:cNvPr id="47" name="Title 1">
            <a:extLst>
              <a:ext uri="{FF2B5EF4-FFF2-40B4-BE49-F238E27FC236}">
                <a16:creationId xmlns:a16="http://schemas.microsoft.com/office/drawing/2014/main" id="{C35A5019-8DC1-6F42-8423-2A9E8E8B7F43}"/>
              </a:ext>
            </a:extLst>
          </p:cNvPr>
          <p:cNvSpPr>
            <a:spLocks noGrp="1"/>
          </p:cNvSpPr>
          <p:nvPr>
            <p:ph type="title" hasCustomPrompt="1"/>
          </p:nvPr>
        </p:nvSpPr>
        <p:spPr>
          <a:xfrm>
            <a:off x="201705" y="325729"/>
            <a:ext cx="10515600" cy="744219"/>
          </a:xfrm>
        </p:spPr>
        <p:txBody>
          <a:bodyPr anchor="ctr">
            <a:noAutofit/>
          </a:bodyPr>
          <a:lstStyle>
            <a:lvl1pPr>
              <a:defRPr sz="3600">
                <a:solidFill>
                  <a:schemeClr val="tx1">
                    <a:lumMod val="85000"/>
                    <a:lumOff val="15000"/>
                  </a:schemeClr>
                </a:solidFill>
              </a:defRPr>
            </a:lvl1pPr>
          </a:lstStyle>
          <a:p>
            <a:r>
              <a:rPr lang="en-US"/>
              <a:t>Title</a:t>
            </a:r>
          </a:p>
        </p:txBody>
      </p:sp>
      <p:grpSp>
        <p:nvGrpSpPr>
          <p:cNvPr id="48" name="Group 47">
            <a:extLst>
              <a:ext uri="{FF2B5EF4-FFF2-40B4-BE49-F238E27FC236}">
                <a16:creationId xmlns:a16="http://schemas.microsoft.com/office/drawing/2014/main" id="{DBD88806-2E7A-A140-952F-D7235BF2C80C}"/>
              </a:ext>
            </a:extLst>
          </p:cNvPr>
          <p:cNvGrpSpPr/>
          <p:nvPr/>
        </p:nvGrpSpPr>
        <p:grpSpPr>
          <a:xfrm flipV="1">
            <a:off x="0" y="1185795"/>
            <a:ext cx="10633435" cy="286094"/>
            <a:chOff x="0" y="2554664"/>
            <a:chExt cx="5000771" cy="216816"/>
          </a:xfrm>
          <a:solidFill>
            <a:srgbClr val="6A4FA2"/>
          </a:solidFill>
        </p:grpSpPr>
        <p:sp>
          <p:nvSpPr>
            <p:cNvPr id="49" name="Rectangle 48">
              <a:extLst>
                <a:ext uri="{FF2B5EF4-FFF2-40B4-BE49-F238E27FC236}">
                  <a16:creationId xmlns:a16="http://schemas.microsoft.com/office/drawing/2014/main" id="{9E286A62-E863-0B4E-89EA-12D779B74049}"/>
                </a:ext>
              </a:extLst>
            </p:cNvPr>
            <p:cNvSpPr/>
            <p:nvPr/>
          </p:nvSpPr>
          <p:spPr>
            <a:xfrm>
              <a:off x="0" y="2554664"/>
              <a:ext cx="4807670"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Right Triangle 49">
              <a:extLst>
                <a:ext uri="{FF2B5EF4-FFF2-40B4-BE49-F238E27FC236}">
                  <a16:creationId xmlns:a16="http://schemas.microsoft.com/office/drawing/2014/main" id="{36884B4A-8D11-CA4A-9EC6-5577E2478FC3}"/>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1" name="Rectangle 50">
            <a:extLst>
              <a:ext uri="{FF2B5EF4-FFF2-40B4-BE49-F238E27FC236}">
                <a16:creationId xmlns:a16="http://schemas.microsoft.com/office/drawing/2014/main" id="{DE78D631-BB64-0540-8063-642B064678B2}"/>
              </a:ext>
            </a:extLst>
          </p:cNvPr>
          <p:cNvSpPr/>
          <p:nvPr/>
        </p:nvSpPr>
        <p:spPr>
          <a:xfrm>
            <a:off x="0" y="1"/>
            <a:ext cx="12192000" cy="118584"/>
          </a:xfrm>
          <a:prstGeom prst="rect">
            <a:avLst/>
          </a:prstGeom>
          <a:pattFill prst="dkDnDiag">
            <a:fgClr>
              <a:srgbClr val="6A4FA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 Placeholder 8">
            <a:extLst>
              <a:ext uri="{FF2B5EF4-FFF2-40B4-BE49-F238E27FC236}">
                <a16:creationId xmlns:a16="http://schemas.microsoft.com/office/drawing/2014/main" id="{30916F7A-5E80-794B-BBB9-D5EAC2100567}"/>
              </a:ext>
            </a:extLst>
          </p:cNvPr>
          <p:cNvSpPr>
            <a:spLocks noGrp="1"/>
          </p:cNvSpPr>
          <p:nvPr>
            <p:ph type="body" sz="quarter" idx="20" hasCustomPrompt="1"/>
          </p:nvPr>
        </p:nvSpPr>
        <p:spPr>
          <a:xfrm>
            <a:off x="201705" y="1180064"/>
            <a:ext cx="3733800" cy="286094"/>
          </a:xfrm>
        </p:spPr>
        <p:txBody>
          <a:bodyPr anchor="ctr">
            <a:noAutofit/>
          </a:bodyPr>
          <a:lstStyle>
            <a:lvl1pPr marL="0" indent="0">
              <a:buNone/>
              <a:defRPr sz="1600">
                <a:solidFill>
                  <a:schemeClr val="bg1"/>
                </a:solidFill>
              </a:defRPr>
            </a:lvl1pPr>
          </a:lstStyle>
          <a:p>
            <a:pPr lvl="0"/>
            <a:r>
              <a:rPr lang="en-US"/>
              <a:t>[SUBCATEGORY]</a:t>
            </a:r>
          </a:p>
        </p:txBody>
      </p:sp>
      <p:grpSp>
        <p:nvGrpSpPr>
          <p:cNvPr id="30" name="Group 29">
            <a:extLst>
              <a:ext uri="{FF2B5EF4-FFF2-40B4-BE49-F238E27FC236}">
                <a16:creationId xmlns:a16="http://schemas.microsoft.com/office/drawing/2014/main" id="{00A0D158-34E2-4D4B-B3FE-E2EC72762C94}"/>
              </a:ext>
            </a:extLst>
          </p:cNvPr>
          <p:cNvGrpSpPr/>
          <p:nvPr/>
        </p:nvGrpSpPr>
        <p:grpSpPr>
          <a:xfrm rot="10800000" flipV="1">
            <a:off x="9982196" y="813590"/>
            <a:ext cx="2209801" cy="372205"/>
            <a:chOff x="4201963" y="2554664"/>
            <a:chExt cx="798808" cy="216816"/>
          </a:xfrm>
          <a:solidFill>
            <a:srgbClr val="6A4FA2"/>
          </a:solidFill>
        </p:grpSpPr>
        <p:sp>
          <p:nvSpPr>
            <p:cNvPr id="34" name="Rectangle 33">
              <a:extLst>
                <a:ext uri="{FF2B5EF4-FFF2-40B4-BE49-F238E27FC236}">
                  <a16:creationId xmlns:a16="http://schemas.microsoft.com/office/drawing/2014/main" id="{13175EC6-76E9-2D4D-96BE-314F35F631F2}"/>
                </a:ext>
              </a:extLst>
            </p:cNvPr>
            <p:cNvSpPr/>
            <p:nvPr/>
          </p:nvSpPr>
          <p:spPr>
            <a:xfrm>
              <a:off x="4201963" y="2554664"/>
              <a:ext cx="605708" cy="21681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ight Triangle 37">
              <a:extLst>
                <a:ext uri="{FF2B5EF4-FFF2-40B4-BE49-F238E27FC236}">
                  <a16:creationId xmlns:a16="http://schemas.microsoft.com/office/drawing/2014/main" id="{CAA3C9AE-66A2-0148-A03C-38F952C37FD4}"/>
                </a:ext>
              </a:extLst>
            </p:cNvPr>
            <p:cNvSpPr/>
            <p:nvPr/>
          </p:nvSpPr>
          <p:spPr>
            <a:xfrm>
              <a:off x="4807670" y="2554664"/>
              <a:ext cx="193101" cy="216816"/>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9" name="Rounded Rectangle 38">
            <a:extLst>
              <a:ext uri="{FF2B5EF4-FFF2-40B4-BE49-F238E27FC236}">
                <a16:creationId xmlns:a16="http://schemas.microsoft.com/office/drawing/2014/main" id="{9BAD882D-43A4-6046-9024-BA78B4273C44}"/>
              </a:ext>
            </a:extLst>
          </p:cNvPr>
          <p:cNvSpPr/>
          <p:nvPr/>
        </p:nvSpPr>
        <p:spPr>
          <a:xfrm>
            <a:off x="10847718" y="908799"/>
            <a:ext cx="1105015" cy="19597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9BAB1C60-6B01-4443-B913-53C1B4B75F79}"/>
              </a:ext>
            </a:extLst>
          </p:cNvPr>
          <p:cNvSpPr txBox="1"/>
          <p:nvPr/>
        </p:nvSpPr>
        <p:spPr>
          <a:xfrm>
            <a:off x="10687209" y="534292"/>
            <a:ext cx="1426031" cy="276999"/>
          </a:xfrm>
          <a:prstGeom prst="rect">
            <a:avLst/>
          </a:prstGeom>
          <a:noFill/>
        </p:spPr>
        <p:txBody>
          <a:bodyPr wrap="none" rtlCol="0">
            <a:spAutoFit/>
          </a:bodyPr>
          <a:lstStyle/>
          <a:p>
            <a:pPr algn="ctr"/>
            <a:r>
              <a:rPr lang="en-US" sz="1200" dirty="0">
                <a:solidFill>
                  <a:schemeClr val="tx1">
                    <a:lumMod val="75000"/>
                    <a:lumOff val="25000"/>
                  </a:schemeClr>
                </a:solidFill>
                <a:effectLst>
                  <a:outerShdw blurRad="50800" dist="38100" dir="2700000" algn="tl" rotWithShape="0">
                    <a:prstClr val="black">
                      <a:alpha val="40000"/>
                    </a:prstClr>
                  </a:outerShdw>
                </a:effectLst>
                <a:latin typeface="Rubik" panose="02000604000000020004" pitchFamily="2" charset="-79"/>
                <a:cs typeface="Rubik" panose="02000604000000020004" pitchFamily="2" charset="-79"/>
              </a:rPr>
              <a:t>Net Assessment :</a:t>
            </a:r>
          </a:p>
        </p:txBody>
      </p:sp>
      <p:sp>
        <p:nvSpPr>
          <p:cNvPr id="24" name="Picture Placeholder 8">
            <a:extLst>
              <a:ext uri="{FF2B5EF4-FFF2-40B4-BE49-F238E27FC236}">
                <a16:creationId xmlns:a16="http://schemas.microsoft.com/office/drawing/2014/main" id="{08EA9B41-E845-F14F-9D39-805871EBC610}"/>
              </a:ext>
            </a:extLst>
          </p:cNvPr>
          <p:cNvSpPr>
            <a:spLocks noGrp="1"/>
          </p:cNvSpPr>
          <p:nvPr>
            <p:ph type="pic" sz="quarter" idx="25" hasCustomPrompt="1"/>
          </p:nvPr>
        </p:nvSpPr>
        <p:spPr>
          <a:xfrm>
            <a:off x="6235074" y="1651747"/>
            <a:ext cx="5263241" cy="3631896"/>
          </a:xfrm>
        </p:spPr>
        <p:txBody>
          <a:bodyPr/>
          <a:lstStyle>
            <a:lvl1pPr marL="0" indent="0" algn="ctr">
              <a:buNone/>
              <a:defRPr/>
            </a:lvl1pPr>
          </a:lstStyle>
          <a:p>
            <a:r>
              <a:rPr lang="en-US" dirty="0"/>
              <a:t> </a:t>
            </a:r>
          </a:p>
        </p:txBody>
      </p:sp>
      <p:sp>
        <p:nvSpPr>
          <p:cNvPr id="25" name="Text Placeholder 15">
            <a:extLst>
              <a:ext uri="{FF2B5EF4-FFF2-40B4-BE49-F238E27FC236}">
                <a16:creationId xmlns:a16="http://schemas.microsoft.com/office/drawing/2014/main" id="{2B23AE8B-857A-4848-8444-67BDBFFD729A}"/>
              </a:ext>
            </a:extLst>
          </p:cNvPr>
          <p:cNvSpPr>
            <a:spLocks noGrp="1"/>
          </p:cNvSpPr>
          <p:nvPr>
            <p:ph type="body" sz="quarter" idx="17" hasCustomPrompt="1"/>
          </p:nvPr>
        </p:nvSpPr>
        <p:spPr>
          <a:xfrm>
            <a:off x="6235074" y="5450054"/>
            <a:ext cx="5263233" cy="860133"/>
          </a:xfrm>
        </p:spPr>
        <p:txBody>
          <a:bodyPr>
            <a:normAutofit/>
          </a:bodyPr>
          <a:lstStyle>
            <a:lvl1pPr marL="0" indent="0">
              <a:buNone/>
              <a:defRPr sz="1800">
                <a:solidFill>
                  <a:schemeClr val="tx1"/>
                </a:solidFill>
              </a:defRPr>
            </a:lvl1pPr>
          </a:lstStyle>
          <a:p>
            <a:pPr lvl="0"/>
            <a:r>
              <a:rPr lang="en-US"/>
              <a:t>Click </a:t>
            </a:r>
            <a:br>
              <a:rPr lang="en-US"/>
            </a:br>
            <a:r>
              <a:rPr lang="en-US"/>
              <a:t>to </a:t>
            </a:r>
            <a:br>
              <a:rPr lang="en-US"/>
            </a:br>
            <a:r>
              <a:rPr lang="en-US"/>
              <a:t>edit</a:t>
            </a:r>
          </a:p>
        </p:txBody>
      </p:sp>
      <p:sp>
        <p:nvSpPr>
          <p:cNvPr id="26" name="Vertical Text Placeholder 17">
            <a:extLst>
              <a:ext uri="{FF2B5EF4-FFF2-40B4-BE49-F238E27FC236}">
                <a16:creationId xmlns:a16="http://schemas.microsoft.com/office/drawing/2014/main" id="{88D6CEC0-371E-D143-A5B3-4D261B1CD74E}"/>
              </a:ext>
            </a:extLst>
          </p:cNvPr>
          <p:cNvSpPr>
            <a:spLocks noGrp="1"/>
          </p:cNvSpPr>
          <p:nvPr>
            <p:ph type="body" orient="vert" sz="quarter" idx="18" hasCustomPrompt="1"/>
          </p:nvPr>
        </p:nvSpPr>
        <p:spPr>
          <a:xfrm rot="10800000">
            <a:off x="11585715" y="1638123"/>
            <a:ext cx="457199" cy="4685750"/>
          </a:xfrm>
        </p:spPr>
        <p:txBody>
          <a:bodyPr vert="eaVert" anchor="t">
            <a:noAutofit/>
          </a:bodyPr>
          <a:lstStyle>
            <a:lvl1pPr marL="0" indent="0">
              <a:buNone/>
              <a:defRPr sz="900" spc="300">
                <a:solidFill>
                  <a:schemeClr val="tx1">
                    <a:lumMod val="50000"/>
                    <a:lumOff val="50000"/>
                  </a:schemeClr>
                </a:solidFill>
              </a:defRPr>
            </a:lvl1pPr>
          </a:lstStyle>
          <a:p>
            <a:pPr lvl="0"/>
            <a:r>
              <a:rPr lang="en-US"/>
              <a:t>PHOTO</a:t>
            </a:r>
            <a:br>
              <a:rPr lang="en-US"/>
            </a:br>
            <a:r>
              <a:rPr lang="en-US"/>
              <a:t>CREDIT</a:t>
            </a:r>
          </a:p>
        </p:txBody>
      </p:sp>
      <p:sp>
        <p:nvSpPr>
          <p:cNvPr id="3" name="Slide Number Placeholder 3">
            <a:extLst>
              <a:ext uri="{FF2B5EF4-FFF2-40B4-BE49-F238E27FC236}">
                <a16:creationId xmlns:a16="http://schemas.microsoft.com/office/drawing/2014/main" id="{B429211E-C4C6-2538-5409-61E4185587AF}"/>
              </a:ext>
            </a:extLst>
          </p:cNvPr>
          <p:cNvSpPr>
            <a:spLocks noGrp="1"/>
          </p:cNvSpPr>
          <p:nvPr>
            <p:ph type="sldNum" sz="quarter" idx="11"/>
          </p:nvPr>
        </p:nvSpPr>
        <p:spPr>
          <a:xfrm>
            <a:off x="10633434" y="6572250"/>
            <a:ext cx="720365" cy="365125"/>
          </a:xfrm>
          <a:prstGeom prst="rect">
            <a:avLst/>
          </a:prstGeom>
        </p:spPr>
        <p:txBody>
          <a:bodyPr/>
          <a:lstStyle/>
          <a:p>
            <a:fld id="{908AFF50-F27B-4B8C-9AC2-301204B63991}" type="slidenum">
              <a:rPr lang="en-US" smtClean="0"/>
              <a:t>‹#›</a:t>
            </a:fld>
            <a:endParaRPr lang="en-US" dirty="0"/>
          </a:p>
        </p:txBody>
      </p:sp>
      <p:sp>
        <p:nvSpPr>
          <p:cNvPr id="5" name="Footer Placeholder 2">
            <a:extLst>
              <a:ext uri="{FF2B5EF4-FFF2-40B4-BE49-F238E27FC236}">
                <a16:creationId xmlns:a16="http://schemas.microsoft.com/office/drawing/2014/main" id="{F5B994A6-B963-D1FA-0B01-918B479FC5C1}"/>
              </a:ext>
            </a:extLst>
          </p:cNvPr>
          <p:cNvSpPr>
            <a:spLocks noGrp="1"/>
          </p:cNvSpPr>
          <p:nvPr>
            <p:ph type="ftr" sz="quarter" idx="32"/>
          </p:nvPr>
        </p:nvSpPr>
        <p:spPr>
          <a:xfrm>
            <a:off x="0" y="6572249"/>
            <a:ext cx="10633434" cy="365125"/>
          </a:xfrm>
          <a:prstGeom prst="rect">
            <a:avLst/>
          </a:prstGeom>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217172933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063ADA-10F5-0647-BD9C-2A1715D92F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50A50B-DBDD-384B-876D-FBE64B2B1CB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5BC9995B-DCB8-3E4B-B118-6414CD5D5553}"/>
              </a:ext>
            </a:extLst>
          </p:cNvPr>
          <p:cNvSpPr/>
          <p:nvPr/>
        </p:nvSpPr>
        <p:spPr>
          <a:xfrm>
            <a:off x="0" y="6572250"/>
            <a:ext cx="12192000" cy="285750"/>
          </a:xfrm>
          <a:prstGeom prst="rect">
            <a:avLst/>
          </a:prstGeom>
          <a:pattFill prst="dkDnDiag">
            <a:fgClr>
              <a:schemeClr val="tx1">
                <a:lumMod val="85000"/>
                <a:lumOff val="15000"/>
              </a:schemeClr>
            </a:fgClr>
            <a:bgClr>
              <a:schemeClr val="tx1">
                <a:lumMod val="65000"/>
                <a:lumOff val="3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6413A5E8-AF8B-B44A-973B-08D50DAF7D44}"/>
              </a:ext>
            </a:extLst>
          </p:cNvPr>
          <p:cNvGrpSpPr/>
          <p:nvPr/>
        </p:nvGrpSpPr>
        <p:grpSpPr>
          <a:xfrm>
            <a:off x="0" y="6447649"/>
            <a:ext cx="12192002" cy="94130"/>
            <a:chOff x="-1" y="5513294"/>
            <a:chExt cx="12192002" cy="94130"/>
          </a:xfrm>
        </p:grpSpPr>
        <p:sp>
          <p:nvSpPr>
            <p:cNvPr id="24" name="Rectangle 23">
              <a:extLst>
                <a:ext uri="{FF2B5EF4-FFF2-40B4-BE49-F238E27FC236}">
                  <a16:creationId xmlns:a16="http://schemas.microsoft.com/office/drawing/2014/main" id="{62BD3C53-0EFB-CA4E-9DFA-D87231CD6873}"/>
                </a:ext>
              </a:extLst>
            </p:cNvPr>
            <p:cNvSpPr/>
            <p:nvPr/>
          </p:nvSpPr>
          <p:spPr>
            <a:xfrm>
              <a:off x="9144001" y="5513294"/>
              <a:ext cx="3048000" cy="94130"/>
            </a:xfrm>
            <a:prstGeom prst="rect">
              <a:avLst/>
            </a:prstGeom>
            <a:solidFill>
              <a:srgbClr val="263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182868CD-DED3-6E45-BF75-AA7BFED8787C}"/>
                </a:ext>
              </a:extLst>
            </p:cNvPr>
            <p:cNvSpPr/>
            <p:nvPr/>
          </p:nvSpPr>
          <p:spPr>
            <a:xfrm>
              <a:off x="6096000" y="5513294"/>
              <a:ext cx="3048000" cy="94130"/>
            </a:xfrm>
            <a:prstGeom prst="rect">
              <a:avLst/>
            </a:prstGeom>
            <a:solidFill>
              <a:srgbClr val="6A4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id="{81A69186-9D3C-9E43-9C74-A266C04FE560}"/>
                </a:ext>
              </a:extLst>
            </p:cNvPr>
            <p:cNvSpPr/>
            <p:nvPr/>
          </p:nvSpPr>
          <p:spPr>
            <a:xfrm>
              <a:off x="3047999" y="5513294"/>
              <a:ext cx="3048000" cy="94130"/>
            </a:xfrm>
            <a:prstGeom prst="rect">
              <a:avLst/>
            </a:prstGeom>
            <a:solidFill>
              <a:srgbClr val="56B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88027D86-0170-5F43-85BC-840639CF7310}"/>
                </a:ext>
              </a:extLst>
            </p:cNvPr>
            <p:cNvSpPr/>
            <p:nvPr/>
          </p:nvSpPr>
          <p:spPr>
            <a:xfrm>
              <a:off x="-1" y="5513294"/>
              <a:ext cx="3048000" cy="94130"/>
            </a:xfrm>
            <a:prstGeom prst="rect">
              <a:avLst/>
            </a:prstGeom>
            <a:solidFill>
              <a:srgbClr val="F06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9F7037ED-9937-564D-8734-E92FBF2036F7}"/>
                </a:ext>
              </a:extLst>
            </p:cNvPr>
            <p:cNvSpPr/>
            <p:nvPr/>
          </p:nvSpPr>
          <p:spPr>
            <a:xfrm>
              <a:off x="3031487" y="5513294"/>
              <a:ext cx="45719" cy="94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F50EFEB-C4A6-BF49-9609-11D31E107345}"/>
                </a:ext>
              </a:extLst>
            </p:cNvPr>
            <p:cNvSpPr/>
            <p:nvPr/>
          </p:nvSpPr>
          <p:spPr>
            <a:xfrm>
              <a:off x="6068142" y="5513294"/>
              <a:ext cx="45719" cy="94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03216AD1-CAF3-2B44-83DD-453FC9FDF908}"/>
                </a:ext>
              </a:extLst>
            </p:cNvPr>
            <p:cNvSpPr/>
            <p:nvPr/>
          </p:nvSpPr>
          <p:spPr>
            <a:xfrm>
              <a:off x="9121140" y="5513294"/>
              <a:ext cx="45719" cy="94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Footer Placeholder 8">
            <a:extLst>
              <a:ext uri="{FF2B5EF4-FFF2-40B4-BE49-F238E27FC236}">
                <a16:creationId xmlns:a16="http://schemas.microsoft.com/office/drawing/2014/main" id="{87E11CC9-C259-515E-8A84-24F843280E2D}"/>
              </a:ext>
            </a:extLst>
          </p:cNvPr>
          <p:cNvSpPr>
            <a:spLocks noGrp="1"/>
          </p:cNvSpPr>
          <p:nvPr>
            <p:ph type="ftr" sz="quarter" idx="3"/>
          </p:nvPr>
        </p:nvSpPr>
        <p:spPr>
          <a:xfrm>
            <a:off x="1" y="6572249"/>
            <a:ext cx="10816395" cy="365125"/>
          </a:xfrm>
          <a:prstGeom prst="rect">
            <a:avLst/>
          </a:prstGeom>
        </p:spPr>
        <p:txBody>
          <a:bodyPr/>
          <a:lstStyle>
            <a:lvl1pPr>
              <a:defRPr sz="1200" i="1">
                <a:solidFill>
                  <a:schemeClr val="bg1"/>
                </a:solidFill>
              </a:defRPr>
            </a:lvl1pPr>
          </a:lstStyle>
          <a:p>
            <a:r>
              <a:rPr lang="en-US" dirty="0"/>
              <a:t>Future of Food Packaging | More Sustainable Food Packaging - Shared by  claire@packagingtechnologyandresearch.com | 612.807.5341</a:t>
            </a:r>
          </a:p>
        </p:txBody>
      </p:sp>
      <p:sp>
        <p:nvSpPr>
          <p:cNvPr id="13" name="Slide Number Placeholder 9">
            <a:extLst>
              <a:ext uri="{FF2B5EF4-FFF2-40B4-BE49-F238E27FC236}">
                <a16:creationId xmlns:a16="http://schemas.microsoft.com/office/drawing/2014/main" id="{805309D6-CF9F-79B2-854D-55C749C9497D}"/>
              </a:ext>
            </a:extLst>
          </p:cNvPr>
          <p:cNvSpPr>
            <a:spLocks noGrp="1"/>
          </p:cNvSpPr>
          <p:nvPr>
            <p:ph type="sldNum" sz="quarter" idx="4"/>
          </p:nvPr>
        </p:nvSpPr>
        <p:spPr>
          <a:xfrm>
            <a:off x="10816396" y="6572250"/>
            <a:ext cx="1375604" cy="365125"/>
          </a:xfrm>
          <a:prstGeom prst="rect">
            <a:avLst/>
          </a:prstGeom>
        </p:spPr>
        <p:txBody>
          <a:bodyPr/>
          <a:lstStyle>
            <a:lvl1pPr>
              <a:defRPr sz="1200" i="1">
                <a:solidFill>
                  <a:schemeClr val="bg1"/>
                </a:solidFill>
              </a:defRPr>
            </a:lvl1pPr>
          </a:lstStyle>
          <a:p>
            <a:fld id="{908AFF50-F27B-4B8C-9AC2-301204B63991}" type="slidenum">
              <a:rPr lang="en-US" smtClean="0"/>
              <a:pPr/>
              <a:t>‹#›</a:t>
            </a:fld>
            <a:endParaRPr lang="en-US" dirty="0"/>
          </a:p>
        </p:txBody>
      </p:sp>
    </p:spTree>
    <p:extLst>
      <p:ext uri="{BB962C8B-B14F-4D97-AF65-F5344CB8AC3E}">
        <p14:creationId xmlns:p14="http://schemas.microsoft.com/office/powerpoint/2010/main" val="415925435"/>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50"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 id="2147483938" r:id="rId18"/>
    <p:sldLayoutId id="2147483939" r:id="rId19"/>
    <p:sldLayoutId id="2147483940" r:id="rId20"/>
    <p:sldLayoutId id="2147483941" r:id="rId21"/>
    <p:sldLayoutId id="2147483942" r:id="rId22"/>
    <p:sldLayoutId id="2147483943" r:id="rId23"/>
    <p:sldLayoutId id="2147483944" r:id="rId24"/>
    <p:sldLayoutId id="2147483945" r:id="rId25"/>
    <p:sldLayoutId id="2147483946" r:id="rId26"/>
    <p:sldLayoutId id="2147483947" r:id="rId27"/>
    <p:sldLayoutId id="2147483948" r:id="rId28"/>
    <p:sldLayoutId id="2147483949" r:id="rId29"/>
    <p:sldLayoutId id="2147483980" r:id="rId30"/>
    <p:sldLayoutId id="2147483981" r:id="rId31"/>
    <p:sldLayoutId id="2147483982" r:id="rId32"/>
    <p:sldLayoutId id="2147483984" r:id="rId33"/>
    <p:sldLayoutId id="2147483985" r:id="rId34"/>
  </p:sldLayoutIdLst>
  <p:hf hdr="0" dt="0"/>
  <p:txStyles>
    <p:titleStyle>
      <a:lvl1pPr algn="l" defTabSz="914400" rtl="0" eaLnBrk="1" latinLnBrk="0" hangingPunct="1">
        <a:lnSpc>
          <a:spcPct val="90000"/>
        </a:lnSpc>
        <a:spcBef>
          <a:spcPct val="0"/>
        </a:spcBef>
        <a:buNone/>
        <a:defRPr sz="4400" b="0" i="0" kern="1200">
          <a:solidFill>
            <a:schemeClr val="tx1"/>
          </a:solidFill>
          <a:effectLst>
            <a:outerShdw blurRad="38100" dist="38100" dir="2700000" algn="tl">
              <a:srgbClr val="000000">
                <a:alpha val="43137"/>
              </a:srgbClr>
            </a:outerShdw>
          </a:effectLst>
          <a:latin typeface="Rubik" panose="02000604000000020004" pitchFamily="2" charset="-79"/>
          <a:ea typeface="+mj-ea"/>
          <a:cs typeface="Rubik" panose="02000604000000020004" pitchFamily="2" charset="-79"/>
        </a:defRPr>
      </a:lvl1pPr>
    </p:titleStyle>
    <p:bodyStyle>
      <a:lvl1pPr marL="228600" indent="-228600" algn="l" defTabSz="914400" rtl="0" eaLnBrk="1" latinLnBrk="0" hangingPunct="1">
        <a:lnSpc>
          <a:spcPct val="90000"/>
        </a:lnSpc>
        <a:spcBef>
          <a:spcPts val="1000"/>
        </a:spcBef>
        <a:buFont typeface="Wingdings" pitchFamily="2" charset="2"/>
        <a:buChar char="§"/>
        <a:defRPr sz="2800" b="0" i="0" kern="1200">
          <a:solidFill>
            <a:schemeClr val="tx1"/>
          </a:solidFill>
          <a:latin typeface="Rubik Light" panose="02000604000000020004" pitchFamily="2" charset="-79"/>
          <a:ea typeface="+mn-ea"/>
          <a:cs typeface="Rubik Light" panose="02000604000000020004" pitchFamily="2" charset="-79"/>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Rubik Light" panose="02000604000000020004" pitchFamily="2" charset="-79"/>
          <a:ea typeface="+mn-ea"/>
          <a:cs typeface="Rubik Light" panose="02000604000000020004" pitchFamily="2" charset="-79"/>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Rubik Light" panose="02000604000000020004" pitchFamily="2" charset="-79"/>
          <a:ea typeface="+mn-ea"/>
          <a:cs typeface="Rubik Light" panose="02000604000000020004" pitchFamily="2" charset="-79"/>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Rubik Light" panose="02000604000000020004" pitchFamily="2" charset="-79"/>
          <a:ea typeface="+mn-ea"/>
          <a:cs typeface="Rubik Light" panose="02000604000000020004" pitchFamily="2" charset="-79"/>
        </a:defRPr>
      </a:lvl4pPr>
      <a:lvl5pPr marL="20574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Rubik Light" panose="02000604000000020004" pitchFamily="2" charset="-79"/>
          <a:ea typeface="+mn-ea"/>
          <a:cs typeface="Rubik Light" panose="02000604000000020004"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5.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jpg"/><Relationship Id="rId12" Type="http://schemas.openxmlformats.org/officeDocument/2006/relationships/image" Target="../media/image12.png"/><Relationship Id="rId17" Type="http://schemas.openxmlformats.org/officeDocument/2006/relationships/image" Target="../media/image17.jpeg"/><Relationship Id="rId2" Type="http://schemas.openxmlformats.org/officeDocument/2006/relationships/notesSlide" Target="../notesSlides/notesSlide1.xml"/><Relationship Id="rId16" Type="http://schemas.openxmlformats.org/officeDocument/2006/relationships/image" Target="../media/image16.png"/><Relationship Id="rId1" Type="http://schemas.openxmlformats.org/officeDocument/2006/relationships/slideLayout" Target="../slideLayouts/slideLayout32.xml"/><Relationship Id="rId6" Type="http://schemas.openxmlformats.org/officeDocument/2006/relationships/image" Target="../media/image6.jp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jpg"/><Relationship Id="rId10" Type="http://schemas.openxmlformats.org/officeDocument/2006/relationships/image" Target="../media/image10.jpeg"/><Relationship Id="rId4" Type="http://schemas.openxmlformats.org/officeDocument/2006/relationships/image" Target="../media/image4.jpg"/><Relationship Id="rId9" Type="http://schemas.openxmlformats.org/officeDocument/2006/relationships/image" Target="../media/image9.png"/><Relationship Id="rId1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31.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8.xml"/><Relationship Id="rId1" Type="http://schemas.openxmlformats.org/officeDocument/2006/relationships/slideLayout" Target="../slideLayouts/slideLayout31.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hyperlink" Target="http://www.intechopen.com/source/html/18481/media/image2_w.jpg" TargetMode="External"/><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97.jpeg"/></Relationships>
</file>

<file path=ppt/slides/_rels/slide2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20.xml"/><Relationship Id="rId1" Type="http://schemas.openxmlformats.org/officeDocument/2006/relationships/slideLayout" Target="../slideLayouts/slideLayout31.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hyperlink" Target="mailto:claire@packagingtechnologyandresearch.com" TargetMode="External"/><Relationship Id="rId21" Type="http://schemas.openxmlformats.org/officeDocument/2006/relationships/image" Target="../media/image35.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5" Type="http://schemas.openxmlformats.org/officeDocument/2006/relationships/image" Target="../media/image39.svg"/><Relationship Id="rId2" Type="http://schemas.openxmlformats.org/officeDocument/2006/relationships/notesSlide" Target="../notesSlides/notesSlide2.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32.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8.pn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7.svg"/><Relationship Id="rId10" Type="http://schemas.openxmlformats.org/officeDocument/2006/relationships/image" Target="../media/image24.png"/><Relationship Id="rId19" Type="http://schemas.openxmlformats.org/officeDocument/2006/relationships/image" Target="../media/image33.sv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svg"/><Relationship Id="rId18" Type="http://schemas.openxmlformats.org/officeDocument/2006/relationships/image" Target="../media/image119.svg"/><Relationship Id="rId3" Type="http://schemas.openxmlformats.org/officeDocument/2006/relationships/chart" Target="../charts/chart1.xml"/><Relationship Id="rId7" Type="http://schemas.openxmlformats.org/officeDocument/2006/relationships/image" Target="../media/image108.svg"/><Relationship Id="rId12" Type="http://schemas.openxmlformats.org/officeDocument/2006/relationships/image" Target="../media/image113.png"/><Relationship Id="rId17" Type="http://schemas.openxmlformats.org/officeDocument/2006/relationships/image" Target="../media/image118.png"/><Relationship Id="rId2" Type="http://schemas.openxmlformats.org/officeDocument/2006/relationships/notesSlide" Target="../notesSlides/notesSlide26.xml"/><Relationship Id="rId16" Type="http://schemas.openxmlformats.org/officeDocument/2006/relationships/image" Target="../media/image117.png"/><Relationship Id="rId1" Type="http://schemas.openxmlformats.org/officeDocument/2006/relationships/slideLayout" Target="../slideLayouts/slideLayout31.xml"/><Relationship Id="rId6" Type="http://schemas.openxmlformats.org/officeDocument/2006/relationships/image" Target="../media/image107.png"/><Relationship Id="rId11" Type="http://schemas.openxmlformats.org/officeDocument/2006/relationships/image" Target="../media/image112.svg"/><Relationship Id="rId5" Type="http://schemas.openxmlformats.org/officeDocument/2006/relationships/image" Target="../media/image106.svg"/><Relationship Id="rId15" Type="http://schemas.openxmlformats.org/officeDocument/2006/relationships/image" Target="../media/image116.sv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svg"/><Relationship Id="rId14" Type="http://schemas.openxmlformats.org/officeDocument/2006/relationships/image" Target="../media/image115.png"/></Relationships>
</file>

<file path=ppt/slides/_rels/slide39.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3" Type="http://schemas.openxmlformats.org/officeDocument/2006/relationships/image" Target="../media/image49.jpeg"/><Relationship Id="rId18" Type="http://schemas.openxmlformats.org/officeDocument/2006/relationships/image" Target="../media/image54.png"/><Relationship Id="rId26" Type="http://schemas.openxmlformats.org/officeDocument/2006/relationships/image" Target="../media/image62.jpeg"/><Relationship Id="rId3" Type="http://schemas.openxmlformats.org/officeDocument/2006/relationships/image" Target="../media/image42.jpeg"/><Relationship Id="rId21" Type="http://schemas.openxmlformats.org/officeDocument/2006/relationships/image" Target="../media/image57.jpeg"/><Relationship Id="rId34" Type="http://schemas.openxmlformats.org/officeDocument/2006/relationships/image" Target="../media/image70.png"/><Relationship Id="rId7" Type="http://schemas.openxmlformats.org/officeDocument/2006/relationships/customXml" Target="../ink/ink2.xml"/><Relationship Id="rId12" Type="http://schemas.openxmlformats.org/officeDocument/2006/relationships/image" Target="../media/image48.jpeg"/><Relationship Id="rId17" Type="http://schemas.openxmlformats.org/officeDocument/2006/relationships/image" Target="../media/image53.png"/><Relationship Id="rId25" Type="http://schemas.openxmlformats.org/officeDocument/2006/relationships/image" Target="../media/image61.png"/><Relationship Id="rId33" Type="http://schemas.openxmlformats.org/officeDocument/2006/relationships/image" Target="../media/image69.png"/><Relationship Id="rId2" Type="http://schemas.openxmlformats.org/officeDocument/2006/relationships/notesSlide" Target="../notesSlides/notesSlide3.xml"/><Relationship Id="rId16" Type="http://schemas.openxmlformats.org/officeDocument/2006/relationships/image" Target="../media/image52.png"/><Relationship Id="rId20" Type="http://schemas.openxmlformats.org/officeDocument/2006/relationships/image" Target="../media/image56.png"/><Relationship Id="rId29" Type="http://schemas.openxmlformats.org/officeDocument/2006/relationships/image" Target="../media/image65.jpeg"/><Relationship Id="rId1" Type="http://schemas.openxmlformats.org/officeDocument/2006/relationships/slideLayout" Target="../slideLayouts/slideLayout32.xml"/><Relationship Id="rId6" Type="http://schemas.openxmlformats.org/officeDocument/2006/relationships/image" Target="../media/image80.png"/><Relationship Id="rId11" Type="http://schemas.openxmlformats.org/officeDocument/2006/relationships/image" Target="../media/image47.jpeg"/><Relationship Id="rId24" Type="http://schemas.openxmlformats.org/officeDocument/2006/relationships/image" Target="../media/image60.png"/><Relationship Id="rId32" Type="http://schemas.openxmlformats.org/officeDocument/2006/relationships/image" Target="../media/image68.png"/><Relationship Id="rId5" Type="http://schemas.openxmlformats.org/officeDocument/2006/relationships/customXml" Target="../ink/ink1.xml"/><Relationship Id="rId15" Type="http://schemas.openxmlformats.org/officeDocument/2006/relationships/image" Target="../media/image51.jpeg"/><Relationship Id="rId23" Type="http://schemas.openxmlformats.org/officeDocument/2006/relationships/image" Target="../media/image59.png"/><Relationship Id="rId28" Type="http://schemas.openxmlformats.org/officeDocument/2006/relationships/image" Target="../media/image64.png"/><Relationship Id="rId10" Type="http://schemas.openxmlformats.org/officeDocument/2006/relationships/image" Target="../media/image46.jpeg"/><Relationship Id="rId19" Type="http://schemas.openxmlformats.org/officeDocument/2006/relationships/image" Target="../media/image55.png"/><Relationship Id="rId31" Type="http://schemas.openxmlformats.org/officeDocument/2006/relationships/image" Target="../media/image67.png"/><Relationship Id="rId4" Type="http://schemas.openxmlformats.org/officeDocument/2006/relationships/image" Target="../media/image43.png"/><Relationship Id="rId9" Type="http://schemas.openxmlformats.org/officeDocument/2006/relationships/image" Target="../media/image45.jpeg"/><Relationship Id="rId14" Type="http://schemas.openxmlformats.org/officeDocument/2006/relationships/image" Target="../media/image50.jpeg"/><Relationship Id="rId22" Type="http://schemas.openxmlformats.org/officeDocument/2006/relationships/image" Target="../media/image58.jpeg"/><Relationship Id="rId27" Type="http://schemas.openxmlformats.org/officeDocument/2006/relationships/image" Target="../media/image63.jpeg"/><Relationship Id="rId30" Type="http://schemas.openxmlformats.org/officeDocument/2006/relationships/image" Target="../media/image66.png"/><Relationship Id="rId8" Type="http://schemas.openxmlformats.org/officeDocument/2006/relationships/image" Target="../media/image44.jpe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7.xml"/><Relationship Id="rId1" Type="http://schemas.openxmlformats.org/officeDocument/2006/relationships/slideLayout" Target="../slideLayouts/slideLayout3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8.xml"/><Relationship Id="rId1" Type="http://schemas.openxmlformats.org/officeDocument/2006/relationships/slideLayout" Target="../slideLayouts/slideLayout31.xml"/><Relationship Id="rId6" Type="http://schemas.openxmlformats.org/officeDocument/2006/relationships/image" Target="../media/image129.png"/><Relationship Id="rId5" Type="http://schemas.openxmlformats.org/officeDocument/2006/relationships/image" Target="../media/image128.jpeg"/><Relationship Id="rId4" Type="http://schemas.openxmlformats.org/officeDocument/2006/relationships/image" Target="../media/image127.jpeg"/></Relationships>
</file>

<file path=ppt/slides/_rels/slide4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9.xml"/><Relationship Id="rId1" Type="http://schemas.openxmlformats.org/officeDocument/2006/relationships/slideLayout" Target="../slideLayouts/slideLayout31.xml"/><Relationship Id="rId5" Type="http://schemas.openxmlformats.org/officeDocument/2006/relationships/image" Target="../media/image132.png"/><Relationship Id="rId4" Type="http://schemas.openxmlformats.org/officeDocument/2006/relationships/image" Target="../media/image131.png"/></Relationships>
</file>

<file path=ppt/slides/_rels/slide43.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30.xml"/><Relationship Id="rId1" Type="http://schemas.openxmlformats.org/officeDocument/2006/relationships/slideLayout" Target="../slideLayouts/slideLayout31.xml"/><Relationship Id="rId5" Type="http://schemas.openxmlformats.org/officeDocument/2006/relationships/image" Target="../media/image135.png"/><Relationship Id="rId4" Type="http://schemas.openxmlformats.org/officeDocument/2006/relationships/image" Target="../media/image13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33.xml"/><Relationship Id="rId1" Type="http://schemas.openxmlformats.org/officeDocument/2006/relationships/slideLayout" Target="../slideLayouts/slideLayout31.xml"/><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34.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9.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31.xml"/><Relationship Id="rId4" Type="http://schemas.openxmlformats.org/officeDocument/2006/relationships/image" Target="../media/image147.jpeg"/></Relationships>
</file>

<file path=ppt/slides/_rels/slide5.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69.png"/><Relationship Id="rId5" Type="http://schemas.openxmlformats.org/officeDocument/2006/relationships/customXml" Target="../ink/ink4.xml"/><Relationship Id="rId4" Type="http://schemas.openxmlformats.org/officeDocument/2006/relationships/image" Target="../media/image80.png"/></Relationships>
</file>

<file path=ppt/slides/_rels/slide50.xml.rels><?xml version="1.0" encoding="UTF-8" standalone="yes"?>
<Relationships xmlns="http://schemas.openxmlformats.org/package/2006/relationships"><Relationship Id="rId3" Type="http://schemas.openxmlformats.org/officeDocument/2006/relationships/hyperlink" Target="https://doi.org/10.1016/j.envint.2020.106225" TargetMode="External"/><Relationship Id="rId2" Type="http://schemas.openxmlformats.org/officeDocument/2006/relationships/notesSlide" Target="../notesSlides/notesSlide35.xml"/><Relationship Id="rId1" Type="http://schemas.openxmlformats.org/officeDocument/2006/relationships/slideLayout" Target="../slideLayouts/slideLayout31.xml"/><Relationship Id="rId4" Type="http://schemas.openxmlformats.org/officeDocument/2006/relationships/image" Target="../media/image14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9.pn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36.xml"/><Relationship Id="rId1" Type="http://schemas.openxmlformats.org/officeDocument/2006/relationships/slideLayout" Target="../slideLayouts/slideLayout3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72.svg"/></Relationships>
</file>

<file path=ppt/slides/_rels/slide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hyperlink" Target="mailto:claire@packagingtechnologyandresearch.com" TargetMode="External"/><Relationship Id="rId7" Type="http://schemas.openxmlformats.org/officeDocument/2006/relationships/image" Target="../media/image78.sv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77.png"/><Relationship Id="rId11" Type="http://schemas.openxmlformats.org/officeDocument/2006/relationships/image" Target="../media/image82.svg"/><Relationship Id="rId5" Type="http://schemas.openxmlformats.org/officeDocument/2006/relationships/image" Target="../media/image76.sv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svg"/></Relationships>
</file>

<file path=ppt/slides/_rels/slide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0B66EB9-9B65-4732-86A9-71E19A0F7AFF}"/>
              </a:ext>
            </a:extLst>
          </p:cNvPr>
          <p:cNvSpPr/>
          <p:nvPr/>
        </p:nvSpPr>
        <p:spPr>
          <a:xfrm>
            <a:off x="609600" y="1482794"/>
            <a:ext cx="4876800" cy="23222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2" descr="Logos for Print – Brand and Visual Identity – UW–Madison">
            <a:extLst>
              <a:ext uri="{FF2B5EF4-FFF2-40B4-BE49-F238E27FC236}">
                <a16:creationId xmlns:a16="http://schemas.microsoft.com/office/drawing/2014/main" id="{B6CA06B0-63AF-7863-EA2B-F59423DA86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6082" y="1997249"/>
            <a:ext cx="2219325" cy="2857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9DEA77FE-AA12-49F4-BEB8-141EF629355A}"/>
              </a:ext>
            </a:extLst>
          </p:cNvPr>
          <p:cNvSpPr>
            <a:spLocks noGrp="1"/>
          </p:cNvSpPr>
          <p:nvPr>
            <p:ph type="title"/>
          </p:nvPr>
        </p:nvSpPr>
        <p:spPr>
          <a:xfrm>
            <a:off x="300789" y="1561475"/>
            <a:ext cx="5795211" cy="3529517"/>
          </a:xfrm>
        </p:spPr>
        <p:txBody>
          <a:bodyPr/>
          <a:lstStyle/>
          <a:p>
            <a:r>
              <a:rPr lang="en-US" sz="4800" b="1" dirty="0"/>
              <a:t>Future of Food Packaging | </a:t>
            </a:r>
            <a:br>
              <a:rPr lang="en-US" sz="4400" dirty="0"/>
            </a:br>
            <a:r>
              <a:rPr lang="en-US" sz="4400" dirty="0">
                <a:solidFill>
                  <a:srgbClr val="32761F"/>
                </a:solidFill>
              </a:rPr>
              <a:t>More Sustainable Food Packaging</a:t>
            </a:r>
          </a:p>
        </p:txBody>
      </p:sp>
      <p:sp>
        <p:nvSpPr>
          <p:cNvPr id="11" name="Text Placeholder 10">
            <a:extLst>
              <a:ext uri="{FF2B5EF4-FFF2-40B4-BE49-F238E27FC236}">
                <a16:creationId xmlns:a16="http://schemas.microsoft.com/office/drawing/2014/main" id="{B636571F-5A76-903A-0708-98CD4CF0FCA1}"/>
              </a:ext>
            </a:extLst>
          </p:cNvPr>
          <p:cNvSpPr>
            <a:spLocks noGrp="1"/>
          </p:cNvSpPr>
          <p:nvPr>
            <p:ph type="body" sz="quarter" idx="25"/>
          </p:nvPr>
        </p:nvSpPr>
        <p:spPr>
          <a:xfrm>
            <a:off x="5830896" y="891495"/>
            <a:ext cx="4029696" cy="365125"/>
          </a:xfrm>
        </p:spPr>
        <p:txBody>
          <a:bodyPr/>
          <a:lstStyle/>
          <a:p>
            <a:r>
              <a:rPr lang="en-US" dirty="0"/>
              <a:t>May 2023</a:t>
            </a:r>
          </a:p>
        </p:txBody>
      </p:sp>
      <p:sp>
        <p:nvSpPr>
          <p:cNvPr id="9" name="Footer Placeholder 8">
            <a:extLst>
              <a:ext uri="{FF2B5EF4-FFF2-40B4-BE49-F238E27FC236}">
                <a16:creationId xmlns:a16="http://schemas.microsoft.com/office/drawing/2014/main" id="{7D4E0AFD-9A15-FCAB-8A69-136EACEB7177}"/>
              </a:ext>
            </a:extLst>
          </p:cNvPr>
          <p:cNvSpPr>
            <a:spLocks noGrp="1"/>
          </p:cNvSpPr>
          <p:nvPr>
            <p:ph type="ftr" sz="quarter" idx="13"/>
          </p:nvPr>
        </p:nvSpPr>
        <p:spPr>
          <a:prstGeom prst="rect">
            <a:avLst/>
          </a:prstGeom>
        </p:spPr>
        <p:txBody>
          <a:bodyPr/>
          <a:lstStyle/>
          <a:p>
            <a:r>
              <a:rPr lang="en-US" dirty="0"/>
              <a:t>Future of Food Packaging | More Sustainable Food Packaging - Shared by  claire@packagingtechnologyandresearch.com | 612.807.5341</a:t>
            </a:r>
          </a:p>
        </p:txBody>
      </p:sp>
      <p:sp>
        <p:nvSpPr>
          <p:cNvPr id="10" name="Slide Number Placeholder 9">
            <a:extLst>
              <a:ext uri="{FF2B5EF4-FFF2-40B4-BE49-F238E27FC236}">
                <a16:creationId xmlns:a16="http://schemas.microsoft.com/office/drawing/2014/main" id="{7A3F598B-32CF-D850-943F-F06CA5C477FF}"/>
              </a:ext>
            </a:extLst>
          </p:cNvPr>
          <p:cNvSpPr>
            <a:spLocks noGrp="1"/>
          </p:cNvSpPr>
          <p:nvPr>
            <p:ph type="sldNum" sz="quarter" idx="11"/>
          </p:nvPr>
        </p:nvSpPr>
        <p:spPr>
          <a:prstGeom prst="rect">
            <a:avLst/>
          </a:prstGeom>
        </p:spPr>
        <p:txBody>
          <a:bodyPr/>
          <a:lstStyle/>
          <a:p>
            <a:fld id="{908AFF50-F27B-4B8C-9AC2-301204B63991}" type="slidenum">
              <a:rPr lang="en-US" smtClean="0"/>
              <a:t>1</a:t>
            </a:fld>
            <a:endParaRPr lang="en-US" dirty="0"/>
          </a:p>
        </p:txBody>
      </p:sp>
    </p:spTree>
    <p:extLst>
      <p:ext uri="{BB962C8B-B14F-4D97-AF65-F5344CB8AC3E}">
        <p14:creationId xmlns:p14="http://schemas.microsoft.com/office/powerpoint/2010/main" val="1102236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F940B2B-271E-46BF-BF1E-31EAA87408B0}"/>
              </a:ext>
            </a:extLst>
          </p:cNvPr>
          <p:cNvGrpSpPr/>
          <p:nvPr/>
        </p:nvGrpSpPr>
        <p:grpSpPr>
          <a:xfrm>
            <a:off x="872552" y="2382370"/>
            <a:ext cx="10100247" cy="3663686"/>
            <a:chOff x="275876" y="2504112"/>
            <a:chExt cx="8849179" cy="2759556"/>
          </a:xfrm>
        </p:grpSpPr>
        <p:sp>
          <p:nvSpPr>
            <p:cNvPr id="4" name="Tijdelijke aanduiding voor inhoud 2">
              <a:extLst>
                <a:ext uri="{FF2B5EF4-FFF2-40B4-BE49-F238E27FC236}">
                  <a16:creationId xmlns:a16="http://schemas.microsoft.com/office/drawing/2014/main" id="{73050E3A-D1DC-41CA-BD4C-8994D77B5BE9}"/>
                </a:ext>
              </a:extLst>
            </p:cNvPr>
            <p:cNvSpPr txBox="1">
              <a:spLocks/>
            </p:cNvSpPr>
            <p:nvPr/>
          </p:nvSpPr>
          <p:spPr>
            <a:xfrm>
              <a:off x="275876" y="2672911"/>
              <a:ext cx="2636577" cy="380831"/>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200" b="1" dirty="0"/>
            </a:p>
          </p:txBody>
        </p:sp>
        <p:sp>
          <p:nvSpPr>
            <p:cNvPr id="7" name="Tijdelijke aanduiding voor inhoud 2">
              <a:extLst>
                <a:ext uri="{FF2B5EF4-FFF2-40B4-BE49-F238E27FC236}">
                  <a16:creationId xmlns:a16="http://schemas.microsoft.com/office/drawing/2014/main" id="{955718A6-1298-4AED-8933-AE12D5FE6D19}"/>
                </a:ext>
              </a:extLst>
            </p:cNvPr>
            <p:cNvSpPr txBox="1">
              <a:spLocks/>
            </p:cNvSpPr>
            <p:nvPr/>
          </p:nvSpPr>
          <p:spPr>
            <a:xfrm>
              <a:off x="4834952" y="3053743"/>
              <a:ext cx="2636577" cy="59777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1200" b="1" dirty="0"/>
            </a:p>
          </p:txBody>
        </p:sp>
        <p:pic>
          <p:nvPicPr>
            <p:cNvPr id="3" name="Picture 2">
              <a:extLst>
                <a:ext uri="{FF2B5EF4-FFF2-40B4-BE49-F238E27FC236}">
                  <a16:creationId xmlns:a16="http://schemas.microsoft.com/office/drawing/2014/main" id="{4A8744EE-4448-4414-95A1-B03A59D3CBA8}"/>
                </a:ext>
              </a:extLst>
            </p:cNvPr>
            <p:cNvPicPr>
              <a:picLocks noChangeAspect="1"/>
            </p:cNvPicPr>
            <p:nvPr/>
          </p:nvPicPr>
          <p:blipFill>
            <a:blip r:embed="rId2"/>
            <a:stretch>
              <a:fillRect/>
            </a:stretch>
          </p:blipFill>
          <p:spPr>
            <a:xfrm>
              <a:off x="827781" y="2504112"/>
              <a:ext cx="8164940" cy="1445875"/>
            </a:xfrm>
            <a:prstGeom prst="rect">
              <a:avLst/>
            </a:prstGeom>
          </p:spPr>
        </p:pic>
        <p:pic>
          <p:nvPicPr>
            <p:cNvPr id="11" name="Picture 10">
              <a:extLst>
                <a:ext uri="{FF2B5EF4-FFF2-40B4-BE49-F238E27FC236}">
                  <a16:creationId xmlns:a16="http://schemas.microsoft.com/office/drawing/2014/main" id="{66EC6E5D-5EB2-4EB7-94D1-0294B11380B9}"/>
                </a:ext>
              </a:extLst>
            </p:cNvPr>
            <p:cNvPicPr>
              <a:picLocks noChangeAspect="1"/>
            </p:cNvPicPr>
            <p:nvPr/>
          </p:nvPicPr>
          <p:blipFill>
            <a:blip r:embed="rId3"/>
            <a:stretch>
              <a:fillRect/>
            </a:stretch>
          </p:blipFill>
          <p:spPr>
            <a:xfrm>
              <a:off x="893974" y="4124110"/>
              <a:ext cx="8231081" cy="283505"/>
            </a:xfrm>
            <a:prstGeom prst="rect">
              <a:avLst/>
            </a:prstGeom>
          </p:spPr>
        </p:pic>
        <p:pic>
          <p:nvPicPr>
            <p:cNvPr id="12" name="Picture 11">
              <a:extLst>
                <a:ext uri="{FF2B5EF4-FFF2-40B4-BE49-F238E27FC236}">
                  <a16:creationId xmlns:a16="http://schemas.microsoft.com/office/drawing/2014/main" id="{96E92ECA-16A1-4285-A641-5070CD8DF390}"/>
                </a:ext>
              </a:extLst>
            </p:cNvPr>
            <p:cNvPicPr>
              <a:picLocks noChangeAspect="1"/>
            </p:cNvPicPr>
            <p:nvPr/>
          </p:nvPicPr>
          <p:blipFill>
            <a:blip r:embed="rId4"/>
            <a:stretch>
              <a:fillRect/>
            </a:stretch>
          </p:blipFill>
          <p:spPr>
            <a:xfrm>
              <a:off x="1119469" y="3880161"/>
              <a:ext cx="7900325" cy="236254"/>
            </a:xfrm>
            <a:prstGeom prst="rect">
              <a:avLst/>
            </a:prstGeom>
          </p:spPr>
        </p:pic>
        <p:pic>
          <p:nvPicPr>
            <p:cNvPr id="16" name="Picture 15">
              <a:extLst>
                <a:ext uri="{FF2B5EF4-FFF2-40B4-BE49-F238E27FC236}">
                  <a16:creationId xmlns:a16="http://schemas.microsoft.com/office/drawing/2014/main" id="{C21DFE2C-41A6-4AC9-B060-B0155280A959}"/>
                </a:ext>
              </a:extLst>
            </p:cNvPr>
            <p:cNvPicPr>
              <a:picLocks noChangeAspect="1"/>
            </p:cNvPicPr>
            <p:nvPr/>
          </p:nvPicPr>
          <p:blipFill>
            <a:blip r:embed="rId5"/>
            <a:stretch>
              <a:fillRect/>
            </a:stretch>
          </p:blipFill>
          <p:spPr>
            <a:xfrm>
              <a:off x="601094" y="4411054"/>
              <a:ext cx="8418700" cy="237281"/>
            </a:xfrm>
            <a:prstGeom prst="rect">
              <a:avLst/>
            </a:prstGeom>
          </p:spPr>
        </p:pic>
        <p:pic>
          <p:nvPicPr>
            <p:cNvPr id="17" name="Picture 16">
              <a:extLst>
                <a:ext uri="{FF2B5EF4-FFF2-40B4-BE49-F238E27FC236}">
                  <a16:creationId xmlns:a16="http://schemas.microsoft.com/office/drawing/2014/main" id="{795CA5B6-9C73-4E37-88C0-0770A6DF8A18}"/>
                </a:ext>
              </a:extLst>
            </p:cNvPr>
            <p:cNvPicPr>
              <a:picLocks noChangeAspect="1"/>
            </p:cNvPicPr>
            <p:nvPr/>
          </p:nvPicPr>
          <p:blipFill>
            <a:blip r:embed="rId6"/>
            <a:stretch>
              <a:fillRect/>
            </a:stretch>
          </p:blipFill>
          <p:spPr>
            <a:xfrm>
              <a:off x="888778" y="4908766"/>
              <a:ext cx="7892350" cy="354902"/>
            </a:xfrm>
            <a:prstGeom prst="rect">
              <a:avLst/>
            </a:prstGeom>
          </p:spPr>
        </p:pic>
      </p:grpSp>
      <p:sp>
        <p:nvSpPr>
          <p:cNvPr id="2" name="Title 1">
            <a:extLst>
              <a:ext uri="{FF2B5EF4-FFF2-40B4-BE49-F238E27FC236}">
                <a16:creationId xmlns:a16="http://schemas.microsoft.com/office/drawing/2014/main" id="{6D49507D-B0C6-4310-A306-A4BA2CC186E9}"/>
              </a:ext>
            </a:extLst>
          </p:cNvPr>
          <p:cNvSpPr>
            <a:spLocks noGrp="1"/>
          </p:cNvSpPr>
          <p:nvPr>
            <p:ph type="title"/>
          </p:nvPr>
        </p:nvSpPr>
        <p:spPr/>
        <p:txBody>
          <a:bodyPr>
            <a:noAutofit/>
          </a:bodyPr>
          <a:lstStyle/>
          <a:p>
            <a:r>
              <a:rPr lang="en-US" cap="all" spc="-22" dirty="0">
                <a:solidFill>
                  <a:srgbClr val="1D5AB3"/>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How it happens  </a:t>
            </a:r>
            <a:br>
              <a:rPr lang="en-US" spc="-22" dirty="0">
                <a:solidFill>
                  <a:srgbClr val="1D5AB3"/>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br>
            <a:r>
              <a:rPr lang="en-US" dirty="0">
                <a:effectLst>
                  <a:outerShdw blurRad="38100" dist="38100" dir="2700000" algn="tl">
                    <a:srgbClr val="000000">
                      <a:alpha val="43137"/>
                    </a:srgbClr>
                  </a:outerShdw>
                </a:effectLst>
              </a:rPr>
              <a:t>A comparative impact of packaging is essential</a:t>
            </a:r>
          </a:p>
        </p:txBody>
      </p:sp>
      <p:sp>
        <p:nvSpPr>
          <p:cNvPr id="13" name="Text Placeholder 12">
            <a:extLst>
              <a:ext uri="{FF2B5EF4-FFF2-40B4-BE49-F238E27FC236}">
                <a16:creationId xmlns:a16="http://schemas.microsoft.com/office/drawing/2014/main" id="{D86CB565-FBF3-4611-BC9F-596D5D08B082}"/>
              </a:ext>
            </a:extLst>
          </p:cNvPr>
          <p:cNvSpPr>
            <a:spLocks noGrp="1"/>
          </p:cNvSpPr>
          <p:nvPr>
            <p:ph type="body" sz="quarter" idx="12"/>
          </p:nvPr>
        </p:nvSpPr>
        <p:spPr>
          <a:xfrm>
            <a:off x="201704" y="1638123"/>
            <a:ext cx="11190195" cy="518688"/>
          </a:xfrm>
        </p:spPr>
        <p:txBody>
          <a:bodyPr>
            <a:noAutofit/>
          </a:bodyPr>
          <a:lstStyle/>
          <a:p>
            <a:pPr>
              <a:lnSpc>
                <a:spcPct val="100000"/>
              </a:lnSpc>
              <a:spcBef>
                <a:spcPts val="0"/>
              </a:spcBef>
            </a:pPr>
            <a:r>
              <a:rPr lang="en-US" dirty="0">
                <a:effectLst/>
              </a:rPr>
              <a:t>A complete picture of the impact that packaged food has on the environment is needed for perspective</a:t>
            </a:r>
          </a:p>
        </p:txBody>
      </p:sp>
      <p:sp>
        <p:nvSpPr>
          <p:cNvPr id="9" name="Text Placeholder 8">
            <a:extLst>
              <a:ext uri="{FF2B5EF4-FFF2-40B4-BE49-F238E27FC236}">
                <a16:creationId xmlns:a16="http://schemas.microsoft.com/office/drawing/2014/main" id="{150DBBE3-03C8-4160-ACF4-86DFDC9F2FD5}"/>
              </a:ext>
            </a:extLst>
          </p:cNvPr>
          <p:cNvSpPr>
            <a:spLocks noGrp="1"/>
          </p:cNvSpPr>
          <p:nvPr>
            <p:ph type="body" sz="quarter" idx="4294967295"/>
          </p:nvPr>
        </p:nvSpPr>
        <p:spPr>
          <a:xfrm>
            <a:off x="0" y="3548063"/>
            <a:ext cx="6238875" cy="2125662"/>
          </a:xfrm>
        </p:spPr>
        <p:txBody>
          <a:bodyPr/>
          <a:lstStyle/>
          <a:p>
            <a:endParaRPr lang="en-US" b="1" dirty="0"/>
          </a:p>
          <a:p>
            <a:endParaRPr lang="en-US" dirty="0"/>
          </a:p>
        </p:txBody>
      </p:sp>
      <p:sp>
        <p:nvSpPr>
          <p:cNvPr id="15" name="Text Placeholder 9">
            <a:extLst>
              <a:ext uri="{FF2B5EF4-FFF2-40B4-BE49-F238E27FC236}">
                <a16:creationId xmlns:a16="http://schemas.microsoft.com/office/drawing/2014/main" id="{75E5439D-D029-4F2A-AB5E-B3C6B377905C}"/>
              </a:ext>
            </a:extLst>
          </p:cNvPr>
          <p:cNvSpPr txBox="1">
            <a:spLocks/>
          </p:cNvSpPr>
          <p:nvPr/>
        </p:nvSpPr>
        <p:spPr>
          <a:xfrm>
            <a:off x="118865" y="6094772"/>
            <a:ext cx="6494849" cy="278187"/>
          </a:xfrm>
          <a:prstGeom prst="rect">
            <a:avLst/>
          </a:prstGeom>
        </p:spPr>
        <p:txBody>
          <a:bodyPr vert="horz" lIns="91440" tIns="45720" rIns="91440" bIns="45720" rtlCol="0" anchor="ctr">
            <a:noAutofit/>
          </a:bodyPr>
          <a:lstStyle>
            <a:lvl1pPr marL="0" indent="0" algn="l" defTabSz="685800" rtl="0" eaLnBrk="1" latinLnBrk="0" hangingPunct="1">
              <a:lnSpc>
                <a:spcPct val="90000"/>
              </a:lnSpc>
              <a:spcBef>
                <a:spcPts val="750"/>
              </a:spcBef>
              <a:buFont typeface="Wingdings" pitchFamily="2" charset="2"/>
              <a:buNone/>
              <a:defRPr sz="1200" b="0" i="0" kern="1200">
                <a:solidFill>
                  <a:schemeClr val="bg1"/>
                </a:solidFill>
                <a:latin typeface="Rubik Light" panose="02000604000000020004" pitchFamily="2" charset="-79"/>
                <a:ea typeface="+mn-ea"/>
                <a:cs typeface="Rubik Light" panose="02000604000000020004" pitchFamily="2" charset="-79"/>
              </a:defRPr>
            </a:lvl1pPr>
            <a:lvl2pPr marL="514350" indent="-171450" algn="l" defTabSz="685800" rtl="0" eaLnBrk="1" latinLnBrk="0" hangingPunct="1">
              <a:lnSpc>
                <a:spcPct val="90000"/>
              </a:lnSpc>
              <a:spcBef>
                <a:spcPts val="375"/>
              </a:spcBef>
              <a:buFont typeface="Wingdings" pitchFamily="2" charset="2"/>
              <a:buChar char="§"/>
              <a:defRPr sz="1800" b="0" i="0" kern="1200">
                <a:solidFill>
                  <a:schemeClr val="tx1"/>
                </a:solidFill>
                <a:latin typeface="Rubik Light" panose="02000604000000020004" pitchFamily="2" charset="-79"/>
                <a:ea typeface="+mn-ea"/>
                <a:cs typeface="Rubik Light" panose="02000604000000020004" pitchFamily="2" charset="-79"/>
              </a:defRPr>
            </a:lvl2pPr>
            <a:lvl3pPr marL="857250" indent="-171450" algn="l" defTabSz="685800" rtl="0" eaLnBrk="1" latinLnBrk="0" hangingPunct="1">
              <a:lnSpc>
                <a:spcPct val="90000"/>
              </a:lnSpc>
              <a:spcBef>
                <a:spcPts val="375"/>
              </a:spcBef>
              <a:buFont typeface="Wingdings" pitchFamily="2" charset="2"/>
              <a:buChar char="§"/>
              <a:defRPr sz="1500" b="0" i="0" kern="1200">
                <a:solidFill>
                  <a:schemeClr val="tx1"/>
                </a:solidFill>
                <a:latin typeface="Rubik Light" panose="02000604000000020004" pitchFamily="2" charset="-79"/>
                <a:ea typeface="+mn-ea"/>
                <a:cs typeface="Rubik Light" panose="02000604000000020004" pitchFamily="2" charset="-79"/>
              </a:defRPr>
            </a:lvl3pPr>
            <a:lvl4pPr marL="1200150" indent="-171450" algn="l" defTabSz="685800" rtl="0" eaLnBrk="1" latinLnBrk="0" hangingPunct="1">
              <a:lnSpc>
                <a:spcPct val="90000"/>
              </a:lnSpc>
              <a:spcBef>
                <a:spcPts val="375"/>
              </a:spcBef>
              <a:buFont typeface="Wingdings" pitchFamily="2" charset="2"/>
              <a:buChar char="§"/>
              <a:defRPr sz="1350" b="0" i="0" kern="1200">
                <a:solidFill>
                  <a:schemeClr val="tx1"/>
                </a:solidFill>
                <a:latin typeface="Rubik Light" panose="02000604000000020004" pitchFamily="2" charset="-79"/>
                <a:ea typeface="+mn-ea"/>
                <a:cs typeface="Rubik Light" panose="02000604000000020004" pitchFamily="2" charset="-79"/>
              </a:defRPr>
            </a:lvl4pPr>
            <a:lvl5pPr marL="1543050" indent="-171450" algn="l" defTabSz="685800" rtl="0" eaLnBrk="1" latinLnBrk="0" hangingPunct="1">
              <a:lnSpc>
                <a:spcPct val="90000"/>
              </a:lnSpc>
              <a:spcBef>
                <a:spcPts val="375"/>
              </a:spcBef>
              <a:buFont typeface="Wingdings" pitchFamily="2" charset="2"/>
              <a:buChar char="§"/>
              <a:defRPr sz="1350" b="0" i="0" kern="1200">
                <a:solidFill>
                  <a:schemeClr val="tx1"/>
                </a:solidFill>
                <a:latin typeface="Rubik Light" panose="02000604000000020004" pitchFamily="2" charset="-79"/>
                <a:ea typeface="+mn-ea"/>
                <a:cs typeface="Rubik Light" panose="02000604000000020004" pitchFamily="2" charset="-79"/>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solidFill>
                  <a:schemeClr val="tx1"/>
                </a:solidFill>
              </a:rPr>
              <a:t>Poore and Nemecek, 2018 </a:t>
            </a:r>
          </a:p>
        </p:txBody>
      </p:sp>
      <p:sp>
        <p:nvSpPr>
          <p:cNvPr id="6" name="Oval 5">
            <a:extLst>
              <a:ext uri="{FF2B5EF4-FFF2-40B4-BE49-F238E27FC236}">
                <a16:creationId xmlns:a16="http://schemas.microsoft.com/office/drawing/2014/main" id="{EDDB5E50-767D-4C3E-AE21-6AAF511441B7}"/>
              </a:ext>
            </a:extLst>
          </p:cNvPr>
          <p:cNvSpPr/>
          <p:nvPr/>
        </p:nvSpPr>
        <p:spPr>
          <a:xfrm>
            <a:off x="7913226" y="5556897"/>
            <a:ext cx="986934" cy="491246"/>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ooter Placeholder 7">
            <a:extLst>
              <a:ext uri="{FF2B5EF4-FFF2-40B4-BE49-F238E27FC236}">
                <a16:creationId xmlns:a16="http://schemas.microsoft.com/office/drawing/2014/main" id="{8E928561-F8E1-50B7-6AF2-910EB603D5A6}"/>
              </a:ext>
            </a:extLst>
          </p:cNvPr>
          <p:cNvSpPr>
            <a:spLocks noGrp="1"/>
          </p:cNvSpPr>
          <p:nvPr>
            <p:ph type="ftr" sz="quarter" idx="32"/>
          </p:nvPr>
        </p:nvSpPr>
        <p:spPr>
          <a:xfrm>
            <a:off x="0" y="6572249"/>
            <a:ext cx="10861901" cy="365125"/>
          </a:xfrm>
        </p:spPr>
        <p:txBody>
          <a:bodyPr/>
          <a:lstStyle/>
          <a:p>
            <a:r>
              <a:rPr lang="en-US" dirty="0"/>
              <a:t>Future of Food Packaging | More Sustainable Food Packaging - Shared by  claire@packagingtechnologyandresearch.com | 612.807.5341</a:t>
            </a:r>
          </a:p>
        </p:txBody>
      </p:sp>
      <p:sp>
        <p:nvSpPr>
          <p:cNvPr id="10" name="Slide Number Placeholder 9">
            <a:extLst>
              <a:ext uri="{FF2B5EF4-FFF2-40B4-BE49-F238E27FC236}">
                <a16:creationId xmlns:a16="http://schemas.microsoft.com/office/drawing/2014/main" id="{2D13F2FF-8C61-1CB4-50B8-7B702F4C1C2C}"/>
              </a:ext>
            </a:extLst>
          </p:cNvPr>
          <p:cNvSpPr>
            <a:spLocks noGrp="1"/>
          </p:cNvSpPr>
          <p:nvPr>
            <p:ph type="sldNum" sz="quarter" idx="11"/>
          </p:nvPr>
        </p:nvSpPr>
        <p:spPr>
          <a:xfrm>
            <a:off x="10817352" y="6572250"/>
            <a:ext cx="638224" cy="365125"/>
          </a:xfrm>
        </p:spPr>
        <p:txBody>
          <a:bodyPr/>
          <a:lstStyle/>
          <a:p>
            <a:fld id="{908AFF50-F27B-4B8C-9AC2-301204B63991}" type="slidenum">
              <a:rPr lang="en-US" smtClean="0"/>
              <a:t>10</a:t>
            </a:fld>
            <a:endParaRPr lang="en-US" dirty="0"/>
          </a:p>
        </p:txBody>
      </p:sp>
    </p:spTree>
    <p:extLst>
      <p:ext uri="{BB962C8B-B14F-4D97-AF65-F5344CB8AC3E}">
        <p14:creationId xmlns:p14="http://schemas.microsoft.com/office/powerpoint/2010/main" val="3171882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9507D-B0C6-4310-A306-A4BA2CC186E9}"/>
              </a:ext>
            </a:extLst>
          </p:cNvPr>
          <p:cNvSpPr>
            <a:spLocks noGrp="1"/>
          </p:cNvSpPr>
          <p:nvPr>
            <p:ph type="title"/>
          </p:nvPr>
        </p:nvSpPr>
        <p:spPr/>
        <p:txBody>
          <a:bodyPr>
            <a:noAutofit/>
          </a:bodyPr>
          <a:lstStyle/>
          <a:p>
            <a:r>
              <a:rPr lang="en-US" cap="all" spc="-22" dirty="0">
                <a:solidFill>
                  <a:srgbClr val="1D5AB3"/>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How it happens</a:t>
            </a:r>
            <a:br>
              <a:rPr lang="en-US" spc="-22" dirty="0">
                <a:solidFill>
                  <a:srgbClr val="1D5AB3"/>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br>
            <a:r>
              <a:rPr lang="en-US" b="1" dirty="0">
                <a:effectLst>
                  <a:outerShdw blurRad="38100" dist="38100" dir="2700000" algn="tl">
                    <a:srgbClr val="000000">
                      <a:alpha val="43137"/>
                    </a:srgbClr>
                  </a:outerShdw>
                </a:effectLst>
              </a:rPr>
              <a:t>A comparative impact of packaging is essential</a:t>
            </a:r>
          </a:p>
        </p:txBody>
      </p:sp>
      <p:sp>
        <p:nvSpPr>
          <p:cNvPr id="9" name="Text Placeholder 8">
            <a:extLst>
              <a:ext uri="{FF2B5EF4-FFF2-40B4-BE49-F238E27FC236}">
                <a16:creationId xmlns:a16="http://schemas.microsoft.com/office/drawing/2014/main" id="{150DBBE3-03C8-4160-ACF4-86DFDC9F2FD5}"/>
              </a:ext>
            </a:extLst>
          </p:cNvPr>
          <p:cNvSpPr>
            <a:spLocks noGrp="1"/>
          </p:cNvSpPr>
          <p:nvPr>
            <p:ph type="body" sz="quarter" idx="12"/>
          </p:nvPr>
        </p:nvSpPr>
        <p:spPr/>
        <p:txBody>
          <a:bodyPr/>
          <a:lstStyle/>
          <a:p>
            <a:endParaRPr lang="en-US" b="1" dirty="0"/>
          </a:p>
          <a:p>
            <a:endParaRPr lang="en-US" dirty="0"/>
          </a:p>
        </p:txBody>
      </p:sp>
      <p:sp>
        <p:nvSpPr>
          <p:cNvPr id="4" name="Slide Number Placeholder 3">
            <a:extLst>
              <a:ext uri="{FF2B5EF4-FFF2-40B4-BE49-F238E27FC236}">
                <a16:creationId xmlns:a16="http://schemas.microsoft.com/office/drawing/2014/main" id="{D3FAA899-ECC9-0C83-4878-209D261B5016}"/>
              </a:ext>
            </a:extLst>
          </p:cNvPr>
          <p:cNvSpPr>
            <a:spLocks noGrp="1"/>
          </p:cNvSpPr>
          <p:nvPr>
            <p:ph type="sldNum" sz="quarter" idx="11"/>
          </p:nvPr>
        </p:nvSpPr>
        <p:spPr/>
        <p:txBody>
          <a:bodyPr/>
          <a:lstStyle/>
          <a:p>
            <a:fld id="{908AFF50-F27B-4B8C-9AC2-301204B63991}" type="slidenum">
              <a:rPr lang="en-US" smtClean="0"/>
              <a:t>11</a:t>
            </a:fld>
            <a:endParaRPr lang="en-US" dirty="0"/>
          </a:p>
        </p:txBody>
      </p:sp>
      <p:sp>
        <p:nvSpPr>
          <p:cNvPr id="3" name="Footer Placeholder 2">
            <a:extLst>
              <a:ext uri="{FF2B5EF4-FFF2-40B4-BE49-F238E27FC236}">
                <a16:creationId xmlns:a16="http://schemas.microsoft.com/office/drawing/2014/main" id="{0FC358CD-7094-E18F-D2D8-0566596EF6CF}"/>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pic>
        <p:nvPicPr>
          <p:cNvPr id="19" name="Picture 18">
            <a:extLst>
              <a:ext uri="{FF2B5EF4-FFF2-40B4-BE49-F238E27FC236}">
                <a16:creationId xmlns:a16="http://schemas.microsoft.com/office/drawing/2014/main" id="{BBE2445D-90C7-4280-9E4E-D306142B8697}"/>
              </a:ext>
            </a:extLst>
          </p:cNvPr>
          <p:cNvPicPr>
            <a:picLocks noChangeAspect="1"/>
          </p:cNvPicPr>
          <p:nvPr/>
        </p:nvPicPr>
        <p:blipFill rotWithShape="1">
          <a:blip r:embed="rId2"/>
          <a:srcRect t="11614" b="9902"/>
          <a:stretch/>
        </p:blipFill>
        <p:spPr>
          <a:xfrm>
            <a:off x="3352578" y="1739088"/>
            <a:ext cx="8637717" cy="4102769"/>
          </a:xfrm>
          <a:prstGeom prst="rect">
            <a:avLst/>
          </a:prstGeom>
        </p:spPr>
      </p:pic>
      <p:pic>
        <p:nvPicPr>
          <p:cNvPr id="5" name="Picture 4">
            <a:extLst>
              <a:ext uri="{FF2B5EF4-FFF2-40B4-BE49-F238E27FC236}">
                <a16:creationId xmlns:a16="http://schemas.microsoft.com/office/drawing/2014/main" id="{FBC5E1D1-B571-0218-C8E9-AFDF828423EE}"/>
              </a:ext>
            </a:extLst>
          </p:cNvPr>
          <p:cNvPicPr>
            <a:picLocks noChangeAspect="1"/>
          </p:cNvPicPr>
          <p:nvPr/>
        </p:nvPicPr>
        <p:blipFill rotWithShape="1">
          <a:blip r:embed="rId2"/>
          <a:srcRect l="8259" t="95103" r="56918"/>
          <a:stretch/>
        </p:blipFill>
        <p:spPr>
          <a:xfrm>
            <a:off x="8987589" y="6077219"/>
            <a:ext cx="3204411" cy="272709"/>
          </a:xfrm>
          <a:prstGeom prst="rect">
            <a:avLst/>
          </a:prstGeom>
        </p:spPr>
      </p:pic>
      <p:sp>
        <p:nvSpPr>
          <p:cNvPr id="6" name="Text Placeholder 12">
            <a:extLst>
              <a:ext uri="{FF2B5EF4-FFF2-40B4-BE49-F238E27FC236}">
                <a16:creationId xmlns:a16="http://schemas.microsoft.com/office/drawing/2014/main" id="{4ABDB76A-2899-54C6-FA6E-682BBB80200E}"/>
              </a:ext>
            </a:extLst>
          </p:cNvPr>
          <p:cNvSpPr txBox="1">
            <a:spLocks/>
          </p:cNvSpPr>
          <p:nvPr/>
        </p:nvSpPr>
        <p:spPr>
          <a:xfrm>
            <a:off x="201705" y="2429976"/>
            <a:ext cx="3287453" cy="51868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Wingdings" pitchFamily="2" charset="2"/>
              <a:buNone/>
              <a:defRPr sz="2400" b="0" i="0" kern="1200">
                <a:solidFill>
                  <a:schemeClr val="tx1"/>
                </a:solidFill>
                <a:effectLst>
                  <a:outerShdw blurRad="38100" dist="38100" dir="2700000" algn="tl">
                    <a:srgbClr val="000000">
                      <a:alpha val="43137"/>
                    </a:srgbClr>
                  </a:outerShdw>
                </a:effectLst>
                <a:latin typeface="Rubik" panose="02000604000000020004" pitchFamily="2" charset="-79"/>
                <a:ea typeface="+mn-ea"/>
                <a:cs typeface="Rubik" panose="02000604000000020004" pitchFamily="2" charset="-79"/>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Rubik Light" panose="02000604000000020004" pitchFamily="2" charset="-79"/>
                <a:ea typeface="+mn-ea"/>
                <a:cs typeface="Rubik Light" panose="02000604000000020004" pitchFamily="2" charset="-79"/>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Rubik Light" panose="02000604000000020004" pitchFamily="2" charset="-79"/>
                <a:ea typeface="+mn-ea"/>
                <a:cs typeface="Rubik Light" panose="02000604000000020004" pitchFamily="2" charset="-79"/>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Rubik Light" panose="02000604000000020004" pitchFamily="2" charset="-79"/>
                <a:ea typeface="+mn-ea"/>
                <a:cs typeface="Rubik Light" panose="02000604000000020004" pitchFamily="2" charset="-79"/>
              </a:defRPr>
            </a:lvl4pPr>
            <a:lvl5pPr marL="1828800" indent="0" algn="l" defTabSz="914400" rtl="0" eaLnBrk="1" latinLnBrk="0" hangingPunct="1">
              <a:lnSpc>
                <a:spcPct val="90000"/>
              </a:lnSpc>
              <a:spcBef>
                <a:spcPts val="500"/>
              </a:spcBef>
              <a:buFont typeface="Wingdings" pitchFamily="2" charset="2"/>
              <a:buNone/>
              <a:defRPr sz="1800" b="0" i="0" kern="1200">
                <a:solidFill>
                  <a:schemeClr val="tx1"/>
                </a:solidFill>
                <a:latin typeface="Rubik Light" panose="02000604000000020004" pitchFamily="2" charset="-79"/>
                <a:ea typeface="+mn-ea"/>
                <a:cs typeface="Rubik Light" panose="02000604000000020004"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3200" dirty="0"/>
              <a:t>CO2 Footprint: </a:t>
            </a:r>
            <a:r>
              <a:rPr lang="en-US" sz="3200" dirty="0">
                <a:solidFill>
                  <a:srgbClr val="F06F30"/>
                </a:solidFill>
              </a:rPr>
              <a:t>Food </a:t>
            </a:r>
          </a:p>
          <a:p>
            <a:pPr>
              <a:lnSpc>
                <a:spcPct val="100000"/>
              </a:lnSpc>
              <a:spcBef>
                <a:spcPts val="0"/>
              </a:spcBef>
            </a:pPr>
            <a:r>
              <a:rPr lang="en-US" sz="3200" dirty="0">
                <a:solidFill>
                  <a:schemeClr val="bg1">
                    <a:lumMod val="75000"/>
                  </a:schemeClr>
                </a:solidFill>
              </a:rPr>
              <a:t>vs </a:t>
            </a:r>
          </a:p>
          <a:p>
            <a:pPr>
              <a:lnSpc>
                <a:spcPct val="100000"/>
              </a:lnSpc>
              <a:spcBef>
                <a:spcPts val="0"/>
              </a:spcBef>
            </a:pPr>
            <a:r>
              <a:rPr lang="en-US" sz="3200" dirty="0">
                <a:solidFill>
                  <a:srgbClr val="F06F30"/>
                </a:solidFill>
              </a:rPr>
              <a:t>Packaging</a:t>
            </a:r>
          </a:p>
        </p:txBody>
      </p:sp>
    </p:spTree>
    <p:extLst>
      <p:ext uri="{BB962C8B-B14F-4D97-AF65-F5344CB8AC3E}">
        <p14:creationId xmlns:p14="http://schemas.microsoft.com/office/powerpoint/2010/main" val="2720128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6A9F8-805E-470D-80E1-4C081AD0C0AC}"/>
              </a:ext>
            </a:extLst>
          </p:cNvPr>
          <p:cNvSpPr>
            <a:spLocks noGrp="1"/>
          </p:cNvSpPr>
          <p:nvPr>
            <p:ph type="title"/>
          </p:nvPr>
        </p:nvSpPr>
        <p:spPr/>
        <p:txBody>
          <a:bodyPr>
            <a:noAutofit/>
          </a:bodyPr>
          <a:lstStyle/>
          <a:p>
            <a:r>
              <a:rPr lang="en-US" cap="all" spc="-22" dirty="0">
                <a:solidFill>
                  <a:srgbClr val="1D5AB3"/>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How it happens</a:t>
            </a:r>
            <a:br>
              <a:rPr lang="en-US" spc="-22" dirty="0">
                <a:solidFill>
                  <a:srgbClr val="1D5AB3"/>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br>
            <a:r>
              <a:rPr lang="en-US" b="1" dirty="0"/>
              <a:t>Solutions to FLW vary in impact</a:t>
            </a:r>
          </a:p>
        </p:txBody>
      </p:sp>
      <p:sp>
        <p:nvSpPr>
          <p:cNvPr id="15" name="Slide Number Placeholder 13">
            <a:extLst>
              <a:ext uri="{FF2B5EF4-FFF2-40B4-BE49-F238E27FC236}">
                <a16:creationId xmlns:a16="http://schemas.microsoft.com/office/drawing/2014/main" id="{B1F7B88C-6FC7-70D2-ADF3-AEDED41E2467}"/>
              </a:ext>
            </a:extLst>
          </p:cNvPr>
          <p:cNvSpPr>
            <a:spLocks noGrp="1"/>
          </p:cNvSpPr>
          <p:nvPr>
            <p:ph type="sldNum" sz="quarter" idx="11"/>
          </p:nvPr>
        </p:nvSpPr>
        <p:spPr/>
        <p:txBody>
          <a:bodyPr/>
          <a:lstStyle/>
          <a:p>
            <a:fld id="{908AFF50-F27B-4B8C-9AC2-301204B63991}" type="slidenum">
              <a:rPr lang="en-US" smtClean="0"/>
              <a:t>12</a:t>
            </a:fld>
            <a:endParaRPr lang="en-US" dirty="0"/>
          </a:p>
        </p:txBody>
      </p:sp>
      <p:sp>
        <p:nvSpPr>
          <p:cNvPr id="6" name="Footer Placeholder 5">
            <a:extLst>
              <a:ext uri="{FF2B5EF4-FFF2-40B4-BE49-F238E27FC236}">
                <a16:creationId xmlns:a16="http://schemas.microsoft.com/office/drawing/2014/main" id="{50E9F5D6-4517-67B7-AF99-515B8E557A2C}"/>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grpSp>
        <p:nvGrpSpPr>
          <p:cNvPr id="5" name="Group 4">
            <a:extLst>
              <a:ext uri="{FF2B5EF4-FFF2-40B4-BE49-F238E27FC236}">
                <a16:creationId xmlns:a16="http://schemas.microsoft.com/office/drawing/2014/main" id="{11067A39-5428-4163-9E94-E6DF2F0116C4}"/>
              </a:ext>
            </a:extLst>
          </p:cNvPr>
          <p:cNvGrpSpPr/>
          <p:nvPr/>
        </p:nvGrpSpPr>
        <p:grpSpPr>
          <a:xfrm>
            <a:off x="838201" y="1199361"/>
            <a:ext cx="10749114" cy="5142445"/>
            <a:chOff x="2968618" y="2175696"/>
            <a:chExt cx="7812841" cy="3657350"/>
          </a:xfrm>
        </p:grpSpPr>
        <p:pic>
          <p:nvPicPr>
            <p:cNvPr id="8" name="Picture 7">
              <a:extLst>
                <a:ext uri="{FF2B5EF4-FFF2-40B4-BE49-F238E27FC236}">
                  <a16:creationId xmlns:a16="http://schemas.microsoft.com/office/drawing/2014/main" id="{FD508E4E-2B7C-46D5-8A5B-4B0A4FEE71BB}"/>
                </a:ext>
              </a:extLst>
            </p:cNvPr>
            <p:cNvPicPr>
              <a:picLocks noChangeAspect="1"/>
            </p:cNvPicPr>
            <p:nvPr/>
          </p:nvPicPr>
          <p:blipFill rotWithShape="1">
            <a:blip r:embed="rId3"/>
            <a:srcRect l="38303" t="-1913" r="1365" b="11563"/>
            <a:stretch/>
          </p:blipFill>
          <p:spPr>
            <a:xfrm>
              <a:off x="6200775" y="2175696"/>
              <a:ext cx="4580684" cy="3393402"/>
            </a:xfrm>
            <a:prstGeom prst="rect">
              <a:avLst/>
            </a:prstGeom>
          </p:spPr>
        </p:pic>
        <p:sp>
          <p:nvSpPr>
            <p:cNvPr id="14" name="Isosceles Triangle 13">
              <a:extLst>
                <a:ext uri="{FF2B5EF4-FFF2-40B4-BE49-F238E27FC236}">
                  <a16:creationId xmlns:a16="http://schemas.microsoft.com/office/drawing/2014/main" id="{732FC7DD-12FE-4724-B32C-76AE4AE0C3E5}"/>
                </a:ext>
              </a:extLst>
            </p:cNvPr>
            <p:cNvSpPr/>
            <p:nvPr/>
          </p:nvSpPr>
          <p:spPr>
            <a:xfrm>
              <a:off x="3494193" y="2439645"/>
              <a:ext cx="5064986" cy="3393401"/>
            </a:xfrm>
            <a:prstGeom prst="triangle">
              <a:avLst>
                <a:gd name="adj" fmla="val 54656"/>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26">
              <a:extLst>
                <a:ext uri="{FF2B5EF4-FFF2-40B4-BE49-F238E27FC236}">
                  <a16:creationId xmlns:a16="http://schemas.microsoft.com/office/drawing/2014/main" id="{C44E13A7-585E-4C44-AE8C-454BF96225D6}"/>
                </a:ext>
              </a:extLst>
            </p:cNvPr>
            <p:cNvSpPr txBox="1">
              <a:spLocks/>
            </p:cNvSpPr>
            <p:nvPr/>
          </p:nvSpPr>
          <p:spPr>
            <a:xfrm>
              <a:off x="3494193" y="3715117"/>
              <a:ext cx="3966568" cy="1734176"/>
            </a:xfrm>
            <a:prstGeom prst="rect">
              <a:avLst/>
            </a:prstGeom>
          </p:spPr>
          <p:txBody>
            <a:bodyPr vert="horz" lIns="91440" tIns="45720" rIns="91440" bIns="45720" rtlCol="0" anchor="t">
              <a:noAutofit/>
            </a:bodyPr>
            <a:lstStyle>
              <a:lvl1pPr marL="128588" indent="-128588" algn="l" defTabSz="514350" rtl="0" eaLnBrk="1" latinLnBrk="0" hangingPunct="1">
                <a:lnSpc>
                  <a:spcPct val="90000"/>
                </a:lnSpc>
                <a:spcBef>
                  <a:spcPts val="563"/>
                </a:spcBef>
                <a:buFont typeface="Wingdings" pitchFamily="2" charset="2"/>
                <a:buChar char="§"/>
                <a:defRPr sz="1575" b="0" i="0" kern="1200">
                  <a:solidFill>
                    <a:schemeClr val="tx1"/>
                  </a:solidFill>
                  <a:latin typeface="Rubik Light" panose="02000604000000020004" pitchFamily="2" charset="-79"/>
                  <a:ea typeface="+mn-ea"/>
                  <a:cs typeface="Rubik Light" panose="02000604000000020004" pitchFamily="2" charset="-79"/>
                </a:defRPr>
              </a:lvl1pPr>
              <a:lvl2pPr marL="385763" indent="-128588" algn="l" defTabSz="514350" rtl="0" eaLnBrk="1" latinLnBrk="0" hangingPunct="1">
                <a:lnSpc>
                  <a:spcPct val="90000"/>
                </a:lnSpc>
                <a:spcBef>
                  <a:spcPts val="281"/>
                </a:spcBef>
                <a:buFont typeface="Wingdings" pitchFamily="2" charset="2"/>
                <a:buChar char="§"/>
                <a:defRPr sz="1350" b="0" i="0" kern="1200">
                  <a:solidFill>
                    <a:schemeClr val="tx1"/>
                  </a:solidFill>
                  <a:latin typeface="Rubik Light" panose="02000604000000020004" pitchFamily="2" charset="-79"/>
                  <a:ea typeface="+mn-ea"/>
                  <a:cs typeface="Rubik Light" panose="02000604000000020004" pitchFamily="2" charset="-79"/>
                </a:defRPr>
              </a:lvl2pPr>
              <a:lvl3pPr marL="642938" indent="-128588" algn="l" defTabSz="514350" rtl="0" eaLnBrk="1" latinLnBrk="0" hangingPunct="1">
                <a:lnSpc>
                  <a:spcPct val="90000"/>
                </a:lnSpc>
                <a:spcBef>
                  <a:spcPts val="281"/>
                </a:spcBef>
                <a:buFont typeface="Wingdings" pitchFamily="2" charset="2"/>
                <a:buChar char="§"/>
                <a:defRPr sz="1125" b="0" i="0" kern="1200">
                  <a:solidFill>
                    <a:schemeClr val="tx1"/>
                  </a:solidFill>
                  <a:latin typeface="Rubik Light" panose="02000604000000020004" pitchFamily="2" charset="-79"/>
                  <a:ea typeface="+mn-ea"/>
                  <a:cs typeface="Rubik Light" panose="02000604000000020004" pitchFamily="2" charset="-79"/>
                </a:defRPr>
              </a:lvl3pPr>
              <a:lvl4pPr marL="900113" indent="-128588" algn="l" defTabSz="514350" rtl="0" eaLnBrk="1" latinLnBrk="0" hangingPunct="1">
                <a:lnSpc>
                  <a:spcPct val="90000"/>
                </a:lnSpc>
                <a:spcBef>
                  <a:spcPts val="281"/>
                </a:spcBef>
                <a:buFont typeface="Wingdings" pitchFamily="2" charset="2"/>
                <a:buChar char="§"/>
                <a:defRPr sz="1013" b="0" i="0" kern="1200">
                  <a:solidFill>
                    <a:schemeClr val="tx1"/>
                  </a:solidFill>
                  <a:latin typeface="Rubik Light" panose="02000604000000020004" pitchFamily="2" charset="-79"/>
                  <a:ea typeface="+mn-ea"/>
                  <a:cs typeface="Rubik Light" panose="02000604000000020004" pitchFamily="2" charset="-79"/>
                </a:defRPr>
              </a:lvl4pPr>
              <a:lvl5pPr marL="1157288" indent="-128588" algn="l" defTabSz="514350" rtl="0" eaLnBrk="1" latinLnBrk="0" hangingPunct="1">
                <a:lnSpc>
                  <a:spcPct val="90000"/>
                </a:lnSpc>
                <a:spcBef>
                  <a:spcPts val="281"/>
                </a:spcBef>
                <a:buFont typeface="Wingdings" pitchFamily="2" charset="2"/>
                <a:buChar char="§"/>
                <a:defRPr sz="1013" b="0" i="0" kern="1200">
                  <a:solidFill>
                    <a:schemeClr val="tx1"/>
                  </a:solidFill>
                  <a:latin typeface="Rubik Light" panose="02000604000000020004" pitchFamily="2" charset="-79"/>
                  <a:ea typeface="+mn-ea"/>
                  <a:cs typeface="Rubik Light" panose="02000604000000020004" pitchFamily="2" charset="-79"/>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r>
                <a:rPr lang="en-US" sz="1600" b="1" dirty="0">
                  <a:solidFill>
                    <a:srgbClr val="409993"/>
                  </a:solidFill>
                  <a:latin typeface="Montserrat" panose="02000505000000020004"/>
                  <a:cs typeface="Rubik Light"/>
                </a:rPr>
                <a:t>DIVERSION - FEED ANIMALS</a:t>
              </a:r>
            </a:p>
            <a:p>
              <a:r>
                <a:rPr lang="en-US" sz="1800" dirty="0">
                  <a:cs typeface="Rubik Light"/>
                </a:rPr>
                <a:t>AURI coproducts for animal consumption; PTR analysis identified viable projects in this arena</a:t>
              </a:r>
            </a:p>
            <a:p>
              <a:pPr marL="0" indent="0">
                <a:buNone/>
              </a:pPr>
              <a:endParaRPr lang="en-US" sz="700" dirty="0">
                <a:cs typeface="Rubik Light"/>
              </a:endParaRPr>
            </a:p>
            <a:p>
              <a:pPr marL="0" indent="0">
                <a:buNone/>
              </a:pPr>
              <a:endParaRPr lang="en-US" sz="1800" dirty="0">
                <a:cs typeface="Rubik Light"/>
              </a:endParaRPr>
            </a:p>
            <a:p>
              <a:pPr marL="0" indent="0">
                <a:buNone/>
              </a:pPr>
              <a:endParaRPr lang="en-US" sz="1600" dirty="0">
                <a:cs typeface="Rubik Light"/>
              </a:endParaRPr>
            </a:p>
            <a:p>
              <a:pPr marL="0" indent="0">
                <a:buNone/>
              </a:pPr>
              <a:r>
                <a:rPr lang="en-US" sz="1600" b="1" dirty="0">
                  <a:solidFill>
                    <a:srgbClr val="BB9115"/>
                  </a:solidFill>
                  <a:latin typeface="Montserrat" panose="02000505000000020004"/>
                  <a:cs typeface="Rubik Light"/>
                </a:rPr>
                <a:t>DIVERSION INDUSTRIAL USES</a:t>
              </a:r>
            </a:p>
            <a:p>
              <a:r>
                <a:rPr lang="en-US" sz="1800" dirty="0">
                  <a:cs typeface="Rubik Light"/>
                </a:rPr>
                <a:t>AURI bio-derived energy; PTR analysis identified WTE viable projects</a:t>
              </a:r>
            </a:p>
            <a:p>
              <a:pPr marL="384810" lvl="1" indent="-127635"/>
              <a:endParaRPr lang="en-US" sz="1200" dirty="0"/>
            </a:p>
          </p:txBody>
        </p:sp>
        <p:cxnSp>
          <p:nvCxnSpPr>
            <p:cNvPr id="11" name="Connector: Elbow 10">
              <a:extLst>
                <a:ext uri="{FF2B5EF4-FFF2-40B4-BE49-F238E27FC236}">
                  <a16:creationId xmlns:a16="http://schemas.microsoft.com/office/drawing/2014/main" id="{F1C0B226-FBC3-42F8-9F1C-3733405A7F16}"/>
                </a:ext>
              </a:extLst>
            </p:cNvPr>
            <p:cNvCxnSpPr>
              <a:cxnSpLocks/>
            </p:cNvCxnSpPr>
            <p:nvPr/>
          </p:nvCxnSpPr>
          <p:spPr>
            <a:xfrm rot="10800000" flipV="1">
              <a:off x="4938259" y="3610434"/>
              <a:ext cx="2421406" cy="301068"/>
            </a:xfrm>
            <a:prstGeom prst="bentConnector3">
              <a:avLst>
                <a:gd name="adj1" fmla="val 50000"/>
              </a:avLst>
            </a:prstGeom>
            <a:ln>
              <a:solidFill>
                <a:srgbClr val="409993"/>
              </a:solidFill>
              <a:tailEnd type="triangle"/>
            </a:ln>
          </p:spPr>
          <p:style>
            <a:lnRef idx="3">
              <a:schemeClr val="dk1"/>
            </a:lnRef>
            <a:fillRef idx="0">
              <a:schemeClr val="dk1"/>
            </a:fillRef>
            <a:effectRef idx="2">
              <a:schemeClr val="dk1"/>
            </a:effectRef>
            <a:fontRef idx="minor">
              <a:schemeClr val="tx1"/>
            </a:fontRef>
          </p:style>
        </p:cxnSp>
        <p:cxnSp>
          <p:nvCxnSpPr>
            <p:cNvPr id="12" name="Connector: Elbow 11">
              <a:extLst>
                <a:ext uri="{FF2B5EF4-FFF2-40B4-BE49-F238E27FC236}">
                  <a16:creationId xmlns:a16="http://schemas.microsoft.com/office/drawing/2014/main" id="{36F26384-381B-4EA8-8453-83BA088A4C77}"/>
                </a:ext>
              </a:extLst>
            </p:cNvPr>
            <p:cNvCxnSpPr>
              <a:cxnSpLocks/>
            </p:cNvCxnSpPr>
            <p:nvPr/>
          </p:nvCxnSpPr>
          <p:spPr>
            <a:xfrm rot="10800000" flipV="1">
              <a:off x="5048663" y="4088399"/>
              <a:ext cx="2594506" cy="762963"/>
            </a:xfrm>
            <a:prstGeom prst="bentConnector3">
              <a:avLst>
                <a:gd name="adj1" fmla="val 20065"/>
              </a:avLst>
            </a:prstGeom>
            <a:ln>
              <a:solidFill>
                <a:srgbClr val="BB9115"/>
              </a:solidFill>
              <a:tailEnd type="triangle"/>
            </a:ln>
          </p:spPr>
          <p:style>
            <a:lnRef idx="3">
              <a:schemeClr val="dk1"/>
            </a:lnRef>
            <a:fillRef idx="0">
              <a:schemeClr val="dk1"/>
            </a:fillRef>
            <a:effectRef idx="2">
              <a:schemeClr val="dk1"/>
            </a:effectRef>
            <a:fontRef idx="minor">
              <a:schemeClr val="tx1"/>
            </a:fontRef>
          </p:style>
        </p:cxnSp>
        <p:cxnSp>
          <p:nvCxnSpPr>
            <p:cNvPr id="13" name="Connector: Elbow 12">
              <a:extLst>
                <a:ext uri="{FF2B5EF4-FFF2-40B4-BE49-F238E27FC236}">
                  <a16:creationId xmlns:a16="http://schemas.microsoft.com/office/drawing/2014/main" id="{343DFD18-BF80-4603-9AC8-351BD623E1F2}"/>
                </a:ext>
              </a:extLst>
            </p:cNvPr>
            <p:cNvCxnSpPr>
              <a:cxnSpLocks/>
            </p:cNvCxnSpPr>
            <p:nvPr/>
          </p:nvCxnSpPr>
          <p:spPr>
            <a:xfrm rot="10800000">
              <a:off x="4938259" y="2637228"/>
              <a:ext cx="1862441" cy="242205"/>
            </a:xfrm>
            <a:prstGeom prst="bentConnector3">
              <a:avLst>
                <a:gd name="adj1" fmla="val 34015"/>
              </a:avLst>
            </a:prstGeom>
            <a:ln>
              <a:solidFill>
                <a:srgbClr val="330033"/>
              </a:solidFill>
              <a:tailEnd type="triangle"/>
            </a:ln>
          </p:spPr>
          <p:style>
            <a:lnRef idx="3">
              <a:schemeClr val="dk1"/>
            </a:lnRef>
            <a:fillRef idx="0">
              <a:schemeClr val="dk1"/>
            </a:fillRef>
            <a:effectRef idx="2">
              <a:schemeClr val="dk1"/>
            </a:effectRef>
            <a:fontRef idx="minor">
              <a:schemeClr val="tx1"/>
            </a:fontRef>
          </p:style>
        </p:cxnSp>
        <p:sp>
          <p:nvSpPr>
            <p:cNvPr id="9" name="Text Placeholder 26">
              <a:extLst>
                <a:ext uri="{FF2B5EF4-FFF2-40B4-BE49-F238E27FC236}">
                  <a16:creationId xmlns:a16="http://schemas.microsoft.com/office/drawing/2014/main" id="{DF2DB9C1-7D58-4FBB-8FD8-4B778B64310A}"/>
                </a:ext>
              </a:extLst>
            </p:cNvPr>
            <p:cNvSpPr txBox="1">
              <a:spLocks/>
            </p:cNvSpPr>
            <p:nvPr/>
          </p:nvSpPr>
          <p:spPr>
            <a:xfrm>
              <a:off x="2968618" y="2448838"/>
              <a:ext cx="3435105" cy="1619049"/>
            </a:xfrm>
            <a:prstGeom prst="rect">
              <a:avLst/>
            </a:prstGeom>
          </p:spPr>
          <p:txBody>
            <a:bodyPr vert="horz" lIns="91440" tIns="45720" rIns="91440" bIns="45720" rtlCol="0" anchor="t">
              <a:noAutofit/>
            </a:bodyPr>
            <a:lstStyle>
              <a:lvl1pPr marL="128588" indent="-128588" algn="l" defTabSz="514350" rtl="0" eaLnBrk="1" latinLnBrk="0" hangingPunct="1">
                <a:lnSpc>
                  <a:spcPct val="90000"/>
                </a:lnSpc>
                <a:spcBef>
                  <a:spcPts val="563"/>
                </a:spcBef>
                <a:buFont typeface="Wingdings" pitchFamily="2" charset="2"/>
                <a:buChar char="§"/>
                <a:defRPr sz="1575" b="0" i="0" kern="1200">
                  <a:solidFill>
                    <a:schemeClr val="tx1"/>
                  </a:solidFill>
                  <a:latin typeface="Rubik Light" panose="02000604000000020004" pitchFamily="2" charset="-79"/>
                  <a:ea typeface="+mn-ea"/>
                  <a:cs typeface="Rubik Light" panose="02000604000000020004" pitchFamily="2" charset="-79"/>
                </a:defRPr>
              </a:lvl1pPr>
              <a:lvl2pPr marL="385763" indent="-128588" algn="l" defTabSz="514350" rtl="0" eaLnBrk="1" latinLnBrk="0" hangingPunct="1">
                <a:lnSpc>
                  <a:spcPct val="90000"/>
                </a:lnSpc>
                <a:spcBef>
                  <a:spcPts val="281"/>
                </a:spcBef>
                <a:buFont typeface="Wingdings" pitchFamily="2" charset="2"/>
                <a:buChar char="§"/>
                <a:defRPr sz="1350" b="0" i="0" kern="1200">
                  <a:solidFill>
                    <a:schemeClr val="tx1"/>
                  </a:solidFill>
                  <a:latin typeface="Rubik Light" panose="02000604000000020004" pitchFamily="2" charset="-79"/>
                  <a:ea typeface="+mn-ea"/>
                  <a:cs typeface="Rubik Light" panose="02000604000000020004" pitchFamily="2" charset="-79"/>
                </a:defRPr>
              </a:lvl2pPr>
              <a:lvl3pPr marL="642938" indent="-128588" algn="l" defTabSz="514350" rtl="0" eaLnBrk="1" latinLnBrk="0" hangingPunct="1">
                <a:lnSpc>
                  <a:spcPct val="90000"/>
                </a:lnSpc>
                <a:spcBef>
                  <a:spcPts val="281"/>
                </a:spcBef>
                <a:buFont typeface="Wingdings" pitchFamily="2" charset="2"/>
                <a:buChar char="§"/>
                <a:defRPr sz="1125" b="0" i="0" kern="1200">
                  <a:solidFill>
                    <a:schemeClr val="tx1"/>
                  </a:solidFill>
                  <a:latin typeface="Rubik Light" panose="02000604000000020004" pitchFamily="2" charset="-79"/>
                  <a:ea typeface="+mn-ea"/>
                  <a:cs typeface="Rubik Light" panose="02000604000000020004" pitchFamily="2" charset="-79"/>
                </a:defRPr>
              </a:lvl3pPr>
              <a:lvl4pPr marL="900113" indent="-128588" algn="l" defTabSz="514350" rtl="0" eaLnBrk="1" latinLnBrk="0" hangingPunct="1">
                <a:lnSpc>
                  <a:spcPct val="90000"/>
                </a:lnSpc>
                <a:spcBef>
                  <a:spcPts val="281"/>
                </a:spcBef>
                <a:buFont typeface="Wingdings" pitchFamily="2" charset="2"/>
                <a:buChar char="§"/>
                <a:defRPr sz="1013" b="0" i="0" kern="1200">
                  <a:solidFill>
                    <a:schemeClr val="tx1"/>
                  </a:solidFill>
                  <a:latin typeface="Rubik Light" panose="02000604000000020004" pitchFamily="2" charset="-79"/>
                  <a:ea typeface="+mn-ea"/>
                  <a:cs typeface="Rubik Light" panose="02000604000000020004" pitchFamily="2" charset="-79"/>
                </a:defRPr>
              </a:lvl4pPr>
              <a:lvl5pPr marL="1157288" indent="-128588" algn="l" defTabSz="514350" rtl="0" eaLnBrk="1" latinLnBrk="0" hangingPunct="1">
                <a:lnSpc>
                  <a:spcPct val="90000"/>
                </a:lnSpc>
                <a:spcBef>
                  <a:spcPts val="281"/>
                </a:spcBef>
                <a:buFont typeface="Wingdings" pitchFamily="2" charset="2"/>
                <a:buChar char="§"/>
                <a:defRPr sz="1013" b="0" i="0" kern="1200">
                  <a:solidFill>
                    <a:schemeClr val="tx1"/>
                  </a:solidFill>
                  <a:latin typeface="Rubik Light" panose="02000604000000020004" pitchFamily="2" charset="-79"/>
                  <a:ea typeface="+mn-ea"/>
                  <a:cs typeface="Rubik Light" panose="02000604000000020004" pitchFamily="2" charset="-79"/>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r>
                <a:rPr lang="en-US" sz="1600" b="1" dirty="0">
                  <a:solidFill>
                    <a:srgbClr val="330033"/>
                  </a:solidFill>
                  <a:latin typeface="Montserrat" panose="02000505000000020004"/>
                  <a:cs typeface="Rubik Light"/>
                </a:rPr>
                <a:t>PREVENTION - SOURCE REDUCTION</a:t>
              </a:r>
            </a:p>
            <a:p>
              <a:r>
                <a:rPr lang="en-US" sz="1800" dirty="0">
                  <a:cs typeface="Rubik Light"/>
                </a:rPr>
                <a:t>Analysis identified viable projects including: AURI coproducts </a:t>
              </a:r>
              <a:r>
                <a:rPr lang="en-US" sz="2000" dirty="0">
                  <a:cs typeface="Rubik Light"/>
                </a:rPr>
                <a:t>for</a:t>
              </a:r>
              <a:r>
                <a:rPr lang="en-US" sz="1800" dirty="0">
                  <a:cs typeface="Rubik Light"/>
                </a:rPr>
                <a:t> human consumption and AURI focus on farms and processors</a:t>
              </a:r>
            </a:p>
            <a:p>
              <a:pPr marL="257175" lvl="1" indent="0">
                <a:buNone/>
              </a:pPr>
              <a:endParaRPr lang="en-US" sz="1200" dirty="0"/>
            </a:p>
          </p:txBody>
        </p:sp>
        <p:sp>
          <p:nvSpPr>
            <p:cNvPr id="3" name="TextBox 2">
              <a:extLst>
                <a:ext uri="{FF2B5EF4-FFF2-40B4-BE49-F238E27FC236}">
                  <a16:creationId xmlns:a16="http://schemas.microsoft.com/office/drawing/2014/main" id="{33477BA8-8C3F-482C-A7C2-FF3AC9CB148A}"/>
                </a:ext>
              </a:extLst>
            </p:cNvPr>
            <p:cNvSpPr txBox="1"/>
            <p:nvPr/>
          </p:nvSpPr>
          <p:spPr>
            <a:xfrm rot="17713668">
              <a:off x="9112157" y="4208719"/>
              <a:ext cx="872931" cy="307777"/>
            </a:xfrm>
            <a:prstGeom prst="rect">
              <a:avLst/>
            </a:prstGeom>
            <a:noFill/>
          </p:spPr>
          <p:txBody>
            <a:bodyPr wrap="none" rtlCol="0">
              <a:spAutoFit/>
            </a:bodyPr>
            <a:lstStyle/>
            <a:p>
              <a:r>
                <a:rPr lang="en-US" sz="1400" dirty="0"/>
                <a:t>(EPA.gov)</a:t>
              </a:r>
            </a:p>
          </p:txBody>
        </p:sp>
      </p:grpSp>
    </p:spTree>
    <p:extLst>
      <p:ext uri="{BB962C8B-B14F-4D97-AF65-F5344CB8AC3E}">
        <p14:creationId xmlns:p14="http://schemas.microsoft.com/office/powerpoint/2010/main" val="3336672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3F98AC45-547B-4000-92E1-16AE35589105}"/>
              </a:ext>
            </a:extLst>
          </p:cNvPr>
          <p:cNvSpPr>
            <a:spLocks noGrp="1"/>
          </p:cNvSpPr>
          <p:nvPr>
            <p:ph type="title"/>
          </p:nvPr>
        </p:nvSpPr>
        <p:spPr/>
        <p:txBody>
          <a:bodyPr>
            <a:noAutofit/>
          </a:bodyPr>
          <a:lstStyle/>
          <a:p>
            <a:r>
              <a:rPr lang="en-US" sz="2800" cap="all" spc="-22" dirty="0">
                <a:solidFill>
                  <a:srgbClr val="1D5AB3"/>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How it happens</a:t>
            </a:r>
            <a:br>
              <a:rPr lang="en-US" sz="2800" spc="-22" dirty="0">
                <a:solidFill>
                  <a:srgbClr val="1D5AB3"/>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br>
            <a:r>
              <a:rPr lang="en-US" b="1" dirty="0"/>
              <a:t>Oxidation Assessment</a:t>
            </a:r>
          </a:p>
        </p:txBody>
      </p:sp>
      <p:sp>
        <p:nvSpPr>
          <p:cNvPr id="4" name="Footer Placeholder 3">
            <a:extLst>
              <a:ext uri="{FF2B5EF4-FFF2-40B4-BE49-F238E27FC236}">
                <a16:creationId xmlns:a16="http://schemas.microsoft.com/office/drawing/2014/main" id="{A1D0F900-AB08-AC9A-2222-794D650850DB}"/>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
        <p:nvSpPr>
          <p:cNvPr id="21" name="Slide Number Placeholder 13">
            <a:extLst>
              <a:ext uri="{FF2B5EF4-FFF2-40B4-BE49-F238E27FC236}">
                <a16:creationId xmlns:a16="http://schemas.microsoft.com/office/drawing/2014/main" id="{D028F053-EE28-51D5-DDDA-AC3C61262DE9}"/>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13</a:t>
            </a:fld>
            <a:endParaRPr lang="en-US" dirty="0"/>
          </a:p>
        </p:txBody>
      </p:sp>
      <p:pic>
        <p:nvPicPr>
          <p:cNvPr id="23" name="Picture 22" descr="Graphical user interface, text&#10;&#10;Description automatically generated">
            <a:extLst>
              <a:ext uri="{FF2B5EF4-FFF2-40B4-BE49-F238E27FC236}">
                <a16:creationId xmlns:a16="http://schemas.microsoft.com/office/drawing/2014/main" id="{B7BF2BF4-6FA7-FC9F-D175-960574FE4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260" y="650240"/>
            <a:ext cx="11441430" cy="5943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63144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543D620C-7E36-44C0-962E-F160DB63D440}"/>
              </a:ext>
            </a:extLst>
          </p:cNvPr>
          <p:cNvSpPr>
            <a:spLocks noGrp="1"/>
          </p:cNvSpPr>
          <p:nvPr>
            <p:ph type="title"/>
          </p:nvPr>
        </p:nvSpPr>
        <p:spPr/>
        <p:txBody>
          <a:bodyPr>
            <a:noAutofit/>
          </a:bodyPr>
          <a:lstStyle/>
          <a:p>
            <a:r>
              <a:rPr lang="en-US" sz="2800" cap="all" spc="-22" dirty="0">
                <a:solidFill>
                  <a:srgbClr val="1D5AB3"/>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How it happens</a:t>
            </a:r>
            <a:br>
              <a:rPr lang="en-US" sz="2800" spc="-22" dirty="0">
                <a:solidFill>
                  <a:srgbClr val="1D5AB3"/>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br>
            <a:r>
              <a:rPr lang="en-US" b="1" dirty="0"/>
              <a:t>Moisture Gain/Loss Assessment</a:t>
            </a:r>
          </a:p>
        </p:txBody>
      </p:sp>
      <p:sp>
        <p:nvSpPr>
          <p:cNvPr id="4" name="Footer Placeholder 3">
            <a:extLst>
              <a:ext uri="{FF2B5EF4-FFF2-40B4-BE49-F238E27FC236}">
                <a16:creationId xmlns:a16="http://schemas.microsoft.com/office/drawing/2014/main" id="{1D7CF0F7-86E3-5EB0-6C17-38E07A27870D}"/>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
        <p:nvSpPr>
          <p:cNvPr id="23" name="Slide Number Placeholder 13">
            <a:extLst>
              <a:ext uri="{FF2B5EF4-FFF2-40B4-BE49-F238E27FC236}">
                <a16:creationId xmlns:a16="http://schemas.microsoft.com/office/drawing/2014/main" id="{7CFAA4DF-9294-A069-F76E-57DA8DF1BF0C}"/>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14</a:t>
            </a:fld>
            <a:endParaRPr lang="en-US" dirty="0"/>
          </a:p>
        </p:txBody>
      </p:sp>
      <p:pic>
        <p:nvPicPr>
          <p:cNvPr id="27" name="Picture 26" descr="Timeline&#10;&#10;Description automatically generated">
            <a:extLst>
              <a:ext uri="{FF2B5EF4-FFF2-40B4-BE49-F238E27FC236}">
                <a16:creationId xmlns:a16="http://schemas.microsoft.com/office/drawing/2014/main" id="{DC8C74EB-6E5A-8367-7AC8-328F9AAE9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259" y="650240"/>
            <a:ext cx="11441430" cy="5943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50373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6BDE6D77-D932-480C-BABC-0B105F2676C0}"/>
              </a:ext>
            </a:extLst>
          </p:cNvPr>
          <p:cNvSpPr>
            <a:spLocks noGrp="1"/>
          </p:cNvSpPr>
          <p:nvPr>
            <p:ph type="title"/>
          </p:nvPr>
        </p:nvSpPr>
        <p:spPr/>
        <p:txBody>
          <a:bodyPr>
            <a:noAutofit/>
          </a:bodyPr>
          <a:lstStyle/>
          <a:p>
            <a:r>
              <a:rPr lang="en-US" sz="2800" cap="all" spc="-22" dirty="0">
                <a:solidFill>
                  <a:srgbClr val="1D5AB3"/>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How it happens </a:t>
            </a:r>
            <a:br>
              <a:rPr lang="en-US" sz="2800" spc="-22" dirty="0">
                <a:solidFill>
                  <a:srgbClr val="1D5AB3"/>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br>
            <a:r>
              <a:rPr lang="en-US" b="1" dirty="0"/>
              <a:t>Microbial Assessment</a:t>
            </a:r>
          </a:p>
        </p:txBody>
      </p:sp>
      <p:sp>
        <p:nvSpPr>
          <p:cNvPr id="4" name="Footer Placeholder 3">
            <a:extLst>
              <a:ext uri="{FF2B5EF4-FFF2-40B4-BE49-F238E27FC236}">
                <a16:creationId xmlns:a16="http://schemas.microsoft.com/office/drawing/2014/main" id="{B8C56C73-DCE9-5828-D591-679E55672054}"/>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
        <p:nvSpPr>
          <p:cNvPr id="20" name="Slide Number Placeholder 13">
            <a:extLst>
              <a:ext uri="{FF2B5EF4-FFF2-40B4-BE49-F238E27FC236}">
                <a16:creationId xmlns:a16="http://schemas.microsoft.com/office/drawing/2014/main" id="{0DABF47F-F99E-8EE1-6FDE-536042BBBB53}"/>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15</a:t>
            </a:fld>
            <a:endParaRPr lang="en-US" dirty="0"/>
          </a:p>
        </p:txBody>
      </p:sp>
      <p:pic>
        <p:nvPicPr>
          <p:cNvPr id="23" name="Picture 22" descr="Timeline&#10;&#10;Description automatically generated">
            <a:extLst>
              <a:ext uri="{FF2B5EF4-FFF2-40B4-BE49-F238E27FC236}">
                <a16:creationId xmlns:a16="http://schemas.microsoft.com/office/drawing/2014/main" id="{99D185B7-9EB0-324B-719E-809FA083AA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261" y="650240"/>
            <a:ext cx="11441430" cy="5943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0228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3DDC51-91BE-4E3A-B8D0-03A05BC6F228}"/>
              </a:ext>
            </a:extLst>
          </p:cNvPr>
          <p:cNvSpPr>
            <a:spLocks noGrp="1"/>
          </p:cNvSpPr>
          <p:nvPr>
            <p:ph type="title"/>
          </p:nvPr>
        </p:nvSpPr>
        <p:spPr>
          <a:xfrm>
            <a:off x="76200" y="2646195"/>
            <a:ext cx="2561307" cy="592471"/>
          </a:xfrm>
        </p:spPr>
        <p:txBody>
          <a:bodyPr>
            <a:noAutofit/>
          </a:bodyPr>
          <a:lstStyle/>
          <a:p>
            <a:r>
              <a:rPr lang="en-US" dirty="0">
                <a:solidFill>
                  <a:schemeClr val="tx1"/>
                </a:solidFill>
                <a:effectLst>
                  <a:outerShdw blurRad="38100" dist="38100" dir="2700000" algn="tl">
                    <a:srgbClr val="000000">
                      <a:alpha val="43137"/>
                    </a:srgbClr>
                  </a:outerShdw>
                </a:effectLst>
              </a:rPr>
              <a:t>MORE Sustainable Packaging Prevents Food Waste</a:t>
            </a:r>
          </a:p>
        </p:txBody>
      </p:sp>
      <p:pic>
        <p:nvPicPr>
          <p:cNvPr id="7" name="Picture 6" descr="Diagram&#10;&#10;Description automatically generated with medium confidence">
            <a:extLst>
              <a:ext uri="{FF2B5EF4-FFF2-40B4-BE49-F238E27FC236}">
                <a16:creationId xmlns:a16="http://schemas.microsoft.com/office/drawing/2014/main" id="{705728EA-BA5E-4063-A1A1-8B4B2988D0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3860" y="0"/>
            <a:ext cx="8180971" cy="6544777"/>
          </a:xfrm>
          <a:prstGeom prst="rect">
            <a:avLst/>
          </a:prstGeom>
        </p:spPr>
      </p:pic>
      <p:sp>
        <p:nvSpPr>
          <p:cNvPr id="2" name="Footer Placeholder 1">
            <a:extLst>
              <a:ext uri="{FF2B5EF4-FFF2-40B4-BE49-F238E27FC236}">
                <a16:creationId xmlns:a16="http://schemas.microsoft.com/office/drawing/2014/main" id="{82E6B611-2500-F2AD-1C1C-7C30572762F3}"/>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
        <p:nvSpPr>
          <p:cNvPr id="5" name="Slide Number Placeholder 13">
            <a:extLst>
              <a:ext uri="{FF2B5EF4-FFF2-40B4-BE49-F238E27FC236}">
                <a16:creationId xmlns:a16="http://schemas.microsoft.com/office/drawing/2014/main" id="{28AA226B-00F0-06E1-4CBE-0024747BF7C5}"/>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16</a:t>
            </a:fld>
            <a:endParaRPr lang="en-US" dirty="0"/>
          </a:p>
        </p:txBody>
      </p:sp>
    </p:spTree>
    <p:extLst>
      <p:ext uri="{BB962C8B-B14F-4D97-AF65-F5344CB8AC3E}">
        <p14:creationId xmlns:p14="http://schemas.microsoft.com/office/powerpoint/2010/main" val="2400867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0C1EE67-8FE9-4A24-B5A5-C89ED2979B6F}"/>
              </a:ext>
            </a:extLst>
          </p:cNvPr>
          <p:cNvSpPr>
            <a:spLocks noGrp="1"/>
          </p:cNvSpPr>
          <p:nvPr>
            <p:ph type="title"/>
          </p:nvPr>
        </p:nvSpPr>
        <p:spPr>
          <a:xfrm>
            <a:off x="237744" y="301752"/>
            <a:ext cx="10515600" cy="744219"/>
          </a:xfrm>
        </p:spPr>
        <p:txBody>
          <a:bodyPr>
            <a:noAutofit/>
          </a:bodyPr>
          <a:lstStyle/>
          <a:p>
            <a:r>
              <a:rPr lang="en-US" sz="2800" cap="all" spc="-22" dirty="0">
                <a:solidFill>
                  <a:srgbClr val="1D5AB3"/>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How it happens </a:t>
            </a:r>
            <a:br>
              <a:rPr lang="en-US" sz="2800" dirty="0">
                <a:latin typeface="Rubik Light" panose="02000604000000020004" pitchFamily="2" charset="-79"/>
                <a:cs typeface="Rubik Light" panose="02000604000000020004" pitchFamily="2" charset="-79"/>
              </a:rPr>
            </a:br>
            <a:r>
              <a:rPr lang="en-US" sz="2800" b="1" dirty="0">
                <a:latin typeface="Rubik Light" panose="02000604000000020004" pitchFamily="2" charset="-79"/>
                <a:cs typeface="Rubik Light" panose="02000604000000020004" pitchFamily="2" charset="-79"/>
              </a:rPr>
              <a:t>Least Food Waste with the Most Sustainable Packaging</a:t>
            </a:r>
          </a:p>
        </p:txBody>
      </p:sp>
      <p:sp>
        <p:nvSpPr>
          <p:cNvPr id="21" name="Text Placeholder 20">
            <a:extLst>
              <a:ext uri="{FF2B5EF4-FFF2-40B4-BE49-F238E27FC236}">
                <a16:creationId xmlns:a16="http://schemas.microsoft.com/office/drawing/2014/main" id="{ED79B151-92BC-4F2E-B6C5-1292F6555DA1}"/>
              </a:ext>
            </a:extLst>
          </p:cNvPr>
          <p:cNvSpPr>
            <a:spLocks noGrp="1"/>
          </p:cNvSpPr>
          <p:nvPr>
            <p:ph type="body" sz="quarter" idx="20"/>
          </p:nvPr>
        </p:nvSpPr>
        <p:spPr>
          <a:xfrm>
            <a:off x="1628294" y="1924200"/>
            <a:ext cx="7600865" cy="162980"/>
          </a:xfrm>
        </p:spPr>
        <p:txBody>
          <a:bodyPr/>
          <a:lstStyle/>
          <a:p>
            <a:r>
              <a:rPr lang="en-US" dirty="0"/>
              <a:t>Sustainability means less food waste and more sustainable packaging</a:t>
            </a:r>
          </a:p>
          <a:p>
            <a:endParaRPr lang="en-US" dirty="0"/>
          </a:p>
        </p:txBody>
      </p:sp>
      <p:sp>
        <p:nvSpPr>
          <p:cNvPr id="9" name="Pentagon 1852">
            <a:extLst>
              <a:ext uri="{FF2B5EF4-FFF2-40B4-BE49-F238E27FC236}">
                <a16:creationId xmlns:a16="http://schemas.microsoft.com/office/drawing/2014/main" id="{6A65A09E-AEF2-4980-B266-7C6D3B89ABA7}"/>
              </a:ext>
            </a:extLst>
          </p:cNvPr>
          <p:cNvSpPr/>
          <p:nvPr/>
        </p:nvSpPr>
        <p:spPr bwMode="gray">
          <a:xfrm>
            <a:off x="1530650" y="1503237"/>
            <a:ext cx="4630294" cy="321050"/>
          </a:xfrm>
          <a:prstGeom prst="homePlate">
            <a:avLst>
              <a:gd name="adj" fmla="val 28868"/>
            </a:avLst>
          </a:prstGeom>
          <a:solidFill>
            <a:schemeClr val="bg2">
              <a:lumMod val="25000"/>
            </a:schemeClr>
          </a:solidFill>
          <a:ln w="6350">
            <a:noFill/>
            <a:miter lim="800000"/>
          </a:ln>
          <a:effectLst/>
        </p:spPr>
        <p:txBody>
          <a:bodyPr vert="horz" wrap="square" lIns="36818" tIns="36818" rIns="36818" bIns="36818" numCol="1" rtlCol="0" anchor="ctr" anchorCtr="0" compatLnSpc="1">
            <a:prstTxWarp prst="textNoShape">
              <a:avLst/>
            </a:prstTxWarp>
            <a:noAutofit/>
          </a:bodyPr>
          <a:lstStyle/>
          <a:p>
            <a:pPr algn="r">
              <a:spcBef>
                <a:spcPts val="51"/>
              </a:spcBef>
              <a:spcAft>
                <a:spcPts val="51"/>
              </a:spcAft>
              <a:defRPr/>
            </a:pPr>
            <a:r>
              <a:rPr lang="en-US" b="1" kern="0" dirty="0">
                <a:solidFill>
                  <a:srgbClr val="FFFFFF"/>
                </a:solidFill>
                <a:latin typeface="Montserrat" panose="02000505000000020004" pitchFamily="2" charset="0"/>
              </a:rPr>
              <a:t>More Sustainable Packaging</a:t>
            </a:r>
          </a:p>
        </p:txBody>
      </p:sp>
      <p:sp>
        <p:nvSpPr>
          <p:cNvPr id="10" name="Pentagon 1852">
            <a:extLst>
              <a:ext uri="{FF2B5EF4-FFF2-40B4-BE49-F238E27FC236}">
                <a16:creationId xmlns:a16="http://schemas.microsoft.com/office/drawing/2014/main" id="{04D5D274-03A6-4C97-A941-B7BDE7587A87}"/>
              </a:ext>
            </a:extLst>
          </p:cNvPr>
          <p:cNvSpPr/>
          <p:nvPr/>
        </p:nvSpPr>
        <p:spPr bwMode="gray">
          <a:xfrm flipH="1">
            <a:off x="6152082" y="1503237"/>
            <a:ext cx="4515920" cy="321050"/>
          </a:xfrm>
          <a:prstGeom prst="homePlate">
            <a:avLst>
              <a:gd name="adj" fmla="val 28868"/>
            </a:avLst>
          </a:prstGeom>
          <a:solidFill>
            <a:srgbClr val="002367"/>
          </a:solidFill>
          <a:ln w="6350">
            <a:noFill/>
            <a:miter lim="800000"/>
          </a:ln>
          <a:effectLst/>
        </p:spPr>
        <p:txBody>
          <a:bodyPr vert="horz" wrap="square" lIns="36818" tIns="36818" rIns="36818" bIns="36818" numCol="1" rtlCol="0" anchor="ctr" anchorCtr="0" compatLnSpc="1">
            <a:prstTxWarp prst="textNoShape">
              <a:avLst/>
            </a:prstTxWarp>
            <a:noAutofit/>
          </a:bodyPr>
          <a:lstStyle/>
          <a:p>
            <a:pPr>
              <a:spcBef>
                <a:spcPts val="51"/>
              </a:spcBef>
              <a:spcAft>
                <a:spcPts val="51"/>
              </a:spcAft>
              <a:defRPr/>
            </a:pPr>
            <a:r>
              <a:rPr lang="en-US" b="1" kern="0" dirty="0">
                <a:solidFill>
                  <a:srgbClr val="FFFFFF"/>
                </a:solidFill>
                <a:latin typeface="Montserrat" panose="02000505000000020004" pitchFamily="2" charset="0"/>
              </a:rPr>
              <a:t>Less Food Waste</a:t>
            </a:r>
          </a:p>
        </p:txBody>
      </p:sp>
      <p:grpSp>
        <p:nvGrpSpPr>
          <p:cNvPr id="2" name="Group 1">
            <a:extLst>
              <a:ext uri="{FF2B5EF4-FFF2-40B4-BE49-F238E27FC236}">
                <a16:creationId xmlns:a16="http://schemas.microsoft.com/office/drawing/2014/main" id="{71729899-099B-4B98-8EB1-5FC335AB08B7}"/>
              </a:ext>
            </a:extLst>
          </p:cNvPr>
          <p:cNvGrpSpPr/>
          <p:nvPr/>
        </p:nvGrpSpPr>
        <p:grpSpPr>
          <a:xfrm>
            <a:off x="2072641" y="1924201"/>
            <a:ext cx="8828192" cy="4362300"/>
            <a:chOff x="1005018" y="2362895"/>
            <a:chExt cx="7191058" cy="3273137"/>
          </a:xfrm>
        </p:grpSpPr>
        <p:sp>
          <p:nvSpPr>
            <p:cNvPr id="7" name="Oval 6">
              <a:extLst>
                <a:ext uri="{FF2B5EF4-FFF2-40B4-BE49-F238E27FC236}">
                  <a16:creationId xmlns:a16="http://schemas.microsoft.com/office/drawing/2014/main" id="{CDBB7931-3ED2-4924-824C-51F87B794CDF}"/>
                </a:ext>
              </a:extLst>
            </p:cNvPr>
            <p:cNvSpPr/>
            <p:nvPr/>
          </p:nvSpPr>
          <p:spPr>
            <a:xfrm>
              <a:off x="1005018" y="2362895"/>
              <a:ext cx="5432762" cy="3273137"/>
            </a:xfrm>
            <a:prstGeom prst="ellipse">
              <a:avLst/>
            </a:prstGeom>
            <a:no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20" dirty="0"/>
            </a:p>
          </p:txBody>
        </p:sp>
        <p:sp>
          <p:nvSpPr>
            <p:cNvPr id="14" name="TextBox 13">
              <a:extLst>
                <a:ext uri="{FF2B5EF4-FFF2-40B4-BE49-F238E27FC236}">
                  <a16:creationId xmlns:a16="http://schemas.microsoft.com/office/drawing/2014/main" id="{2B9251EF-3967-4F3C-AF0F-01647BF5D1D5}"/>
                </a:ext>
              </a:extLst>
            </p:cNvPr>
            <p:cNvSpPr txBox="1"/>
            <p:nvPr/>
          </p:nvSpPr>
          <p:spPr>
            <a:xfrm>
              <a:off x="5696082" y="2649431"/>
              <a:ext cx="1286210" cy="346398"/>
            </a:xfrm>
            <a:prstGeom prst="rect">
              <a:avLst/>
            </a:prstGeom>
            <a:noFill/>
          </p:spPr>
          <p:txBody>
            <a:bodyPr wrap="square" rtlCol="0">
              <a:spAutoFit/>
            </a:bodyPr>
            <a:lstStyle/>
            <a:p>
              <a:pPr algn="ctr"/>
              <a:r>
                <a:rPr lang="en-US" sz="1200" b="1" spc="-14" dirty="0">
                  <a:solidFill>
                    <a:schemeClr val="accent2">
                      <a:lumMod val="75000"/>
                    </a:schemeClr>
                  </a:solidFill>
                </a:rPr>
                <a:t>Light Responsive O</a:t>
              </a:r>
              <a:r>
                <a:rPr lang="en-US" sz="1200" b="1" spc="-14" baseline="-25000" dirty="0">
                  <a:solidFill>
                    <a:schemeClr val="accent2">
                      <a:lumMod val="75000"/>
                    </a:schemeClr>
                  </a:solidFill>
                </a:rPr>
                <a:t>2</a:t>
              </a:r>
              <a:r>
                <a:rPr lang="en-US" sz="1200" b="1" spc="-14" dirty="0">
                  <a:solidFill>
                    <a:schemeClr val="accent2">
                      <a:lumMod val="75000"/>
                    </a:schemeClr>
                  </a:solidFill>
                </a:rPr>
                <a:t>  Scavenging</a:t>
              </a:r>
            </a:p>
          </p:txBody>
        </p:sp>
        <p:sp>
          <p:nvSpPr>
            <p:cNvPr id="11" name="TextBox 10">
              <a:extLst>
                <a:ext uri="{FF2B5EF4-FFF2-40B4-BE49-F238E27FC236}">
                  <a16:creationId xmlns:a16="http://schemas.microsoft.com/office/drawing/2014/main" id="{5C986F24-70D5-427F-A6E3-B94DCC882572}"/>
                </a:ext>
              </a:extLst>
            </p:cNvPr>
            <p:cNvSpPr txBox="1"/>
            <p:nvPr/>
          </p:nvSpPr>
          <p:spPr>
            <a:xfrm>
              <a:off x="2373755" y="2552773"/>
              <a:ext cx="1441606" cy="323305"/>
            </a:xfrm>
            <a:prstGeom prst="rect">
              <a:avLst/>
            </a:prstGeom>
            <a:noFill/>
          </p:spPr>
          <p:txBody>
            <a:bodyPr wrap="square" rtlCol="0">
              <a:spAutoFit/>
            </a:bodyPr>
            <a:lstStyle/>
            <a:p>
              <a:r>
                <a:rPr lang="en-US" sz="1100" b="1" spc="-14" dirty="0">
                  <a:solidFill>
                    <a:schemeClr val="accent3">
                      <a:lumMod val="50000"/>
                    </a:schemeClr>
                  </a:solidFill>
                </a:rPr>
                <a:t>Labeling to increase sorting and collection </a:t>
              </a:r>
            </a:p>
          </p:txBody>
        </p:sp>
        <p:sp>
          <p:nvSpPr>
            <p:cNvPr id="13" name="TextBox 12">
              <a:extLst>
                <a:ext uri="{FF2B5EF4-FFF2-40B4-BE49-F238E27FC236}">
                  <a16:creationId xmlns:a16="http://schemas.microsoft.com/office/drawing/2014/main" id="{FF06E741-5D25-42BE-A26D-BF21014BDE3E}"/>
                </a:ext>
              </a:extLst>
            </p:cNvPr>
            <p:cNvSpPr txBox="1"/>
            <p:nvPr/>
          </p:nvSpPr>
          <p:spPr>
            <a:xfrm>
              <a:off x="2024814" y="2905170"/>
              <a:ext cx="1335621" cy="196292"/>
            </a:xfrm>
            <a:prstGeom prst="rect">
              <a:avLst/>
            </a:prstGeom>
            <a:noFill/>
          </p:spPr>
          <p:txBody>
            <a:bodyPr wrap="square" rtlCol="0">
              <a:spAutoFit/>
            </a:bodyPr>
            <a:lstStyle/>
            <a:p>
              <a:r>
                <a:rPr lang="en-US" sz="1100" b="1" spc="-14" dirty="0">
                  <a:solidFill>
                    <a:schemeClr val="accent3">
                      <a:lumMod val="50000"/>
                    </a:schemeClr>
                  </a:solidFill>
                </a:rPr>
                <a:t>Paperboard COC </a:t>
              </a:r>
            </a:p>
          </p:txBody>
        </p:sp>
        <p:sp>
          <p:nvSpPr>
            <p:cNvPr id="16" name="TextBox 15">
              <a:extLst>
                <a:ext uri="{FF2B5EF4-FFF2-40B4-BE49-F238E27FC236}">
                  <a16:creationId xmlns:a16="http://schemas.microsoft.com/office/drawing/2014/main" id="{2D07A8F4-8171-417A-A8E1-28E31AF295F1}"/>
                </a:ext>
              </a:extLst>
            </p:cNvPr>
            <p:cNvSpPr txBox="1"/>
            <p:nvPr/>
          </p:nvSpPr>
          <p:spPr>
            <a:xfrm>
              <a:off x="1249303" y="3205090"/>
              <a:ext cx="1829659" cy="323305"/>
            </a:xfrm>
            <a:prstGeom prst="rect">
              <a:avLst/>
            </a:prstGeom>
            <a:noFill/>
          </p:spPr>
          <p:txBody>
            <a:bodyPr wrap="square" rtlCol="0">
              <a:spAutoFit/>
            </a:bodyPr>
            <a:lstStyle/>
            <a:p>
              <a:pPr algn="ctr"/>
              <a:r>
                <a:rPr lang="en-US" sz="1100" b="1" spc="-14" dirty="0">
                  <a:solidFill>
                    <a:schemeClr val="accent3">
                      <a:lumMod val="50000"/>
                    </a:schemeClr>
                  </a:solidFill>
                </a:rPr>
                <a:t>Sustainably sourced </a:t>
              </a:r>
            </a:p>
            <a:p>
              <a:pPr algn="ctr"/>
              <a:r>
                <a:rPr lang="en-US" sz="1100" b="1" spc="-14" dirty="0">
                  <a:solidFill>
                    <a:schemeClr val="accent3">
                      <a:lumMod val="50000"/>
                    </a:schemeClr>
                  </a:solidFill>
                </a:rPr>
                <a:t>bioderived recyclable polymers </a:t>
              </a:r>
            </a:p>
          </p:txBody>
        </p:sp>
        <p:sp>
          <p:nvSpPr>
            <p:cNvPr id="17" name="TextBox 16">
              <a:extLst>
                <a:ext uri="{FF2B5EF4-FFF2-40B4-BE49-F238E27FC236}">
                  <a16:creationId xmlns:a16="http://schemas.microsoft.com/office/drawing/2014/main" id="{54066637-8D43-4B51-9D4D-43C3051CFFF1}"/>
                </a:ext>
              </a:extLst>
            </p:cNvPr>
            <p:cNvSpPr txBox="1"/>
            <p:nvPr/>
          </p:nvSpPr>
          <p:spPr>
            <a:xfrm>
              <a:off x="1188666" y="3563140"/>
              <a:ext cx="1441081" cy="323305"/>
            </a:xfrm>
            <a:prstGeom prst="rect">
              <a:avLst/>
            </a:prstGeom>
            <a:noFill/>
          </p:spPr>
          <p:txBody>
            <a:bodyPr wrap="square" rtlCol="0">
              <a:spAutoFit/>
            </a:bodyPr>
            <a:lstStyle/>
            <a:p>
              <a:pPr algn="ctr"/>
              <a:r>
                <a:rPr lang="en-US" sz="1100" b="1" spc="-14" dirty="0">
                  <a:solidFill>
                    <a:schemeClr val="accent3">
                      <a:lumMod val="50000"/>
                    </a:schemeClr>
                  </a:solidFill>
                </a:rPr>
                <a:t>Compostable polymers in focused venues </a:t>
              </a:r>
            </a:p>
          </p:txBody>
        </p:sp>
        <p:sp>
          <p:nvSpPr>
            <p:cNvPr id="18" name="TextBox 17">
              <a:extLst>
                <a:ext uri="{FF2B5EF4-FFF2-40B4-BE49-F238E27FC236}">
                  <a16:creationId xmlns:a16="http://schemas.microsoft.com/office/drawing/2014/main" id="{208D5EBB-84AB-41F8-B33B-E086905100C1}"/>
                </a:ext>
              </a:extLst>
            </p:cNvPr>
            <p:cNvSpPr txBox="1"/>
            <p:nvPr/>
          </p:nvSpPr>
          <p:spPr>
            <a:xfrm>
              <a:off x="1314081" y="4368122"/>
              <a:ext cx="1656787" cy="577330"/>
            </a:xfrm>
            <a:prstGeom prst="rect">
              <a:avLst/>
            </a:prstGeom>
            <a:noFill/>
          </p:spPr>
          <p:txBody>
            <a:bodyPr wrap="square" rtlCol="0">
              <a:spAutoFit/>
            </a:bodyPr>
            <a:lstStyle/>
            <a:p>
              <a:pPr algn="ctr"/>
              <a:r>
                <a:rPr lang="en-US" sz="1100" b="1" spc="-14" dirty="0">
                  <a:solidFill>
                    <a:schemeClr val="accent3">
                      <a:lumMod val="50000"/>
                    </a:schemeClr>
                  </a:solidFill>
                </a:rPr>
                <a:t>Improved systems for collection, sorting, processing of recyclables and compostables</a:t>
              </a:r>
            </a:p>
          </p:txBody>
        </p:sp>
        <p:sp>
          <p:nvSpPr>
            <p:cNvPr id="20" name="TextBox 19">
              <a:extLst>
                <a:ext uri="{FF2B5EF4-FFF2-40B4-BE49-F238E27FC236}">
                  <a16:creationId xmlns:a16="http://schemas.microsoft.com/office/drawing/2014/main" id="{22C4FE55-AF07-4447-8606-39F682B079B1}"/>
                </a:ext>
              </a:extLst>
            </p:cNvPr>
            <p:cNvSpPr txBox="1"/>
            <p:nvPr/>
          </p:nvSpPr>
          <p:spPr>
            <a:xfrm>
              <a:off x="6846400" y="4263128"/>
              <a:ext cx="1273006" cy="207839"/>
            </a:xfrm>
            <a:prstGeom prst="rect">
              <a:avLst/>
            </a:prstGeom>
            <a:noFill/>
          </p:spPr>
          <p:txBody>
            <a:bodyPr wrap="square" rtlCol="0">
              <a:spAutoFit/>
            </a:bodyPr>
            <a:lstStyle/>
            <a:p>
              <a:r>
                <a:rPr lang="en-US" sz="1200" b="1" spc="-14" dirty="0">
                  <a:solidFill>
                    <a:schemeClr val="accent2">
                      <a:lumMod val="75000"/>
                    </a:schemeClr>
                  </a:solidFill>
                </a:rPr>
                <a:t>CWI via TTI </a:t>
              </a:r>
            </a:p>
          </p:txBody>
        </p:sp>
        <p:sp>
          <p:nvSpPr>
            <p:cNvPr id="22" name="TextBox 21">
              <a:extLst>
                <a:ext uri="{FF2B5EF4-FFF2-40B4-BE49-F238E27FC236}">
                  <a16:creationId xmlns:a16="http://schemas.microsoft.com/office/drawing/2014/main" id="{5C4BECC4-6530-4FD6-9B6D-2D12B897E0B5}"/>
                </a:ext>
              </a:extLst>
            </p:cNvPr>
            <p:cNvSpPr txBox="1"/>
            <p:nvPr/>
          </p:nvSpPr>
          <p:spPr>
            <a:xfrm>
              <a:off x="3955686" y="4895992"/>
              <a:ext cx="1681859" cy="346398"/>
            </a:xfrm>
            <a:prstGeom prst="rect">
              <a:avLst/>
            </a:prstGeom>
            <a:noFill/>
          </p:spPr>
          <p:txBody>
            <a:bodyPr wrap="square" rtlCol="0">
              <a:spAutoFit/>
            </a:bodyPr>
            <a:lstStyle/>
            <a:p>
              <a:pPr algn="ctr"/>
              <a:r>
                <a:rPr lang="en-US" sz="1200" b="1" spc="-14" dirty="0">
                  <a:solidFill>
                    <a:schemeClr val="accent2">
                      <a:lumMod val="75000"/>
                    </a:schemeClr>
                  </a:solidFill>
                </a:rPr>
                <a:t>Returnable climate controlled shipping</a:t>
              </a:r>
            </a:p>
          </p:txBody>
        </p:sp>
        <p:sp>
          <p:nvSpPr>
            <p:cNvPr id="23" name="TextBox 22">
              <a:extLst>
                <a:ext uri="{FF2B5EF4-FFF2-40B4-BE49-F238E27FC236}">
                  <a16:creationId xmlns:a16="http://schemas.microsoft.com/office/drawing/2014/main" id="{BAFD7B81-1CC3-47F3-9FB3-494DA772B2CA}"/>
                </a:ext>
              </a:extLst>
            </p:cNvPr>
            <p:cNvSpPr txBox="1"/>
            <p:nvPr/>
          </p:nvSpPr>
          <p:spPr>
            <a:xfrm>
              <a:off x="2306984" y="5143343"/>
              <a:ext cx="1386673" cy="323305"/>
            </a:xfrm>
            <a:prstGeom prst="rect">
              <a:avLst/>
            </a:prstGeom>
            <a:noFill/>
          </p:spPr>
          <p:txBody>
            <a:bodyPr wrap="square" rtlCol="0">
              <a:spAutoFit/>
            </a:bodyPr>
            <a:lstStyle/>
            <a:p>
              <a:pPr algn="ctr"/>
              <a:r>
                <a:rPr lang="en-US" sz="1100" b="1" spc="-14" dirty="0">
                  <a:solidFill>
                    <a:schemeClr val="accent3">
                      <a:lumMod val="50000"/>
                    </a:schemeClr>
                  </a:solidFill>
                </a:rPr>
                <a:t>Polymer science: More Recyclable Packaging </a:t>
              </a:r>
            </a:p>
          </p:txBody>
        </p:sp>
        <p:sp>
          <p:nvSpPr>
            <p:cNvPr id="25" name="TextBox 24">
              <a:extLst>
                <a:ext uri="{FF2B5EF4-FFF2-40B4-BE49-F238E27FC236}">
                  <a16:creationId xmlns:a16="http://schemas.microsoft.com/office/drawing/2014/main" id="{1EAA42C4-353A-4E30-90E7-091D52936BF3}"/>
                </a:ext>
              </a:extLst>
            </p:cNvPr>
            <p:cNvSpPr txBox="1"/>
            <p:nvPr/>
          </p:nvSpPr>
          <p:spPr>
            <a:xfrm>
              <a:off x="6155020" y="3583788"/>
              <a:ext cx="2041056" cy="623517"/>
            </a:xfrm>
            <a:prstGeom prst="rect">
              <a:avLst/>
            </a:prstGeom>
            <a:noFill/>
          </p:spPr>
          <p:txBody>
            <a:bodyPr wrap="square" rtlCol="0">
              <a:spAutoFit/>
            </a:bodyPr>
            <a:lstStyle/>
            <a:p>
              <a:pPr algn="ctr"/>
              <a:r>
                <a:rPr lang="en-US" sz="1200" b="1" spc="-14" dirty="0">
                  <a:solidFill>
                    <a:schemeClr val="accent2">
                      <a:lumMod val="75000"/>
                    </a:schemeClr>
                  </a:solidFill>
                </a:rPr>
                <a:t>O</a:t>
              </a:r>
              <a:r>
                <a:rPr lang="en-US" sz="1200" b="1" spc="-14" baseline="-25000" dirty="0">
                  <a:solidFill>
                    <a:schemeClr val="accent2">
                      <a:lumMod val="75000"/>
                    </a:schemeClr>
                  </a:solidFill>
                </a:rPr>
                <a:t>2</a:t>
              </a:r>
              <a:r>
                <a:rPr lang="en-US" sz="1200" b="1" spc="-14" dirty="0">
                  <a:solidFill>
                    <a:schemeClr val="accent2">
                      <a:lumMod val="75000"/>
                    </a:schemeClr>
                  </a:solidFill>
                </a:rPr>
                <a:t> absorbing films </a:t>
              </a:r>
            </a:p>
            <a:p>
              <a:pPr algn="ctr"/>
              <a:r>
                <a:rPr lang="en-US" sz="1200" b="1" spc="-14" dirty="0">
                  <a:solidFill>
                    <a:schemeClr val="accent2">
                      <a:lumMod val="75000"/>
                    </a:schemeClr>
                  </a:solidFill>
                </a:rPr>
                <a:t>and sachets, </a:t>
              </a:r>
            </a:p>
            <a:p>
              <a:pPr algn="ctr"/>
              <a:r>
                <a:rPr lang="en-US" sz="1200" b="1" spc="-14" dirty="0">
                  <a:solidFill>
                    <a:schemeClr val="accent2">
                      <a:lumMod val="75000"/>
                    </a:schemeClr>
                  </a:solidFill>
                </a:rPr>
                <a:t>CO</a:t>
              </a:r>
              <a:r>
                <a:rPr lang="en-US" sz="1200" b="1" spc="-14" baseline="-25000" dirty="0">
                  <a:solidFill>
                    <a:schemeClr val="accent2">
                      <a:lumMod val="75000"/>
                    </a:schemeClr>
                  </a:solidFill>
                </a:rPr>
                <a:t>2</a:t>
              </a:r>
              <a:r>
                <a:rPr lang="en-US" sz="1200" b="1" spc="-14" dirty="0">
                  <a:solidFill>
                    <a:schemeClr val="accent2">
                      <a:lumMod val="75000"/>
                    </a:schemeClr>
                  </a:solidFill>
                </a:rPr>
                <a:t> emitters</a:t>
              </a:r>
            </a:p>
            <a:p>
              <a:pPr algn="ctr"/>
              <a:r>
                <a:rPr lang="en-US" sz="1200" b="1" spc="-14" dirty="0">
                  <a:solidFill>
                    <a:schemeClr val="accent2">
                      <a:lumMod val="75000"/>
                    </a:schemeClr>
                  </a:solidFill>
                </a:rPr>
                <a:t> and MAP </a:t>
              </a:r>
            </a:p>
          </p:txBody>
        </p:sp>
        <p:sp>
          <p:nvSpPr>
            <p:cNvPr id="28" name="TextBox 27">
              <a:extLst>
                <a:ext uri="{FF2B5EF4-FFF2-40B4-BE49-F238E27FC236}">
                  <a16:creationId xmlns:a16="http://schemas.microsoft.com/office/drawing/2014/main" id="{1805E922-A279-482B-A00D-02622FA07FBB}"/>
                </a:ext>
              </a:extLst>
            </p:cNvPr>
            <p:cNvSpPr txBox="1"/>
            <p:nvPr/>
          </p:nvSpPr>
          <p:spPr>
            <a:xfrm>
              <a:off x="5653693" y="5221231"/>
              <a:ext cx="789469" cy="207839"/>
            </a:xfrm>
            <a:prstGeom prst="rect">
              <a:avLst/>
            </a:prstGeom>
            <a:noFill/>
          </p:spPr>
          <p:txBody>
            <a:bodyPr wrap="square" rtlCol="0">
              <a:spAutoFit/>
            </a:bodyPr>
            <a:lstStyle/>
            <a:p>
              <a:pPr algn="r"/>
              <a:r>
                <a:rPr lang="en-US" sz="1200" b="1" spc="-14" dirty="0">
                  <a:solidFill>
                    <a:schemeClr val="accent2">
                      <a:lumMod val="75000"/>
                    </a:schemeClr>
                  </a:solidFill>
                </a:rPr>
                <a:t>Flex-Pack</a:t>
              </a:r>
            </a:p>
          </p:txBody>
        </p:sp>
        <p:sp>
          <p:nvSpPr>
            <p:cNvPr id="29" name="TextBox 28">
              <a:extLst>
                <a:ext uri="{FF2B5EF4-FFF2-40B4-BE49-F238E27FC236}">
                  <a16:creationId xmlns:a16="http://schemas.microsoft.com/office/drawing/2014/main" id="{EBC6902E-4981-4516-9626-26F6828A7EB9}"/>
                </a:ext>
              </a:extLst>
            </p:cNvPr>
            <p:cNvSpPr txBox="1"/>
            <p:nvPr/>
          </p:nvSpPr>
          <p:spPr>
            <a:xfrm>
              <a:off x="1215824" y="3996846"/>
              <a:ext cx="1328794" cy="346398"/>
            </a:xfrm>
            <a:prstGeom prst="rect">
              <a:avLst/>
            </a:prstGeom>
            <a:noFill/>
          </p:spPr>
          <p:txBody>
            <a:bodyPr wrap="square" rtlCol="0" anchor="t">
              <a:spAutoFit/>
            </a:bodyPr>
            <a:lstStyle/>
            <a:p>
              <a:pPr algn="ctr"/>
              <a:r>
                <a:rPr lang="en-US" sz="1200" b="1" spc="-14" dirty="0">
                  <a:solidFill>
                    <a:schemeClr val="accent3">
                      <a:lumMod val="50000"/>
                    </a:schemeClr>
                  </a:solidFill>
                </a:rPr>
                <a:t>Separable packaging</a:t>
              </a:r>
            </a:p>
          </p:txBody>
        </p:sp>
        <p:sp>
          <p:nvSpPr>
            <p:cNvPr id="30" name="TextBox 29">
              <a:extLst>
                <a:ext uri="{FF2B5EF4-FFF2-40B4-BE49-F238E27FC236}">
                  <a16:creationId xmlns:a16="http://schemas.microsoft.com/office/drawing/2014/main" id="{8DBAE647-BAC2-4747-AC9D-EB1CA43F2015}"/>
                </a:ext>
              </a:extLst>
            </p:cNvPr>
            <p:cNvSpPr txBox="1"/>
            <p:nvPr/>
          </p:nvSpPr>
          <p:spPr>
            <a:xfrm>
              <a:off x="3543336" y="4350842"/>
              <a:ext cx="1967018" cy="207839"/>
            </a:xfrm>
            <a:prstGeom prst="rect">
              <a:avLst/>
            </a:prstGeom>
            <a:noFill/>
          </p:spPr>
          <p:txBody>
            <a:bodyPr wrap="square" rtlCol="0">
              <a:spAutoFit/>
            </a:bodyPr>
            <a:lstStyle/>
            <a:p>
              <a:pPr algn="r"/>
              <a:r>
                <a:rPr lang="en-US" sz="1200" b="1" spc="-14" dirty="0">
                  <a:solidFill>
                    <a:schemeClr val="accent2">
                      <a:lumMod val="75000"/>
                    </a:schemeClr>
                  </a:solidFill>
                </a:rPr>
                <a:t>Edible antimicrobials </a:t>
              </a:r>
            </a:p>
          </p:txBody>
        </p:sp>
        <p:sp>
          <p:nvSpPr>
            <p:cNvPr id="5" name="Rectangle 4">
              <a:extLst>
                <a:ext uri="{FF2B5EF4-FFF2-40B4-BE49-F238E27FC236}">
                  <a16:creationId xmlns:a16="http://schemas.microsoft.com/office/drawing/2014/main" id="{93C042E8-FB4A-4504-970E-F4609CBA9B83}"/>
                </a:ext>
              </a:extLst>
            </p:cNvPr>
            <p:cNvSpPr/>
            <p:nvPr/>
          </p:nvSpPr>
          <p:spPr>
            <a:xfrm>
              <a:off x="6365696" y="3042012"/>
              <a:ext cx="937414" cy="207839"/>
            </a:xfrm>
            <a:prstGeom prst="rect">
              <a:avLst/>
            </a:prstGeom>
          </p:spPr>
          <p:txBody>
            <a:bodyPr wrap="none">
              <a:spAutoFit/>
            </a:bodyPr>
            <a:lstStyle/>
            <a:p>
              <a:r>
                <a:rPr lang="en-US" sz="1200" b="1" spc="-14" dirty="0">
                  <a:solidFill>
                    <a:schemeClr val="accent2">
                      <a:lumMod val="75000"/>
                    </a:schemeClr>
                  </a:solidFill>
                </a:rPr>
                <a:t>In-store MAP </a:t>
              </a:r>
            </a:p>
          </p:txBody>
        </p:sp>
        <p:sp>
          <p:nvSpPr>
            <p:cNvPr id="6" name="Rectangle 5">
              <a:extLst>
                <a:ext uri="{FF2B5EF4-FFF2-40B4-BE49-F238E27FC236}">
                  <a16:creationId xmlns:a16="http://schemas.microsoft.com/office/drawing/2014/main" id="{77AADBE5-EBD1-4937-8682-7D5F5DC6EDF1}"/>
                </a:ext>
              </a:extLst>
            </p:cNvPr>
            <p:cNvSpPr/>
            <p:nvPr/>
          </p:nvSpPr>
          <p:spPr>
            <a:xfrm>
              <a:off x="4042212" y="3307020"/>
              <a:ext cx="1468142" cy="484957"/>
            </a:xfrm>
            <a:prstGeom prst="rect">
              <a:avLst/>
            </a:prstGeom>
          </p:spPr>
          <p:txBody>
            <a:bodyPr wrap="square">
              <a:spAutoFit/>
            </a:bodyPr>
            <a:lstStyle/>
            <a:p>
              <a:pPr algn="ctr"/>
              <a:r>
                <a:rPr lang="en-US" sz="1200" b="1" spc="-14" dirty="0">
                  <a:solidFill>
                    <a:schemeClr val="accent2">
                      <a:lumMod val="75000"/>
                    </a:schemeClr>
                  </a:solidFill>
                </a:rPr>
                <a:t>Integrated IoT/IoP with CWI &amp; packaging disposal directions</a:t>
              </a:r>
            </a:p>
          </p:txBody>
        </p:sp>
        <p:sp>
          <p:nvSpPr>
            <p:cNvPr id="15" name="Rectangle 14">
              <a:extLst>
                <a:ext uri="{FF2B5EF4-FFF2-40B4-BE49-F238E27FC236}">
                  <a16:creationId xmlns:a16="http://schemas.microsoft.com/office/drawing/2014/main" id="{58CD5959-29E7-4DD1-B9E5-C3F5D5C96AA4}"/>
                </a:ext>
              </a:extLst>
            </p:cNvPr>
            <p:cNvSpPr/>
            <p:nvPr/>
          </p:nvSpPr>
          <p:spPr>
            <a:xfrm>
              <a:off x="5905633" y="4690445"/>
              <a:ext cx="1577270" cy="346398"/>
            </a:xfrm>
            <a:prstGeom prst="rect">
              <a:avLst/>
            </a:prstGeom>
          </p:spPr>
          <p:txBody>
            <a:bodyPr wrap="square">
              <a:spAutoFit/>
            </a:bodyPr>
            <a:lstStyle/>
            <a:p>
              <a:pPr algn="ctr"/>
              <a:r>
                <a:rPr lang="en-US" sz="1200" b="1" spc="-14" dirty="0">
                  <a:solidFill>
                    <a:schemeClr val="accent2">
                      <a:lumMod val="75000"/>
                    </a:schemeClr>
                  </a:solidFill>
                </a:rPr>
                <a:t>Polymer science: Responsive packaging </a:t>
              </a:r>
            </a:p>
          </p:txBody>
        </p:sp>
        <p:sp>
          <p:nvSpPr>
            <p:cNvPr id="31" name="TextBox 30">
              <a:extLst>
                <a:ext uri="{FF2B5EF4-FFF2-40B4-BE49-F238E27FC236}">
                  <a16:creationId xmlns:a16="http://schemas.microsoft.com/office/drawing/2014/main" id="{D76FA4CF-B2F3-4E1D-94C7-8A10DF934DE2}"/>
                </a:ext>
              </a:extLst>
            </p:cNvPr>
            <p:cNvSpPr txBox="1"/>
            <p:nvPr/>
          </p:nvSpPr>
          <p:spPr>
            <a:xfrm>
              <a:off x="6678084" y="3274801"/>
              <a:ext cx="477918" cy="207839"/>
            </a:xfrm>
            <a:prstGeom prst="rect">
              <a:avLst/>
            </a:prstGeom>
            <a:noFill/>
          </p:spPr>
          <p:txBody>
            <a:bodyPr wrap="square" rtlCol="0">
              <a:spAutoFit/>
            </a:bodyPr>
            <a:lstStyle/>
            <a:p>
              <a:r>
                <a:rPr lang="en-US" sz="1200" b="1" spc="-14" dirty="0">
                  <a:solidFill>
                    <a:schemeClr val="accent2">
                      <a:lumMod val="75000"/>
                    </a:schemeClr>
                  </a:solidFill>
                </a:rPr>
                <a:t>TTIs </a:t>
              </a:r>
            </a:p>
          </p:txBody>
        </p:sp>
        <p:sp>
          <p:nvSpPr>
            <p:cNvPr id="32" name="TextBox 31">
              <a:extLst>
                <a:ext uri="{FF2B5EF4-FFF2-40B4-BE49-F238E27FC236}">
                  <a16:creationId xmlns:a16="http://schemas.microsoft.com/office/drawing/2014/main" id="{88DFAA81-7D88-4A4C-8B32-96F716D0CD89}"/>
                </a:ext>
              </a:extLst>
            </p:cNvPr>
            <p:cNvSpPr txBox="1"/>
            <p:nvPr/>
          </p:nvSpPr>
          <p:spPr>
            <a:xfrm>
              <a:off x="3283739" y="2806871"/>
              <a:ext cx="1967018" cy="207839"/>
            </a:xfrm>
            <a:prstGeom prst="rect">
              <a:avLst/>
            </a:prstGeom>
            <a:noFill/>
          </p:spPr>
          <p:txBody>
            <a:bodyPr wrap="square" rtlCol="0">
              <a:spAutoFit/>
            </a:bodyPr>
            <a:lstStyle/>
            <a:p>
              <a:pPr algn="r"/>
              <a:r>
                <a:rPr lang="en-US" sz="1200" b="1" spc="-14" dirty="0">
                  <a:solidFill>
                    <a:schemeClr val="accent2">
                      <a:lumMod val="75000"/>
                    </a:schemeClr>
                  </a:solidFill>
                </a:rPr>
                <a:t>Systems Solutions</a:t>
              </a:r>
            </a:p>
          </p:txBody>
        </p:sp>
      </p:grpSp>
      <p:sp>
        <p:nvSpPr>
          <p:cNvPr id="27" name="Text Placeholder 9">
            <a:extLst>
              <a:ext uri="{FF2B5EF4-FFF2-40B4-BE49-F238E27FC236}">
                <a16:creationId xmlns:a16="http://schemas.microsoft.com/office/drawing/2014/main" id="{8A6A16E5-D4EF-4619-8BDD-1DA60F53B8DE}"/>
              </a:ext>
            </a:extLst>
          </p:cNvPr>
          <p:cNvSpPr txBox="1">
            <a:spLocks/>
          </p:cNvSpPr>
          <p:nvPr/>
        </p:nvSpPr>
        <p:spPr>
          <a:xfrm>
            <a:off x="356429" y="1202647"/>
            <a:ext cx="4191273" cy="241822"/>
          </a:xfrm>
          <a:prstGeom prst="rect">
            <a:avLst/>
          </a:prstGeom>
        </p:spPr>
        <p:txBody>
          <a:bodyPr vert="horz" lIns="91440" tIns="45720" rIns="91440" bIns="45720" rtlCol="0" anchor="ctr">
            <a:noAutofit/>
          </a:bodyPr>
          <a:lstStyle>
            <a:lvl1pPr marL="0" indent="0" algn="l" defTabSz="685800" rtl="0" eaLnBrk="1" latinLnBrk="0" hangingPunct="1">
              <a:lnSpc>
                <a:spcPct val="90000"/>
              </a:lnSpc>
              <a:spcBef>
                <a:spcPts val="750"/>
              </a:spcBef>
              <a:buFont typeface="Wingdings" pitchFamily="2" charset="2"/>
              <a:buNone/>
              <a:defRPr sz="1200" b="0" i="0" kern="1200">
                <a:solidFill>
                  <a:schemeClr val="bg1"/>
                </a:solidFill>
                <a:latin typeface="Rubik Light" panose="02000604000000020004" pitchFamily="2" charset="-79"/>
                <a:ea typeface="+mn-ea"/>
                <a:cs typeface="Rubik Light" panose="02000604000000020004" pitchFamily="2" charset="-79"/>
              </a:defRPr>
            </a:lvl1pPr>
            <a:lvl2pPr marL="514350" indent="-171450" algn="l" defTabSz="685800" rtl="0" eaLnBrk="1" latinLnBrk="0" hangingPunct="1">
              <a:lnSpc>
                <a:spcPct val="90000"/>
              </a:lnSpc>
              <a:spcBef>
                <a:spcPts val="375"/>
              </a:spcBef>
              <a:buFont typeface="Wingdings" pitchFamily="2" charset="2"/>
              <a:buChar char="§"/>
              <a:defRPr sz="1800" b="0" i="0" kern="1200">
                <a:solidFill>
                  <a:schemeClr val="tx1"/>
                </a:solidFill>
                <a:latin typeface="Rubik Light" panose="02000604000000020004" pitchFamily="2" charset="-79"/>
                <a:ea typeface="+mn-ea"/>
                <a:cs typeface="Rubik Light" panose="02000604000000020004" pitchFamily="2" charset="-79"/>
              </a:defRPr>
            </a:lvl2pPr>
            <a:lvl3pPr marL="857250" indent="-171450" algn="l" defTabSz="685800" rtl="0" eaLnBrk="1" latinLnBrk="0" hangingPunct="1">
              <a:lnSpc>
                <a:spcPct val="90000"/>
              </a:lnSpc>
              <a:spcBef>
                <a:spcPts val="375"/>
              </a:spcBef>
              <a:buFont typeface="Wingdings" pitchFamily="2" charset="2"/>
              <a:buChar char="§"/>
              <a:defRPr sz="1500" b="0" i="0" kern="1200">
                <a:solidFill>
                  <a:schemeClr val="tx1"/>
                </a:solidFill>
                <a:latin typeface="Rubik Light" panose="02000604000000020004" pitchFamily="2" charset="-79"/>
                <a:ea typeface="+mn-ea"/>
                <a:cs typeface="Rubik Light" panose="02000604000000020004" pitchFamily="2" charset="-79"/>
              </a:defRPr>
            </a:lvl3pPr>
            <a:lvl4pPr marL="1200150" indent="-171450" algn="l" defTabSz="685800" rtl="0" eaLnBrk="1" latinLnBrk="0" hangingPunct="1">
              <a:lnSpc>
                <a:spcPct val="90000"/>
              </a:lnSpc>
              <a:spcBef>
                <a:spcPts val="375"/>
              </a:spcBef>
              <a:buFont typeface="Wingdings" pitchFamily="2" charset="2"/>
              <a:buChar char="§"/>
              <a:defRPr sz="1350" b="0" i="0" kern="1200">
                <a:solidFill>
                  <a:schemeClr val="tx1"/>
                </a:solidFill>
                <a:latin typeface="Rubik Light" panose="02000604000000020004" pitchFamily="2" charset="-79"/>
                <a:ea typeface="+mn-ea"/>
                <a:cs typeface="Rubik Light" panose="02000604000000020004" pitchFamily="2" charset="-79"/>
              </a:defRPr>
            </a:lvl4pPr>
            <a:lvl5pPr marL="1543050" indent="-171450" algn="l" defTabSz="685800" rtl="0" eaLnBrk="1" latinLnBrk="0" hangingPunct="1">
              <a:lnSpc>
                <a:spcPct val="90000"/>
              </a:lnSpc>
              <a:spcBef>
                <a:spcPts val="375"/>
              </a:spcBef>
              <a:buFont typeface="Wingdings" pitchFamily="2" charset="2"/>
              <a:buChar char="§"/>
              <a:defRPr sz="1350" b="0" i="0" kern="1200">
                <a:solidFill>
                  <a:schemeClr val="tx1"/>
                </a:solidFill>
                <a:latin typeface="Rubik Light" panose="02000604000000020004" pitchFamily="2" charset="-79"/>
                <a:ea typeface="+mn-ea"/>
                <a:cs typeface="Rubik Light" panose="02000604000000020004" pitchFamily="2" charset="-79"/>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More Sustainable Packaged Food</a:t>
            </a:r>
          </a:p>
        </p:txBody>
      </p:sp>
      <p:sp>
        <p:nvSpPr>
          <p:cNvPr id="33" name="Oval 32">
            <a:extLst>
              <a:ext uri="{FF2B5EF4-FFF2-40B4-BE49-F238E27FC236}">
                <a16:creationId xmlns:a16="http://schemas.microsoft.com/office/drawing/2014/main" id="{B5ABD8ED-945A-42A6-B05A-A0526641147F}"/>
              </a:ext>
            </a:extLst>
          </p:cNvPr>
          <p:cNvSpPr/>
          <p:nvPr/>
        </p:nvSpPr>
        <p:spPr>
          <a:xfrm>
            <a:off x="4381532" y="1924201"/>
            <a:ext cx="6172168" cy="4362300"/>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20" dirty="0"/>
          </a:p>
        </p:txBody>
      </p:sp>
      <p:sp>
        <p:nvSpPr>
          <p:cNvPr id="3" name="Footer Placeholder 2">
            <a:extLst>
              <a:ext uri="{FF2B5EF4-FFF2-40B4-BE49-F238E27FC236}">
                <a16:creationId xmlns:a16="http://schemas.microsoft.com/office/drawing/2014/main" id="{E532F292-7B54-E561-7F5C-1D0CA448946A}"/>
              </a:ext>
            </a:extLst>
          </p:cNvPr>
          <p:cNvSpPr>
            <a:spLocks noGrp="1"/>
          </p:cNvSpPr>
          <p:nvPr>
            <p:ph type="ftr" sz="quarter" idx="32"/>
          </p:nvPr>
        </p:nvSpPr>
        <p:spPr>
          <a:xfrm>
            <a:off x="0" y="6572249"/>
            <a:ext cx="10515599" cy="365125"/>
          </a:xfrm>
        </p:spPr>
        <p:txBody>
          <a:bodyPr/>
          <a:lstStyle/>
          <a:p>
            <a:r>
              <a:rPr lang="en-US" dirty="0"/>
              <a:t>Future of Food Packaging | More Sustainable Food Packaging - Shared by  claire@packagingtechnologyandresearch.com | 612.807.5341</a:t>
            </a:r>
          </a:p>
        </p:txBody>
      </p:sp>
      <p:sp>
        <p:nvSpPr>
          <p:cNvPr id="12" name="Slide Number Placeholder 13">
            <a:extLst>
              <a:ext uri="{FF2B5EF4-FFF2-40B4-BE49-F238E27FC236}">
                <a16:creationId xmlns:a16="http://schemas.microsoft.com/office/drawing/2014/main" id="{923BB969-B49A-F465-E7D1-A614FC727BC3}"/>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17</a:t>
            </a:fld>
            <a:endParaRPr lang="en-US" dirty="0"/>
          </a:p>
        </p:txBody>
      </p:sp>
    </p:spTree>
    <p:extLst>
      <p:ext uri="{BB962C8B-B14F-4D97-AF65-F5344CB8AC3E}">
        <p14:creationId xmlns:p14="http://schemas.microsoft.com/office/powerpoint/2010/main" val="17415848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4498640-B0B1-43E6-C235-13868D15C6E6}"/>
              </a:ext>
            </a:extLst>
          </p:cNvPr>
          <p:cNvSpPr/>
          <p:nvPr/>
        </p:nvSpPr>
        <p:spPr>
          <a:xfrm>
            <a:off x="0" y="2982181"/>
            <a:ext cx="7787118" cy="2221881"/>
          </a:xfrm>
          <a:prstGeom prst="rect">
            <a:avLst/>
          </a:prstGeom>
          <a:solidFill>
            <a:srgbClr val="F0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Triangle 32">
            <a:extLst>
              <a:ext uri="{FF2B5EF4-FFF2-40B4-BE49-F238E27FC236}">
                <a16:creationId xmlns:a16="http://schemas.microsoft.com/office/drawing/2014/main" id="{7375A1E3-BB51-028F-D6E5-55BE74019020}"/>
              </a:ext>
            </a:extLst>
          </p:cNvPr>
          <p:cNvSpPr/>
          <p:nvPr/>
        </p:nvSpPr>
        <p:spPr>
          <a:xfrm rot="20547078">
            <a:off x="7546449" y="2903596"/>
            <a:ext cx="1761370"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619AD40-A2CA-4B57-AB37-BF8BDDEA86E9}"/>
              </a:ext>
            </a:extLst>
          </p:cNvPr>
          <p:cNvSpPr>
            <a:spLocks noGrp="1"/>
          </p:cNvSpPr>
          <p:nvPr>
            <p:ph type="title"/>
          </p:nvPr>
        </p:nvSpPr>
        <p:spPr/>
        <p:txBody>
          <a:bodyPr/>
          <a:lstStyle/>
          <a:p>
            <a:r>
              <a:rPr lang="en-US" cap="all" dirty="0">
                <a:solidFill>
                  <a:srgbClr val="1D5AB3"/>
                </a:solidFill>
                <a:effectLst>
                  <a:outerShdw blurRad="38100" dist="38100" dir="2700000" algn="tl">
                    <a:srgbClr val="000000">
                      <a:alpha val="43137"/>
                    </a:srgbClr>
                  </a:outerShdw>
                </a:effectLst>
              </a:rPr>
              <a:t>More Sustainable Packaging</a:t>
            </a:r>
            <a:br>
              <a:rPr lang="en-US"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Take-Aways</a:t>
            </a:r>
          </a:p>
        </p:txBody>
      </p:sp>
      <p:sp>
        <p:nvSpPr>
          <p:cNvPr id="59" name="TextBox 58">
            <a:extLst>
              <a:ext uri="{FF2B5EF4-FFF2-40B4-BE49-F238E27FC236}">
                <a16:creationId xmlns:a16="http://schemas.microsoft.com/office/drawing/2014/main" id="{1ADE3975-CA36-DA83-59FF-1DE8C8DA083C}"/>
              </a:ext>
            </a:extLst>
          </p:cNvPr>
          <p:cNvSpPr txBox="1"/>
          <p:nvPr/>
        </p:nvSpPr>
        <p:spPr>
          <a:xfrm>
            <a:off x="178108" y="3117827"/>
            <a:ext cx="7346227" cy="492443"/>
          </a:xfrm>
          <a:prstGeom prst="rect">
            <a:avLst/>
          </a:prstGeom>
          <a:noFill/>
        </p:spPr>
        <p:txBody>
          <a:bodyPr wrap="square">
            <a:spAutoFit/>
          </a:bodyPr>
          <a:lstStyle/>
          <a:p>
            <a:r>
              <a:rPr lang="en-US" sz="2600" dirty="0">
                <a:effectLst/>
                <a:latin typeface="Arial Narrow" panose="020B0606020202030204" pitchFamily="34" charset="0"/>
                <a:ea typeface="Times New Roman" panose="02020603050405020304" pitchFamily="18" charset="0"/>
                <a:cs typeface="Calibri" panose="020F0502020204030204" pitchFamily="34" charset="0"/>
              </a:rPr>
              <a:t>Where we are now </a:t>
            </a:r>
            <a:r>
              <a:rPr lang="en-US" sz="2600" b="1" dirty="0">
                <a:effectLst/>
                <a:latin typeface="Arial Narrow" panose="020B0606020202030204" pitchFamily="34" charset="0"/>
                <a:ea typeface="Times New Roman" panose="02020603050405020304" pitchFamily="18" charset="0"/>
                <a:cs typeface="Calibri" panose="020F0502020204030204" pitchFamily="34" charset="0"/>
              </a:rPr>
              <a:t>demands focus </a:t>
            </a:r>
            <a:r>
              <a:rPr lang="en-US" sz="2600" b="1" dirty="0">
                <a:latin typeface="Arial Narrow" panose="020B0606020202030204" pitchFamily="34" charset="0"/>
                <a:ea typeface="Times New Roman" panose="02020603050405020304" pitchFamily="18" charset="0"/>
                <a:cs typeface="Calibri" panose="020F0502020204030204" pitchFamily="34" charset="0"/>
              </a:rPr>
              <a:t>on moving the dial</a:t>
            </a:r>
            <a:endParaRPr lang="en-US" sz="2600" b="1"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60" name="TextBox 59">
            <a:extLst>
              <a:ext uri="{FF2B5EF4-FFF2-40B4-BE49-F238E27FC236}">
                <a16:creationId xmlns:a16="http://schemas.microsoft.com/office/drawing/2014/main" id="{224C9F63-E1F6-0348-0D55-457CD2355789}"/>
              </a:ext>
            </a:extLst>
          </p:cNvPr>
          <p:cNvSpPr txBox="1"/>
          <p:nvPr/>
        </p:nvSpPr>
        <p:spPr>
          <a:xfrm>
            <a:off x="601620" y="3532856"/>
            <a:ext cx="6730301" cy="830997"/>
          </a:xfrm>
          <a:prstGeom prst="rect">
            <a:avLst/>
          </a:prstGeom>
          <a:noFill/>
        </p:spPr>
        <p:txBody>
          <a:bodyPr wrap="square">
            <a:spAutoFit/>
          </a:bodyPr>
          <a:lstStyle/>
          <a:p>
            <a:r>
              <a:rPr lang="en-US" sz="2400" dirty="0">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&gt;</a:t>
            </a:r>
            <a:r>
              <a:rPr lang="en-US" sz="2400" b="1" dirty="0">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Sourcing - </a:t>
            </a:r>
            <a:r>
              <a:rPr lang="en-US" sz="2400" dirty="0">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Biomass-derived </a:t>
            </a:r>
            <a:r>
              <a:rPr lang="en-US" sz="2400" dirty="0">
                <a:solidFill>
                  <a:schemeClr val="bg1"/>
                </a:solidFill>
                <a:latin typeface="Arial Narrow" panose="020B0606020202030204" pitchFamily="34" charset="0"/>
                <a:ea typeface="Times New Roman" panose="02020603050405020304" pitchFamily="18" charset="0"/>
                <a:cs typeface="Calibri" panose="020F0502020204030204" pitchFamily="34" charset="0"/>
              </a:rPr>
              <a:t>PE and PET are drop-in solutions</a:t>
            </a:r>
          </a:p>
        </p:txBody>
      </p:sp>
      <p:sp>
        <p:nvSpPr>
          <p:cNvPr id="61" name="TextBox 60">
            <a:extLst>
              <a:ext uri="{FF2B5EF4-FFF2-40B4-BE49-F238E27FC236}">
                <a16:creationId xmlns:a16="http://schemas.microsoft.com/office/drawing/2014/main" id="{049171BB-A59F-7560-CCBF-E60F9A363305}"/>
              </a:ext>
            </a:extLst>
          </p:cNvPr>
          <p:cNvSpPr txBox="1"/>
          <p:nvPr/>
        </p:nvSpPr>
        <p:spPr>
          <a:xfrm>
            <a:off x="601620" y="4371546"/>
            <a:ext cx="6643865" cy="830997"/>
          </a:xfrm>
          <a:prstGeom prst="rect">
            <a:avLst/>
          </a:prstGeom>
          <a:noFill/>
        </p:spPr>
        <p:txBody>
          <a:bodyPr wrap="square">
            <a:spAutoFit/>
          </a:bodyPr>
          <a:lstStyle/>
          <a:p>
            <a:r>
              <a:rPr lang="en-US" sz="2400" dirty="0">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&gt; </a:t>
            </a:r>
            <a:r>
              <a:rPr lang="en-US" sz="2400" b="1" dirty="0">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Disposal - </a:t>
            </a:r>
            <a:r>
              <a:rPr lang="en-US" sz="2400" dirty="0">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Value chain, design and systems thinking is needed </a:t>
            </a:r>
            <a:endParaRPr lang="en-US" sz="24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63" name="Right Triangle 62">
            <a:extLst>
              <a:ext uri="{FF2B5EF4-FFF2-40B4-BE49-F238E27FC236}">
                <a16:creationId xmlns:a16="http://schemas.microsoft.com/office/drawing/2014/main" id="{0F2E713B-67D4-A4AB-E514-B807D78251EB}"/>
              </a:ext>
            </a:extLst>
          </p:cNvPr>
          <p:cNvSpPr/>
          <p:nvPr/>
        </p:nvSpPr>
        <p:spPr>
          <a:xfrm rot="20547078">
            <a:off x="7480727" y="4164102"/>
            <a:ext cx="1761370"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ight Triangle 63">
            <a:extLst>
              <a:ext uri="{FF2B5EF4-FFF2-40B4-BE49-F238E27FC236}">
                <a16:creationId xmlns:a16="http://schemas.microsoft.com/office/drawing/2014/main" id="{2F713DCD-07C0-D971-7009-6FA229590FEC}"/>
              </a:ext>
            </a:extLst>
          </p:cNvPr>
          <p:cNvSpPr/>
          <p:nvPr/>
        </p:nvSpPr>
        <p:spPr>
          <a:xfrm rot="20547078">
            <a:off x="7317266" y="3811102"/>
            <a:ext cx="1761370"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ight Triangle 64">
            <a:extLst>
              <a:ext uri="{FF2B5EF4-FFF2-40B4-BE49-F238E27FC236}">
                <a16:creationId xmlns:a16="http://schemas.microsoft.com/office/drawing/2014/main" id="{A8211DA2-0588-2E96-DD03-0D6BA1CC7B2E}"/>
              </a:ext>
            </a:extLst>
          </p:cNvPr>
          <p:cNvSpPr/>
          <p:nvPr/>
        </p:nvSpPr>
        <p:spPr>
          <a:xfrm rot="20547078">
            <a:off x="7633127" y="3975701"/>
            <a:ext cx="1761370"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ight Triangle 65">
            <a:extLst>
              <a:ext uri="{FF2B5EF4-FFF2-40B4-BE49-F238E27FC236}">
                <a16:creationId xmlns:a16="http://schemas.microsoft.com/office/drawing/2014/main" id="{E5415A7C-79DC-6545-88DA-9EFBE42A709E}"/>
              </a:ext>
            </a:extLst>
          </p:cNvPr>
          <p:cNvSpPr/>
          <p:nvPr/>
        </p:nvSpPr>
        <p:spPr>
          <a:xfrm rot="20547078">
            <a:off x="7325585" y="3581504"/>
            <a:ext cx="1761370"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ight Triangle 66">
            <a:extLst>
              <a:ext uri="{FF2B5EF4-FFF2-40B4-BE49-F238E27FC236}">
                <a16:creationId xmlns:a16="http://schemas.microsoft.com/office/drawing/2014/main" id="{4B0F3656-BCB0-A964-A4D9-2902ACBF878B}"/>
              </a:ext>
            </a:extLst>
          </p:cNvPr>
          <p:cNvSpPr/>
          <p:nvPr/>
        </p:nvSpPr>
        <p:spPr>
          <a:xfrm rot="20547078">
            <a:off x="7283233" y="3275254"/>
            <a:ext cx="1761370"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ight Triangle 67">
            <a:extLst>
              <a:ext uri="{FF2B5EF4-FFF2-40B4-BE49-F238E27FC236}">
                <a16:creationId xmlns:a16="http://schemas.microsoft.com/office/drawing/2014/main" id="{99383845-4B92-34AC-BA6A-C2840D6D9CBF}"/>
              </a:ext>
            </a:extLst>
          </p:cNvPr>
          <p:cNvSpPr/>
          <p:nvPr/>
        </p:nvSpPr>
        <p:spPr>
          <a:xfrm rot="16200000">
            <a:off x="8396986" y="3688455"/>
            <a:ext cx="1315678"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ight Triangle 68">
            <a:extLst>
              <a:ext uri="{FF2B5EF4-FFF2-40B4-BE49-F238E27FC236}">
                <a16:creationId xmlns:a16="http://schemas.microsoft.com/office/drawing/2014/main" id="{A3D2B388-D603-789C-7D05-51D9B8BAA362}"/>
              </a:ext>
            </a:extLst>
          </p:cNvPr>
          <p:cNvSpPr/>
          <p:nvPr/>
        </p:nvSpPr>
        <p:spPr>
          <a:xfrm rot="5400000" flipV="1">
            <a:off x="8308756" y="3728561"/>
            <a:ext cx="1315678"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ight Triangle 69">
            <a:extLst>
              <a:ext uri="{FF2B5EF4-FFF2-40B4-BE49-F238E27FC236}">
                <a16:creationId xmlns:a16="http://schemas.microsoft.com/office/drawing/2014/main" id="{B7ADFD1F-A8CF-DE0D-7010-AC4B862437E2}"/>
              </a:ext>
            </a:extLst>
          </p:cNvPr>
          <p:cNvSpPr/>
          <p:nvPr/>
        </p:nvSpPr>
        <p:spPr>
          <a:xfrm rot="5400000" flipV="1">
            <a:off x="8156358" y="3816793"/>
            <a:ext cx="1315678"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ight Triangle 70">
            <a:extLst>
              <a:ext uri="{FF2B5EF4-FFF2-40B4-BE49-F238E27FC236}">
                <a16:creationId xmlns:a16="http://schemas.microsoft.com/office/drawing/2014/main" id="{F245372E-279C-9BC4-0A06-80847AF3B94D}"/>
              </a:ext>
            </a:extLst>
          </p:cNvPr>
          <p:cNvSpPr/>
          <p:nvPr/>
        </p:nvSpPr>
        <p:spPr>
          <a:xfrm rot="5400000" flipV="1">
            <a:off x="8461156" y="3880961"/>
            <a:ext cx="1315678"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ight Triangle 71">
            <a:extLst>
              <a:ext uri="{FF2B5EF4-FFF2-40B4-BE49-F238E27FC236}">
                <a16:creationId xmlns:a16="http://schemas.microsoft.com/office/drawing/2014/main" id="{7F0AE9B5-A368-429B-3EDF-B806A1E4AE76}"/>
              </a:ext>
            </a:extLst>
          </p:cNvPr>
          <p:cNvSpPr/>
          <p:nvPr/>
        </p:nvSpPr>
        <p:spPr>
          <a:xfrm rot="5400000" flipV="1">
            <a:off x="7827494" y="3808773"/>
            <a:ext cx="1315678"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ight Triangle 72">
            <a:extLst>
              <a:ext uri="{FF2B5EF4-FFF2-40B4-BE49-F238E27FC236}">
                <a16:creationId xmlns:a16="http://schemas.microsoft.com/office/drawing/2014/main" id="{5132CBEE-2996-B575-1C08-5B2A472EF231}"/>
              </a:ext>
            </a:extLst>
          </p:cNvPr>
          <p:cNvSpPr/>
          <p:nvPr/>
        </p:nvSpPr>
        <p:spPr>
          <a:xfrm rot="5400000" flipV="1">
            <a:off x="8396179" y="3977382"/>
            <a:ext cx="1315678"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3D94F569-2B4E-FDFB-D101-C84CC33AD813}"/>
              </a:ext>
            </a:extLst>
          </p:cNvPr>
          <p:cNvGrpSpPr/>
          <p:nvPr/>
        </p:nvGrpSpPr>
        <p:grpSpPr>
          <a:xfrm>
            <a:off x="1" y="1622930"/>
            <a:ext cx="9814510" cy="1638843"/>
            <a:chOff x="-1" y="1982185"/>
            <a:chExt cx="7745083" cy="1121621"/>
          </a:xfrm>
          <a:effectLst>
            <a:outerShdw blurRad="50800" dist="38100" dir="2700000" algn="tl" rotWithShape="0">
              <a:prstClr val="black">
                <a:alpha val="40000"/>
              </a:prstClr>
            </a:outerShdw>
          </a:effectLst>
        </p:grpSpPr>
        <p:sp>
          <p:nvSpPr>
            <p:cNvPr id="8" name="Rectangle 7">
              <a:extLst>
                <a:ext uri="{FF2B5EF4-FFF2-40B4-BE49-F238E27FC236}">
                  <a16:creationId xmlns:a16="http://schemas.microsoft.com/office/drawing/2014/main" id="{AD15CF36-DF11-00B5-3148-43A271509853}"/>
                </a:ext>
              </a:extLst>
            </p:cNvPr>
            <p:cNvSpPr/>
            <p:nvPr/>
          </p:nvSpPr>
          <p:spPr>
            <a:xfrm>
              <a:off x="-1" y="1982185"/>
              <a:ext cx="6096000" cy="769045"/>
            </a:xfrm>
            <a:prstGeom prst="rect">
              <a:avLst/>
            </a:prstGeom>
            <a:solidFill>
              <a:srgbClr val="F68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EC9AB7CA-910B-2542-78B0-3B19C02D7DCF}"/>
                </a:ext>
              </a:extLst>
            </p:cNvPr>
            <p:cNvSpPr/>
            <p:nvPr/>
          </p:nvSpPr>
          <p:spPr>
            <a:xfrm>
              <a:off x="5889002" y="2334761"/>
              <a:ext cx="1856080" cy="769045"/>
            </a:xfrm>
            <a:prstGeom prst="rect">
              <a:avLst/>
            </a:prstGeom>
            <a:solidFill>
              <a:srgbClr val="F68922"/>
            </a:solidFill>
            <a:ln>
              <a:noFill/>
            </a:ln>
            <a:scene3d>
              <a:camera prst="orthographicFront">
                <a:rot lat="19800000" lon="19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8" name="Tijdelijke aanduiding voor inhoud 2">
            <a:extLst>
              <a:ext uri="{FF2B5EF4-FFF2-40B4-BE49-F238E27FC236}">
                <a16:creationId xmlns:a16="http://schemas.microsoft.com/office/drawing/2014/main" id="{4BF9FDBD-2DE0-EFFA-D563-6064E3A8495B}"/>
              </a:ext>
            </a:extLst>
          </p:cNvPr>
          <p:cNvSpPr>
            <a:spLocks noGrp="1"/>
          </p:cNvSpPr>
          <p:nvPr>
            <p:ph type="body" sz="quarter" idx="12"/>
          </p:nvPr>
        </p:nvSpPr>
        <p:spPr>
          <a:xfrm>
            <a:off x="73341" y="1648002"/>
            <a:ext cx="7724805" cy="1261990"/>
          </a:xfrm>
        </p:spPr>
        <p:txBody>
          <a:bodyPr>
            <a:noAutofit/>
          </a:bodyPr>
          <a:lstStyle/>
          <a:p>
            <a:r>
              <a:rPr lang="en-US" sz="2600" dirty="0">
                <a:effectLst/>
                <a:latin typeface="Arial Narrow" panose="020B0606020202030204" pitchFamily="34" charset="0"/>
                <a:ea typeface="Times New Roman" panose="02020603050405020304" pitchFamily="18" charset="0"/>
              </a:rPr>
              <a:t>Packaging’s role in moving the dial on a more sustainable food system is more appropriately focused on </a:t>
            </a:r>
            <a:r>
              <a:rPr lang="en-US" sz="2600" b="1" dirty="0">
                <a:effectLst/>
                <a:latin typeface="Arial Narrow" panose="020B0606020202030204" pitchFamily="34" charset="0"/>
                <a:ea typeface="Times New Roman" panose="02020603050405020304" pitchFamily="18" charset="0"/>
              </a:rPr>
              <a:t>preventing food waste</a:t>
            </a:r>
            <a:endParaRPr lang="en-US" sz="2600" b="1" dirty="0">
              <a:effectLst/>
              <a:latin typeface="Arial Narrow" panose="020B0606020202030204" pitchFamily="34" charset="0"/>
            </a:endParaRPr>
          </a:p>
          <a:p>
            <a:endParaRPr lang="en-US" sz="2600" dirty="0">
              <a:effectLst/>
              <a:latin typeface="Arial Narrow" panose="020B0606020202030204" pitchFamily="34" charset="0"/>
            </a:endParaRPr>
          </a:p>
        </p:txBody>
      </p:sp>
      <p:grpSp>
        <p:nvGrpSpPr>
          <p:cNvPr id="36" name="Group 35">
            <a:extLst>
              <a:ext uri="{FF2B5EF4-FFF2-40B4-BE49-F238E27FC236}">
                <a16:creationId xmlns:a16="http://schemas.microsoft.com/office/drawing/2014/main" id="{0420F95B-C66E-B3E7-B11E-B36F4FC68B79}"/>
              </a:ext>
            </a:extLst>
          </p:cNvPr>
          <p:cNvGrpSpPr/>
          <p:nvPr/>
        </p:nvGrpSpPr>
        <p:grpSpPr>
          <a:xfrm>
            <a:off x="-1" y="5117889"/>
            <a:ext cx="9814510" cy="1014414"/>
            <a:chOff x="-2" y="4925385"/>
            <a:chExt cx="7745084" cy="1014414"/>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BE92FE48-0D4F-B110-A52F-0B4CFEC14D39}"/>
                </a:ext>
              </a:extLst>
            </p:cNvPr>
            <p:cNvSpPr/>
            <p:nvPr/>
          </p:nvSpPr>
          <p:spPr>
            <a:xfrm>
              <a:off x="-2" y="5170754"/>
              <a:ext cx="6096000" cy="769045"/>
            </a:xfrm>
            <a:prstGeom prst="rect">
              <a:avLst/>
            </a:prstGeom>
            <a:solidFill>
              <a:srgbClr val="F68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EBA76134-0CF6-B927-04AB-E4EB12138DF0}"/>
                </a:ext>
              </a:extLst>
            </p:cNvPr>
            <p:cNvSpPr/>
            <p:nvPr/>
          </p:nvSpPr>
          <p:spPr>
            <a:xfrm rot="10800000">
              <a:off x="5889002" y="4925385"/>
              <a:ext cx="1856080" cy="769045"/>
            </a:xfrm>
            <a:prstGeom prst="rect">
              <a:avLst/>
            </a:prstGeom>
            <a:solidFill>
              <a:srgbClr val="F68922"/>
            </a:solidFill>
            <a:ln>
              <a:noFill/>
            </a:ln>
            <a:scene3d>
              <a:camera prst="orthographicFront">
                <a:rot lat="18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Rectangle 36">
            <a:extLst>
              <a:ext uri="{FF2B5EF4-FFF2-40B4-BE49-F238E27FC236}">
                <a16:creationId xmlns:a16="http://schemas.microsoft.com/office/drawing/2014/main" id="{E3499B23-00F7-B6CB-D8F9-9E7934FA898E}"/>
              </a:ext>
            </a:extLst>
          </p:cNvPr>
          <p:cNvSpPr/>
          <p:nvPr/>
        </p:nvSpPr>
        <p:spPr>
          <a:xfrm>
            <a:off x="9520958" y="2422032"/>
            <a:ext cx="890362" cy="35730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ight Triangle 73">
            <a:extLst>
              <a:ext uri="{FF2B5EF4-FFF2-40B4-BE49-F238E27FC236}">
                <a16:creationId xmlns:a16="http://schemas.microsoft.com/office/drawing/2014/main" id="{974A3A5A-629F-2DEA-D52F-DCB3B1F74FD9}"/>
              </a:ext>
            </a:extLst>
          </p:cNvPr>
          <p:cNvSpPr/>
          <p:nvPr/>
        </p:nvSpPr>
        <p:spPr>
          <a:xfrm rot="10800000" flipV="1">
            <a:off x="7843538" y="4087268"/>
            <a:ext cx="1315678"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14D8C3B-5F77-00A9-4258-220F3317C8A2}"/>
              </a:ext>
            </a:extLst>
          </p:cNvPr>
          <p:cNvSpPr/>
          <p:nvPr/>
        </p:nvSpPr>
        <p:spPr>
          <a:xfrm>
            <a:off x="8732231" y="1938955"/>
            <a:ext cx="1345494" cy="4383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1" name="Group 50">
            <a:extLst>
              <a:ext uri="{FF2B5EF4-FFF2-40B4-BE49-F238E27FC236}">
                <a16:creationId xmlns:a16="http://schemas.microsoft.com/office/drawing/2014/main" id="{EA67A1E2-29F5-217A-61A3-ED705E588C26}"/>
              </a:ext>
            </a:extLst>
          </p:cNvPr>
          <p:cNvGrpSpPr/>
          <p:nvPr/>
        </p:nvGrpSpPr>
        <p:grpSpPr>
          <a:xfrm>
            <a:off x="8773875" y="2531371"/>
            <a:ext cx="2648258" cy="3103885"/>
            <a:chOff x="11378455" y="1121289"/>
            <a:chExt cx="6096001" cy="4318559"/>
          </a:xfrm>
        </p:grpSpPr>
        <p:sp>
          <p:nvSpPr>
            <p:cNvPr id="42" name="Rectangle 41">
              <a:extLst>
                <a:ext uri="{FF2B5EF4-FFF2-40B4-BE49-F238E27FC236}">
                  <a16:creationId xmlns:a16="http://schemas.microsoft.com/office/drawing/2014/main" id="{CAB85C29-0CFE-A841-085D-A02C32EC3A8F}"/>
                </a:ext>
              </a:extLst>
            </p:cNvPr>
            <p:cNvSpPr/>
            <p:nvPr/>
          </p:nvSpPr>
          <p:spPr>
            <a:xfrm>
              <a:off x="11378456" y="1121289"/>
              <a:ext cx="6096000" cy="769045"/>
            </a:xfrm>
            <a:prstGeom prst="rect">
              <a:avLst/>
            </a:prstGeom>
            <a:solidFill>
              <a:srgbClr val="F68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A8E68A51-ACD4-F5D5-E79D-09A1341CE24B}"/>
                </a:ext>
              </a:extLst>
            </p:cNvPr>
            <p:cNvSpPr/>
            <p:nvPr/>
          </p:nvSpPr>
          <p:spPr>
            <a:xfrm>
              <a:off x="11378455" y="4670803"/>
              <a:ext cx="6096000" cy="769045"/>
            </a:xfrm>
            <a:prstGeom prst="rect">
              <a:avLst/>
            </a:prstGeom>
            <a:solidFill>
              <a:srgbClr val="F68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4C6A7B27-0C3A-FB29-BC55-33E54D43C2D0}"/>
                </a:ext>
              </a:extLst>
            </p:cNvPr>
            <p:cNvSpPr/>
            <p:nvPr/>
          </p:nvSpPr>
          <p:spPr>
            <a:xfrm>
              <a:off x="11378455" y="2157596"/>
              <a:ext cx="6096000" cy="2221881"/>
            </a:xfrm>
            <a:prstGeom prst="rect">
              <a:avLst/>
            </a:prstGeom>
            <a:solidFill>
              <a:srgbClr val="F0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2" name="Straight Connector 21">
            <a:extLst>
              <a:ext uri="{FF2B5EF4-FFF2-40B4-BE49-F238E27FC236}">
                <a16:creationId xmlns:a16="http://schemas.microsoft.com/office/drawing/2014/main" id="{87E73574-F22D-BC6A-3710-8F241EE83244}"/>
              </a:ext>
            </a:extLst>
          </p:cNvPr>
          <p:cNvCxnSpPr/>
          <p:nvPr/>
        </p:nvCxnSpPr>
        <p:spPr>
          <a:xfrm>
            <a:off x="8732231" y="1532659"/>
            <a:ext cx="0" cy="4790125"/>
          </a:xfrm>
          <a:prstGeom prst="line">
            <a:avLst/>
          </a:prstGeom>
          <a:ln w="50800"/>
          <a:effectLst>
            <a:glow rad="139700">
              <a:schemeClr val="accent3">
                <a:satMod val="175000"/>
                <a:alpha val="40000"/>
              </a:schemeClr>
            </a:glow>
          </a:effectLst>
        </p:spPr>
        <p:style>
          <a:lnRef idx="1">
            <a:schemeClr val="dk1"/>
          </a:lnRef>
          <a:fillRef idx="0">
            <a:schemeClr val="dk1"/>
          </a:fillRef>
          <a:effectRef idx="0">
            <a:schemeClr val="dk1"/>
          </a:effectRef>
          <a:fontRef idx="minor">
            <a:schemeClr val="tx1"/>
          </a:fontRef>
        </p:style>
      </p:cxnSp>
      <p:grpSp>
        <p:nvGrpSpPr>
          <p:cNvPr id="52" name="Group 51">
            <a:extLst>
              <a:ext uri="{FF2B5EF4-FFF2-40B4-BE49-F238E27FC236}">
                <a16:creationId xmlns:a16="http://schemas.microsoft.com/office/drawing/2014/main" id="{831F1C75-BA42-C218-00AA-8EBA54FE6E01}"/>
              </a:ext>
            </a:extLst>
          </p:cNvPr>
          <p:cNvGrpSpPr/>
          <p:nvPr/>
        </p:nvGrpSpPr>
        <p:grpSpPr>
          <a:xfrm>
            <a:off x="9764273" y="1938955"/>
            <a:ext cx="2290176" cy="4086613"/>
            <a:chOff x="15610661" y="-3782740"/>
            <a:chExt cx="4188797" cy="5224919"/>
          </a:xfrm>
        </p:grpSpPr>
        <p:sp>
          <p:nvSpPr>
            <p:cNvPr id="9" name="Rectangle 8">
              <a:extLst>
                <a:ext uri="{FF2B5EF4-FFF2-40B4-BE49-F238E27FC236}">
                  <a16:creationId xmlns:a16="http://schemas.microsoft.com/office/drawing/2014/main" id="{540C7721-A8DE-1A9D-275D-E6F0C9339271}"/>
                </a:ext>
              </a:extLst>
            </p:cNvPr>
            <p:cNvSpPr/>
            <p:nvPr/>
          </p:nvSpPr>
          <p:spPr>
            <a:xfrm>
              <a:off x="15610661" y="-3782740"/>
              <a:ext cx="4188797" cy="5224919"/>
            </a:xfrm>
            <a:prstGeom prst="rect">
              <a:avLst/>
            </a:prstGeom>
            <a:solidFill>
              <a:schemeClr val="bg1"/>
            </a:solidFill>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E0DBF67F-1638-A6FB-964C-C55DBE55847B}"/>
                </a:ext>
              </a:extLst>
            </p:cNvPr>
            <p:cNvSpPr txBox="1"/>
            <p:nvPr/>
          </p:nvSpPr>
          <p:spPr>
            <a:xfrm>
              <a:off x="15642440" y="-2833081"/>
              <a:ext cx="4082838" cy="2006881"/>
            </a:xfrm>
            <a:prstGeom prst="rect">
              <a:avLst/>
            </a:prstGeom>
            <a:noFill/>
          </p:spPr>
          <p:txBody>
            <a:bodyPr wrap="square">
              <a:spAutoFit/>
            </a:bodyPr>
            <a:lstStyle/>
            <a:p>
              <a:pPr algn="ctr"/>
              <a:r>
                <a:rPr lang="en-US" sz="3200" b="1" i="0" cap="small" dirty="0">
                  <a:solidFill>
                    <a:srgbClr val="F06E00"/>
                  </a:solidFill>
                  <a:effectLst>
                    <a:outerShdw blurRad="38100" dist="38100" dir="2700000" algn="tl">
                      <a:srgbClr val="000000">
                        <a:alpha val="43137"/>
                      </a:srgbClr>
                    </a:outerShdw>
                  </a:effectLst>
                  <a:latin typeface="SF Pro Text"/>
                </a:rPr>
                <a:t>More Sustainable Packaging</a:t>
              </a:r>
              <a:endParaRPr lang="en-US" sz="4400" cap="small" spc="300" dirty="0">
                <a:solidFill>
                  <a:schemeClr val="bg2">
                    <a:lumMod val="50000"/>
                  </a:schemeClr>
                </a:solidFill>
                <a:effectLst>
                  <a:outerShdw blurRad="38100" dist="38100" dir="2700000" algn="tl">
                    <a:srgbClr val="000000">
                      <a:alpha val="43137"/>
                    </a:srgbClr>
                  </a:outerShdw>
                </a:effectLst>
                <a:latin typeface="Rubik Medium" panose="02000604000000020004" pitchFamily="2" charset="-79"/>
                <a:cs typeface="Rubik Medium" panose="02000604000000020004" pitchFamily="2" charset="-79"/>
              </a:endParaRPr>
            </a:p>
          </p:txBody>
        </p:sp>
      </p:grpSp>
      <p:sp>
        <p:nvSpPr>
          <p:cNvPr id="2" name="TextBox 1">
            <a:extLst>
              <a:ext uri="{FF2B5EF4-FFF2-40B4-BE49-F238E27FC236}">
                <a16:creationId xmlns:a16="http://schemas.microsoft.com/office/drawing/2014/main" id="{C2AAB943-21DE-C572-B0B8-AE1F928B32C8}"/>
              </a:ext>
            </a:extLst>
          </p:cNvPr>
          <p:cNvSpPr txBox="1"/>
          <p:nvPr/>
        </p:nvSpPr>
        <p:spPr>
          <a:xfrm>
            <a:off x="73342" y="5547517"/>
            <a:ext cx="7538600" cy="492443"/>
          </a:xfrm>
          <a:prstGeom prst="rect">
            <a:avLst/>
          </a:prstGeom>
          <a:noFill/>
        </p:spPr>
        <p:txBody>
          <a:bodyPr wrap="square">
            <a:spAutoFit/>
          </a:bodyPr>
          <a:lstStyle/>
          <a:p>
            <a:r>
              <a:rPr lang="en-US" sz="2600" b="1" dirty="0">
                <a:effectLst/>
                <a:latin typeface="Arial Narrow" panose="020B0606020202030204" pitchFamily="34" charset="0"/>
                <a:ea typeface="Times New Roman" panose="02020603050405020304" pitchFamily="18" charset="0"/>
                <a:cs typeface="Calibri" panose="020F0502020204030204" pitchFamily="34" charset="0"/>
              </a:rPr>
              <a:t>Fundamental shifts have promise</a:t>
            </a:r>
            <a:endParaRPr lang="en-US" sz="2600" b="1"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F318B78D-111A-C23B-AAF7-24D368F87355}"/>
              </a:ext>
            </a:extLst>
          </p:cNvPr>
          <p:cNvSpPr>
            <a:spLocks noGrp="1"/>
          </p:cNvSpPr>
          <p:nvPr>
            <p:ph type="ftr" sz="quarter" idx="13"/>
          </p:nvPr>
        </p:nvSpPr>
        <p:spPr>
          <a:xfrm>
            <a:off x="-1" y="6562823"/>
            <a:ext cx="10682847" cy="277924"/>
          </a:xfrm>
        </p:spPr>
        <p:txBody>
          <a:bodyPr/>
          <a:lstStyle/>
          <a:p>
            <a:r>
              <a:rPr lang="en-US" dirty="0"/>
              <a:t>Future of Food Packaging | More Sustainable Food Packaging - Shared by  claire@packagingtechnologyandresearch.com | 612.807.5341</a:t>
            </a:r>
          </a:p>
        </p:txBody>
      </p:sp>
      <p:sp>
        <p:nvSpPr>
          <p:cNvPr id="6" name="Slide Number Placeholder 13">
            <a:extLst>
              <a:ext uri="{FF2B5EF4-FFF2-40B4-BE49-F238E27FC236}">
                <a16:creationId xmlns:a16="http://schemas.microsoft.com/office/drawing/2014/main" id="{6FA7140C-BBBD-A03D-A62B-75DB466C0C34}"/>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18</a:t>
            </a:fld>
            <a:endParaRPr lang="en-US" dirty="0"/>
          </a:p>
        </p:txBody>
      </p:sp>
    </p:spTree>
    <p:extLst>
      <p:ext uri="{BB962C8B-B14F-4D97-AF65-F5344CB8AC3E}">
        <p14:creationId xmlns:p14="http://schemas.microsoft.com/office/powerpoint/2010/main" val="24800112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CC692-661D-49F6-A0EF-D8802EFDABFC}"/>
              </a:ext>
            </a:extLst>
          </p:cNvPr>
          <p:cNvSpPr>
            <a:spLocks noGrp="1"/>
          </p:cNvSpPr>
          <p:nvPr>
            <p:ph type="title"/>
          </p:nvPr>
        </p:nvSpPr>
        <p:spPr/>
        <p:txBody>
          <a:bodyPr>
            <a:normAutofit/>
          </a:bodyPr>
          <a:lstStyle/>
          <a:p>
            <a:r>
              <a:rPr lang="en-US" sz="3600" b="1" cap="all" dirty="0">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Packaging Life Cycle</a:t>
            </a:r>
          </a:p>
        </p:txBody>
      </p:sp>
      <p:pic>
        <p:nvPicPr>
          <p:cNvPr id="6" name="Picture 2">
            <a:extLst>
              <a:ext uri="{FF2B5EF4-FFF2-40B4-BE49-F238E27FC236}">
                <a16:creationId xmlns:a16="http://schemas.microsoft.com/office/drawing/2014/main" id="{1BA6F5CC-BBA9-4999-ACAF-0770E1A7C3D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070" t="10464" r="5174" b="9115"/>
          <a:stretch/>
        </p:blipFill>
        <p:spPr bwMode="auto">
          <a:xfrm>
            <a:off x="2097382" y="1530814"/>
            <a:ext cx="7421857" cy="4557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 name="Footer Placeholder 2">
            <a:extLst>
              <a:ext uri="{FF2B5EF4-FFF2-40B4-BE49-F238E27FC236}">
                <a16:creationId xmlns:a16="http://schemas.microsoft.com/office/drawing/2014/main" id="{65571ECC-05ED-5324-515B-F1324CBE1F0B}"/>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
        <p:nvSpPr>
          <p:cNvPr id="5" name="Slide Number Placeholder 13">
            <a:extLst>
              <a:ext uri="{FF2B5EF4-FFF2-40B4-BE49-F238E27FC236}">
                <a16:creationId xmlns:a16="http://schemas.microsoft.com/office/drawing/2014/main" id="{FE41022D-7BDB-AA3D-4A0D-7BA88EA7CC8D}"/>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19</a:t>
            </a:fld>
            <a:endParaRPr lang="en-US" dirty="0"/>
          </a:p>
        </p:txBody>
      </p:sp>
    </p:spTree>
    <p:extLst>
      <p:ext uri="{BB962C8B-B14F-4D97-AF65-F5344CB8AC3E}">
        <p14:creationId xmlns:p14="http://schemas.microsoft.com/office/powerpoint/2010/main" val="852290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C5BA6AB5-E07D-41A5-A9D7-30A0A0539218}"/>
              </a:ext>
            </a:extLst>
          </p:cNvPr>
          <p:cNvSpPr>
            <a:spLocks noGrp="1"/>
          </p:cNvSpPr>
          <p:nvPr>
            <p:ph type="title"/>
          </p:nvPr>
        </p:nvSpPr>
        <p:spPr/>
        <p:txBody>
          <a:bodyPr>
            <a:noAutofit/>
          </a:bodyPr>
          <a:lstStyle/>
          <a:p>
            <a:r>
              <a:rPr lang="en-US" spc="-22" dirty="0">
                <a:solidFill>
                  <a:srgbClr val="1D5AB3"/>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ABOUT PTR </a:t>
            </a:r>
            <a:br>
              <a:rPr lang="en-US" spc="-22" dirty="0">
                <a:solidFill>
                  <a:srgbClr val="1D5AB3"/>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br>
            <a:r>
              <a:rPr lang="en-US" b="1" dirty="0">
                <a:solidFill>
                  <a:schemeClr val="tx1"/>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Dr. Claire Sand </a:t>
            </a:r>
            <a:r>
              <a:rPr lang="en-US" sz="2800" b="1" dirty="0">
                <a:ea typeface="+mn-lt"/>
                <a:cs typeface="+mn-lt"/>
              </a:rPr>
              <a:t>thinks “all food packaging all the time”</a:t>
            </a:r>
            <a:endParaRPr lang="en-US" b="1" dirty="0">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endParaRPr>
          </a:p>
        </p:txBody>
      </p:sp>
      <p:sp>
        <p:nvSpPr>
          <p:cNvPr id="17" name="object 8">
            <a:extLst>
              <a:ext uri="{FF2B5EF4-FFF2-40B4-BE49-F238E27FC236}">
                <a16:creationId xmlns:a16="http://schemas.microsoft.com/office/drawing/2014/main" id="{7F4C1CB9-7238-4301-9C85-43388C6C85DB}"/>
              </a:ext>
            </a:extLst>
          </p:cNvPr>
          <p:cNvSpPr/>
          <p:nvPr/>
        </p:nvSpPr>
        <p:spPr>
          <a:xfrm>
            <a:off x="2168788" y="6055502"/>
            <a:ext cx="1191369" cy="309040"/>
          </a:xfrm>
          <a:prstGeom prst="rect">
            <a:avLst/>
          </a:prstGeom>
          <a:blipFill>
            <a:blip r:embed="rId3" cstate="print"/>
            <a:stretch>
              <a:fillRect/>
            </a:stretch>
          </a:blipFill>
        </p:spPr>
        <p:txBody>
          <a:bodyPr wrap="square" lIns="0" tIns="0" rIns="0" bIns="0" rtlCol="0"/>
          <a:lstStyle/>
          <a:p>
            <a:endParaRPr dirty="0"/>
          </a:p>
        </p:txBody>
      </p:sp>
      <p:sp>
        <p:nvSpPr>
          <p:cNvPr id="18" name="object 9">
            <a:extLst>
              <a:ext uri="{FF2B5EF4-FFF2-40B4-BE49-F238E27FC236}">
                <a16:creationId xmlns:a16="http://schemas.microsoft.com/office/drawing/2014/main" id="{844B303D-C03D-4250-B9EC-929436834A46}"/>
              </a:ext>
            </a:extLst>
          </p:cNvPr>
          <p:cNvSpPr/>
          <p:nvPr/>
        </p:nvSpPr>
        <p:spPr>
          <a:xfrm>
            <a:off x="2392408" y="5281164"/>
            <a:ext cx="753282" cy="554827"/>
          </a:xfrm>
          <a:prstGeom prst="rect">
            <a:avLst/>
          </a:prstGeom>
          <a:blipFill>
            <a:blip r:embed="rId4" cstate="print"/>
            <a:stretch>
              <a:fillRect/>
            </a:stretch>
          </a:blipFill>
        </p:spPr>
        <p:txBody>
          <a:bodyPr wrap="square" lIns="0" tIns="0" rIns="0" bIns="0" rtlCol="0"/>
          <a:lstStyle/>
          <a:p>
            <a:endParaRPr dirty="0"/>
          </a:p>
        </p:txBody>
      </p:sp>
      <p:sp>
        <p:nvSpPr>
          <p:cNvPr id="22" name="object 13">
            <a:extLst>
              <a:ext uri="{FF2B5EF4-FFF2-40B4-BE49-F238E27FC236}">
                <a16:creationId xmlns:a16="http://schemas.microsoft.com/office/drawing/2014/main" id="{3F883478-885A-42CF-8AD4-E3223EC79884}"/>
              </a:ext>
            </a:extLst>
          </p:cNvPr>
          <p:cNvSpPr txBox="1"/>
          <p:nvPr/>
        </p:nvSpPr>
        <p:spPr>
          <a:xfrm>
            <a:off x="6701284" y="6235684"/>
            <a:ext cx="2012789" cy="153888"/>
          </a:xfrm>
          <a:prstGeom prst="rect">
            <a:avLst/>
          </a:prstGeom>
        </p:spPr>
        <p:txBody>
          <a:bodyPr vert="horz" wrap="square" lIns="0" tIns="25400" rIns="0" bIns="0" rtlCol="0">
            <a:spAutoFit/>
          </a:bodyPr>
          <a:lstStyle/>
          <a:p>
            <a:pPr marL="12700" marR="5080" algn="ctr">
              <a:lnSpc>
                <a:spcPts val="1000"/>
              </a:lnSpc>
              <a:spcBef>
                <a:spcPts val="200"/>
              </a:spcBef>
            </a:pPr>
            <a:r>
              <a:rPr sz="900" b="1" i="1" spc="-5" dirty="0">
                <a:solidFill>
                  <a:srgbClr val="F06E00"/>
                </a:solidFill>
                <a:latin typeface="Arial Narrow" panose="020B0606020202030204" pitchFamily="34" charset="0"/>
                <a:cs typeface="Calibri"/>
              </a:rPr>
              <a:t>Editorial</a:t>
            </a:r>
            <a:r>
              <a:rPr sz="900" b="1" i="1" spc="-15" dirty="0">
                <a:solidFill>
                  <a:srgbClr val="F06E00"/>
                </a:solidFill>
                <a:latin typeface="Arial Narrow" panose="020B0606020202030204" pitchFamily="34" charset="0"/>
                <a:cs typeface="Calibri"/>
              </a:rPr>
              <a:t> </a:t>
            </a:r>
            <a:r>
              <a:rPr sz="900" b="1" i="1" spc="-5" dirty="0">
                <a:solidFill>
                  <a:srgbClr val="F06E00"/>
                </a:solidFill>
                <a:latin typeface="Arial Narrow" panose="020B0606020202030204" pitchFamily="34" charset="0"/>
                <a:cs typeface="Calibri"/>
              </a:rPr>
              <a:t>Board</a:t>
            </a:r>
            <a:endParaRPr sz="900" i="1" dirty="0">
              <a:solidFill>
                <a:srgbClr val="F06E00"/>
              </a:solidFill>
              <a:latin typeface="Arial Narrow" panose="020B0606020202030204" pitchFamily="34" charset="0"/>
              <a:cs typeface="Calibri"/>
            </a:endParaRPr>
          </a:p>
        </p:txBody>
      </p:sp>
      <p:sp>
        <p:nvSpPr>
          <p:cNvPr id="23" name="object 14">
            <a:extLst>
              <a:ext uri="{FF2B5EF4-FFF2-40B4-BE49-F238E27FC236}">
                <a16:creationId xmlns:a16="http://schemas.microsoft.com/office/drawing/2014/main" id="{74467501-176D-4F89-89CF-850474431515}"/>
              </a:ext>
            </a:extLst>
          </p:cNvPr>
          <p:cNvSpPr txBox="1"/>
          <p:nvPr/>
        </p:nvSpPr>
        <p:spPr>
          <a:xfrm>
            <a:off x="5176303" y="5872507"/>
            <a:ext cx="1674859" cy="153888"/>
          </a:xfrm>
          <a:prstGeom prst="rect">
            <a:avLst/>
          </a:prstGeom>
        </p:spPr>
        <p:txBody>
          <a:bodyPr vert="horz" wrap="square" lIns="0" tIns="25400" rIns="0" bIns="0" rtlCol="0">
            <a:spAutoFit/>
          </a:bodyPr>
          <a:lstStyle/>
          <a:p>
            <a:pPr marL="12700" marR="5080" algn="ctr">
              <a:lnSpc>
                <a:spcPts val="1000"/>
              </a:lnSpc>
              <a:spcBef>
                <a:spcPts val="200"/>
              </a:spcBef>
            </a:pPr>
            <a:r>
              <a:rPr lang="en-US" sz="900" b="1" i="1" spc="-5" dirty="0">
                <a:solidFill>
                  <a:srgbClr val="F06E00"/>
                </a:solidFill>
                <a:latin typeface="Arial Narrow" panose="020B0606020202030204" pitchFamily="34" charset="0"/>
                <a:cs typeface="Calibri"/>
              </a:rPr>
              <a:t>Associate Editor</a:t>
            </a:r>
          </a:p>
        </p:txBody>
      </p:sp>
      <p:sp>
        <p:nvSpPr>
          <p:cNvPr id="25" name="object 16">
            <a:extLst>
              <a:ext uri="{FF2B5EF4-FFF2-40B4-BE49-F238E27FC236}">
                <a16:creationId xmlns:a16="http://schemas.microsoft.com/office/drawing/2014/main" id="{9E499B4B-E8CA-4380-B21F-38C27A6A86BD}"/>
              </a:ext>
            </a:extLst>
          </p:cNvPr>
          <p:cNvSpPr txBox="1"/>
          <p:nvPr/>
        </p:nvSpPr>
        <p:spPr>
          <a:xfrm>
            <a:off x="6571682" y="4988805"/>
            <a:ext cx="948538" cy="461665"/>
          </a:xfrm>
          <a:prstGeom prst="rect">
            <a:avLst/>
          </a:prstGeom>
        </p:spPr>
        <p:txBody>
          <a:bodyPr vert="horz" wrap="square" lIns="0" tIns="25400" rIns="0" bIns="0" rtlCol="0">
            <a:spAutoFit/>
          </a:bodyPr>
          <a:lstStyle/>
          <a:p>
            <a:pPr marL="12700" marR="5080" algn="ctr">
              <a:lnSpc>
                <a:spcPts val="1000"/>
              </a:lnSpc>
              <a:spcBef>
                <a:spcPts val="200"/>
              </a:spcBef>
            </a:pPr>
            <a:r>
              <a:rPr lang="en-US" sz="900" b="1" i="1" spc="-30" dirty="0">
                <a:solidFill>
                  <a:srgbClr val="F06E00"/>
                </a:solidFill>
                <a:latin typeface="Arial Narrow" panose="020B0606020202030204" pitchFamily="34" charset="0"/>
                <a:cs typeface="Calibri"/>
              </a:rPr>
              <a:t>CoChair  </a:t>
            </a:r>
          </a:p>
          <a:p>
            <a:pPr marL="12700" marR="5080" algn="ctr">
              <a:lnSpc>
                <a:spcPts val="1000"/>
              </a:lnSpc>
              <a:spcBef>
                <a:spcPts val="200"/>
              </a:spcBef>
            </a:pPr>
            <a:r>
              <a:rPr sz="900" b="1" i="1" spc="-10" dirty="0">
                <a:solidFill>
                  <a:srgbClr val="F06E00"/>
                </a:solidFill>
                <a:latin typeface="Arial Narrow" panose="020B0606020202030204" pitchFamily="34" charset="0"/>
                <a:cs typeface="Calibri"/>
              </a:rPr>
              <a:t>Consortium  </a:t>
            </a:r>
            <a:r>
              <a:rPr sz="900" b="1" i="1" dirty="0">
                <a:solidFill>
                  <a:srgbClr val="F06E00"/>
                </a:solidFill>
                <a:latin typeface="Arial Narrow" panose="020B0606020202030204" pitchFamily="34" charset="0"/>
                <a:cs typeface="Calibri"/>
              </a:rPr>
              <a:t>on </a:t>
            </a:r>
            <a:endParaRPr lang="en-US" sz="900" b="1" i="1" dirty="0">
              <a:solidFill>
                <a:srgbClr val="F06E00"/>
              </a:solidFill>
              <a:latin typeface="Arial Narrow" panose="020B0606020202030204" pitchFamily="34" charset="0"/>
              <a:cs typeface="Calibri"/>
            </a:endParaRPr>
          </a:p>
          <a:p>
            <a:pPr marL="12700" marR="5080" algn="ctr">
              <a:lnSpc>
                <a:spcPts val="1000"/>
              </a:lnSpc>
              <a:spcBef>
                <a:spcPts val="200"/>
              </a:spcBef>
            </a:pPr>
            <a:r>
              <a:rPr sz="900" b="1" i="1" spc="-5" dirty="0">
                <a:solidFill>
                  <a:srgbClr val="F06E00"/>
                </a:solidFill>
                <a:latin typeface="Arial Narrow" panose="020B0606020202030204" pitchFamily="34" charset="0"/>
                <a:cs typeface="Calibri"/>
              </a:rPr>
              <a:t>Food</a:t>
            </a:r>
            <a:r>
              <a:rPr sz="900" b="1" i="1" spc="-45" dirty="0">
                <a:solidFill>
                  <a:srgbClr val="F06E00"/>
                </a:solidFill>
                <a:latin typeface="Arial Narrow" panose="020B0606020202030204" pitchFamily="34" charset="0"/>
                <a:cs typeface="Calibri"/>
              </a:rPr>
              <a:t> </a:t>
            </a:r>
            <a:r>
              <a:rPr sz="900" b="1" i="1" spc="-15" dirty="0">
                <a:solidFill>
                  <a:srgbClr val="F06E00"/>
                </a:solidFill>
                <a:latin typeface="Arial Narrow" panose="020B0606020202030204" pitchFamily="34" charset="0"/>
                <a:cs typeface="Calibri"/>
              </a:rPr>
              <a:t>Waste</a:t>
            </a:r>
            <a:endParaRPr sz="900" i="1" dirty="0">
              <a:solidFill>
                <a:srgbClr val="F06E00"/>
              </a:solidFill>
              <a:latin typeface="Arial Narrow" panose="020B0606020202030204" pitchFamily="34" charset="0"/>
              <a:cs typeface="Calibri"/>
            </a:endParaRPr>
          </a:p>
        </p:txBody>
      </p:sp>
      <p:sp>
        <p:nvSpPr>
          <p:cNvPr id="27" name="object 22">
            <a:extLst>
              <a:ext uri="{FF2B5EF4-FFF2-40B4-BE49-F238E27FC236}">
                <a16:creationId xmlns:a16="http://schemas.microsoft.com/office/drawing/2014/main" id="{4AC42329-918A-47B1-95EF-B89F4F10F918}"/>
              </a:ext>
            </a:extLst>
          </p:cNvPr>
          <p:cNvSpPr/>
          <p:nvPr/>
        </p:nvSpPr>
        <p:spPr>
          <a:xfrm>
            <a:off x="5238917" y="6115963"/>
            <a:ext cx="2012789" cy="311888"/>
          </a:xfrm>
          <a:prstGeom prst="rect">
            <a:avLst/>
          </a:prstGeom>
          <a:blipFill>
            <a:blip r:embed="rId5" cstate="print"/>
            <a:stretch>
              <a:fillRect/>
            </a:stretch>
          </a:blipFill>
        </p:spPr>
        <p:txBody>
          <a:bodyPr wrap="square" lIns="0" tIns="0" rIns="0" bIns="0" rtlCol="0"/>
          <a:lstStyle/>
          <a:p>
            <a:endParaRPr dirty="0"/>
          </a:p>
        </p:txBody>
      </p:sp>
      <p:sp>
        <p:nvSpPr>
          <p:cNvPr id="28" name="object 23">
            <a:extLst>
              <a:ext uri="{FF2B5EF4-FFF2-40B4-BE49-F238E27FC236}">
                <a16:creationId xmlns:a16="http://schemas.microsoft.com/office/drawing/2014/main" id="{E5D62ED6-86D9-4BA8-AF1B-68C04481F384}"/>
              </a:ext>
            </a:extLst>
          </p:cNvPr>
          <p:cNvSpPr/>
          <p:nvPr/>
        </p:nvSpPr>
        <p:spPr>
          <a:xfrm>
            <a:off x="5395744" y="5359116"/>
            <a:ext cx="1203842" cy="448431"/>
          </a:xfrm>
          <a:prstGeom prst="rect">
            <a:avLst/>
          </a:prstGeom>
          <a:blipFill>
            <a:blip r:embed="rId6" cstate="print"/>
            <a:stretch>
              <a:fillRect/>
            </a:stretch>
          </a:blipFill>
        </p:spPr>
        <p:txBody>
          <a:bodyPr wrap="square" lIns="0" tIns="0" rIns="0" bIns="0" rtlCol="0"/>
          <a:lstStyle/>
          <a:p>
            <a:endParaRPr dirty="0"/>
          </a:p>
        </p:txBody>
      </p:sp>
      <p:sp>
        <p:nvSpPr>
          <p:cNvPr id="32" name="object 17">
            <a:extLst>
              <a:ext uri="{FF2B5EF4-FFF2-40B4-BE49-F238E27FC236}">
                <a16:creationId xmlns:a16="http://schemas.microsoft.com/office/drawing/2014/main" id="{0D29BCA6-37A3-4837-90F3-090EAF7D1046}"/>
              </a:ext>
            </a:extLst>
          </p:cNvPr>
          <p:cNvSpPr/>
          <p:nvPr/>
        </p:nvSpPr>
        <p:spPr>
          <a:xfrm>
            <a:off x="10054218" y="5845867"/>
            <a:ext cx="551657" cy="610437"/>
          </a:xfrm>
          <a:prstGeom prst="rect">
            <a:avLst/>
          </a:prstGeom>
          <a:blipFill>
            <a:blip r:embed="rId7" cstate="print"/>
            <a:stretch>
              <a:fillRect/>
            </a:stretch>
          </a:blipFill>
        </p:spPr>
        <p:txBody>
          <a:bodyPr wrap="square" lIns="0" tIns="0" rIns="0" bIns="0" rtlCol="0"/>
          <a:lstStyle/>
          <a:p>
            <a:endParaRPr dirty="0"/>
          </a:p>
        </p:txBody>
      </p:sp>
      <p:cxnSp>
        <p:nvCxnSpPr>
          <p:cNvPr id="45" name="Straight Connector 44">
            <a:extLst>
              <a:ext uri="{FF2B5EF4-FFF2-40B4-BE49-F238E27FC236}">
                <a16:creationId xmlns:a16="http://schemas.microsoft.com/office/drawing/2014/main" id="{B4DBE2B2-F589-4152-89D1-E433DB0C6E8A}"/>
              </a:ext>
            </a:extLst>
          </p:cNvPr>
          <p:cNvCxnSpPr>
            <a:cxnSpLocks/>
          </p:cNvCxnSpPr>
          <p:nvPr/>
        </p:nvCxnSpPr>
        <p:spPr>
          <a:xfrm>
            <a:off x="9991908" y="5190920"/>
            <a:ext cx="0" cy="694458"/>
          </a:xfrm>
          <a:prstGeom prst="line">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22E5640D-AD69-4901-BC9D-14BD879520A5}"/>
              </a:ext>
            </a:extLst>
          </p:cNvPr>
          <p:cNvSpPr txBox="1"/>
          <p:nvPr/>
        </p:nvSpPr>
        <p:spPr>
          <a:xfrm>
            <a:off x="704360" y="4527412"/>
            <a:ext cx="934674" cy="369332"/>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Owner</a:t>
            </a:r>
          </a:p>
        </p:txBody>
      </p:sp>
      <p:pic>
        <p:nvPicPr>
          <p:cNvPr id="10" name="Picture 9" descr="A close up of text on a screen&#10;&#10;Description automatically generated">
            <a:extLst>
              <a:ext uri="{FF2B5EF4-FFF2-40B4-BE49-F238E27FC236}">
                <a16:creationId xmlns:a16="http://schemas.microsoft.com/office/drawing/2014/main" id="{E3BE84FD-7666-4E6B-AF55-D40C546A4E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049" y="5277469"/>
            <a:ext cx="1813886" cy="748926"/>
          </a:xfrm>
          <a:prstGeom prst="rect">
            <a:avLst/>
          </a:prstGeom>
        </p:spPr>
      </p:pic>
      <p:pic>
        <p:nvPicPr>
          <p:cNvPr id="1026" name="Picture 2">
            <a:extLst>
              <a:ext uri="{FF2B5EF4-FFF2-40B4-BE49-F238E27FC236}">
                <a16:creationId xmlns:a16="http://schemas.microsoft.com/office/drawing/2014/main" id="{D38E1EFC-E26D-490E-B877-53A6DE018E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10935" y="5996021"/>
            <a:ext cx="465945" cy="468064"/>
          </a:xfrm>
          <a:prstGeom prst="rect">
            <a:avLst/>
          </a:prstGeom>
          <a:noFill/>
          <a:extLst>
            <a:ext uri="{909E8E84-426E-40DD-AFC4-6F175D3DCCD1}">
              <a14:hiddenFill xmlns:a14="http://schemas.microsoft.com/office/drawing/2010/main">
                <a:solidFill>
                  <a:srgbClr val="FFFFFF"/>
                </a:solidFill>
              </a14:hiddenFill>
            </a:ext>
          </a:extLst>
        </p:spPr>
      </p:pic>
      <p:sp>
        <p:nvSpPr>
          <p:cNvPr id="44" name="object 11">
            <a:extLst>
              <a:ext uri="{FF2B5EF4-FFF2-40B4-BE49-F238E27FC236}">
                <a16:creationId xmlns:a16="http://schemas.microsoft.com/office/drawing/2014/main" id="{9F96ECEA-C7BF-4733-AF79-0F7B10203813}"/>
              </a:ext>
            </a:extLst>
          </p:cNvPr>
          <p:cNvSpPr txBox="1"/>
          <p:nvPr/>
        </p:nvSpPr>
        <p:spPr>
          <a:xfrm>
            <a:off x="8960451" y="5981716"/>
            <a:ext cx="992082" cy="410369"/>
          </a:xfrm>
          <a:prstGeom prst="rect">
            <a:avLst/>
          </a:prstGeom>
        </p:spPr>
        <p:txBody>
          <a:bodyPr vert="horz" wrap="square" lIns="0" tIns="12700" rIns="0" bIns="0" rtlCol="0">
            <a:spAutoFit/>
          </a:bodyPr>
          <a:lstStyle/>
          <a:p>
            <a:pPr marL="12700" algn="ctr">
              <a:lnSpc>
                <a:spcPts val="1040"/>
              </a:lnSpc>
              <a:spcBef>
                <a:spcPts val="100"/>
              </a:spcBef>
            </a:pPr>
            <a:r>
              <a:rPr lang="en-US" sz="900" b="1" i="1" dirty="0">
                <a:solidFill>
                  <a:srgbClr val="F06E00"/>
                </a:solidFill>
                <a:latin typeface="Arial Narrow" panose="020B0606020202030204" pitchFamily="34" charset="0"/>
                <a:cs typeface="Calibri"/>
              </a:rPr>
              <a:t>Reviewer</a:t>
            </a:r>
            <a:endParaRPr lang="en-US" sz="900" i="1" dirty="0">
              <a:solidFill>
                <a:srgbClr val="F06E00"/>
              </a:solidFill>
              <a:latin typeface="Arial Narrow" panose="020B0606020202030204" pitchFamily="34" charset="0"/>
              <a:cs typeface="Calibri"/>
            </a:endParaRPr>
          </a:p>
          <a:p>
            <a:pPr marL="12700" algn="ctr">
              <a:lnSpc>
                <a:spcPts val="1040"/>
              </a:lnSpc>
              <a:spcBef>
                <a:spcPts val="100"/>
              </a:spcBef>
            </a:pPr>
            <a:r>
              <a:rPr lang="en-US" sz="900" b="1" i="1" spc="-5" dirty="0">
                <a:solidFill>
                  <a:srgbClr val="F06E00"/>
                </a:solidFill>
                <a:latin typeface="Arial Narrow" panose="020B0606020202030204" pitchFamily="34" charset="0"/>
                <a:cs typeface="Calibri"/>
              </a:rPr>
              <a:t>National Science Foundation</a:t>
            </a:r>
            <a:endParaRPr sz="900" i="1" dirty="0">
              <a:solidFill>
                <a:srgbClr val="F06E00"/>
              </a:solidFill>
              <a:latin typeface="Arial Narrow" panose="020B0606020202030204" pitchFamily="34" charset="0"/>
              <a:cs typeface="Calibri"/>
            </a:endParaRPr>
          </a:p>
        </p:txBody>
      </p:sp>
      <p:pic>
        <p:nvPicPr>
          <p:cNvPr id="6" name="Picture 5" descr="A person wearing glasses&#10;&#10;Description automatically generated with low confidence">
            <a:extLst>
              <a:ext uri="{FF2B5EF4-FFF2-40B4-BE49-F238E27FC236}">
                <a16:creationId xmlns:a16="http://schemas.microsoft.com/office/drawing/2014/main" id="{6528E850-B3BE-41AE-9C6C-DD28C6F6B1E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1807" y="1559862"/>
            <a:ext cx="2111350" cy="2860810"/>
          </a:xfrm>
          <a:prstGeom prst="rect">
            <a:avLst/>
          </a:prstGeom>
          <a:ln>
            <a:noFill/>
          </a:ln>
          <a:effectLst>
            <a:outerShdw blurRad="292100" dist="139700" dir="2700000" algn="tl" rotWithShape="0">
              <a:srgbClr val="333333">
                <a:alpha val="65000"/>
              </a:srgbClr>
            </a:outerShdw>
          </a:effectLst>
        </p:spPr>
      </p:pic>
      <p:sp>
        <p:nvSpPr>
          <p:cNvPr id="55" name="object 26">
            <a:extLst>
              <a:ext uri="{FF2B5EF4-FFF2-40B4-BE49-F238E27FC236}">
                <a16:creationId xmlns:a16="http://schemas.microsoft.com/office/drawing/2014/main" id="{0A81BF49-267A-4966-91F9-8C696E65B3D9}"/>
              </a:ext>
            </a:extLst>
          </p:cNvPr>
          <p:cNvSpPr txBox="1"/>
          <p:nvPr/>
        </p:nvSpPr>
        <p:spPr>
          <a:xfrm>
            <a:off x="10467341" y="5359350"/>
            <a:ext cx="1742884" cy="423193"/>
          </a:xfrm>
          <a:prstGeom prst="rect">
            <a:avLst/>
          </a:prstGeom>
        </p:spPr>
        <p:txBody>
          <a:bodyPr vert="horz" wrap="square" lIns="0" tIns="12700" rIns="0" bIns="0" rtlCol="0">
            <a:spAutoFit/>
          </a:bodyPr>
          <a:lstStyle/>
          <a:p>
            <a:pPr marL="12700" algn="ctr">
              <a:lnSpc>
                <a:spcPts val="1040"/>
              </a:lnSpc>
              <a:spcBef>
                <a:spcPts val="100"/>
              </a:spcBef>
            </a:pPr>
            <a:r>
              <a:rPr lang="en-US" sz="900" b="1" i="1" dirty="0">
                <a:solidFill>
                  <a:srgbClr val="F06E00"/>
                </a:solidFill>
                <a:effectLst/>
                <a:latin typeface="Arial Narrow" panose="020B0606020202030204" pitchFamily="34" charset="0"/>
                <a:ea typeface="Calibri" panose="020F0502020204030204" pitchFamily="34" charset="0"/>
                <a:cs typeface="Arial" panose="020B0604020202020204" pitchFamily="34" charset="0"/>
              </a:rPr>
              <a:t>Riester-Davis-Brody </a:t>
            </a:r>
          </a:p>
          <a:p>
            <a:pPr marL="12700" algn="ctr">
              <a:lnSpc>
                <a:spcPts val="1040"/>
              </a:lnSpc>
              <a:spcBef>
                <a:spcPts val="100"/>
              </a:spcBef>
            </a:pPr>
            <a:r>
              <a:rPr lang="en-US" sz="900" b="1" i="1" dirty="0">
                <a:solidFill>
                  <a:srgbClr val="F06E00"/>
                </a:solidFill>
                <a:latin typeface="Arial Narrow" panose="020B0606020202030204" pitchFamily="34" charset="0"/>
                <a:cs typeface="Calibri"/>
              </a:rPr>
              <a:t>Food Packaging </a:t>
            </a:r>
          </a:p>
          <a:p>
            <a:pPr marL="12700" algn="ctr">
              <a:lnSpc>
                <a:spcPts val="1040"/>
              </a:lnSpc>
              <a:spcBef>
                <a:spcPts val="100"/>
              </a:spcBef>
            </a:pPr>
            <a:r>
              <a:rPr lang="en-US" sz="900" b="1" i="1" dirty="0">
                <a:solidFill>
                  <a:srgbClr val="F06E00"/>
                </a:solidFill>
                <a:latin typeface="Arial Narrow" panose="020B0606020202030204" pitchFamily="34" charset="0"/>
                <a:cs typeface="Calibri"/>
              </a:rPr>
              <a:t>Lifetime Achievement Award</a:t>
            </a:r>
            <a:endParaRPr sz="900" i="1" dirty="0">
              <a:solidFill>
                <a:srgbClr val="F06E00"/>
              </a:solidFill>
              <a:latin typeface="Arial Narrow" panose="020B0606020202030204" pitchFamily="34" charset="0"/>
              <a:cs typeface="Calibri"/>
            </a:endParaRPr>
          </a:p>
        </p:txBody>
      </p:sp>
      <p:sp>
        <p:nvSpPr>
          <p:cNvPr id="57" name="TextBox 56">
            <a:extLst>
              <a:ext uri="{FF2B5EF4-FFF2-40B4-BE49-F238E27FC236}">
                <a16:creationId xmlns:a16="http://schemas.microsoft.com/office/drawing/2014/main" id="{3751C234-0CE0-4609-B456-0DDD22F96BFE}"/>
              </a:ext>
            </a:extLst>
          </p:cNvPr>
          <p:cNvSpPr txBox="1"/>
          <p:nvPr/>
        </p:nvSpPr>
        <p:spPr>
          <a:xfrm>
            <a:off x="10467342" y="4527412"/>
            <a:ext cx="1323606" cy="646331"/>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Recent </a:t>
            </a:r>
          </a:p>
          <a:p>
            <a:pPr algn="ctr"/>
            <a:r>
              <a:rPr lang="en-US" b="1" dirty="0">
                <a:effectLst>
                  <a:outerShdw blurRad="38100" dist="38100" dir="2700000" algn="tl">
                    <a:srgbClr val="000000">
                      <a:alpha val="43137"/>
                    </a:srgbClr>
                  </a:outerShdw>
                </a:effectLst>
              </a:rPr>
              <a:t>Awards</a:t>
            </a:r>
          </a:p>
        </p:txBody>
      </p:sp>
      <p:sp>
        <p:nvSpPr>
          <p:cNvPr id="58" name="TextBox 57">
            <a:extLst>
              <a:ext uri="{FF2B5EF4-FFF2-40B4-BE49-F238E27FC236}">
                <a16:creationId xmlns:a16="http://schemas.microsoft.com/office/drawing/2014/main" id="{38DE1F64-B163-4872-BB67-21F38D9618DC}"/>
              </a:ext>
            </a:extLst>
          </p:cNvPr>
          <p:cNvSpPr txBox="1"/>
          <p:nvPr/>
        </p:nvSpPr>
        <p:spPr>
          <a:xfrm>
            <a:off x="2128093" y="4527412"/>
            <a:ext cx="1281913" cy="646331"/>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Adjunct </a:t>
            </a:r>
          </a:p>
          <a:p>
            <a:pPr algn="ctr"/>
            <a:r>
              <a:rPr lang="en-US" b="1" dirty="0">
                <a:effectLst>
                  <a:outerShdw blurRad="38100" dist="38100" dir="2700000" algn="tl">
                    <a:srgbClr val="000000">
                      <a:alpha val="43137"/>
                    </a:srgbClr>
                  </a:outerShdw>
                </a:effectLst>
              </a:rPr>
              <a:t>Professor</a:t>
            </a:r>
          </a:p>
        </p:txBody>
      </p:sp>
      <p:sp>
        <p:nvSpPr>
          <p:cNvPr id="59" name="TextBox 58">
            <a:extLst>
              <a:ext uri="{FF2B5EF4-FFF2-40B4-BE49-F238E27FC236}">
                <a16:creationId xmlns:a16="http://schemas.microsoft.com/office/drawing/2014/main" id="{1A40FAAA-CAF5-4268-9CAB-F0F795406D64}"/>
              </a:ext>
            </a:extLst>
          </p:cNvPr>
          <p:cNvSpPr txBox="1"/>
          <p:nvPr/>
        </p:nvSpPr>
        <p:spPr>
          <a:xfrm>
            <a:off x="5270891" y="4527412"/>
            <a:ext cx="4721016" cy="369332"/>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Current Leadership &amp; Editorial Boards</a:t>
            </a:r>
          </a:p>
        </p:txBody>
      </p:sp>
      <p:sp>
        <p:nvSpPr>
          <p:cNvPr id="61" name="TextBox 60">
            <a:extLst>
              <a:ext uri="{FF2B5EF4-FFF2-40B4-BE49-F238E27FC236}">
                <a16:creationId xmlns:a16="http://schemas.microsoft.com/office/drawing/2014/main" id="{67CF39C2-C14E-475B-9724-CCBBB7DAFE75}"/>
              </a:ext>
            </a:extLst>
          </p:cNvPr>
          <p:cNvSpPr txBox="1"/>
          <p:nvPr/>
        </p:nvSpPr>
        <p:spPr>
          <a:xfrm>
            <a:off x="3459886" y="4527412"/>
            <a:ext cx="1785485" cy="646331"/>
          </a:xfrm>
          <a:prstGeom prst="rect">
            <a:avLst/>
          </a:prstGeom>
          <a:noFill/>
        </p:spPr>
        <p:txBody>
          <a:bodyPr wrap="square" rtlCol="0">
            <a:spAutoFit/>
          </a:bodyPr>
          <a:lstStyle/>
          <a:p>
            <a:pPr algn="ctr"/>
            <a:r>
              <a:rPr lang="en-US" b="1" dirty="0">
                <a:effectLst>
                  <a:outerShdw blurRad="38100" dist="38100" dir="2700000" algn="tl">
                    <a:srgbClr val="000000">
                      <a:alpha val="43137"/>
                    </a:srgbClr>
                  </a:outerShdw>
                </a:effectLst>
              </a:rPr>
              <a:t>Monthly </a:t>
            </a:r>
          </a:p>
          <a:p>
            <a:pPr algn="ctr"/>
            <a:r>
              <a:rPr lang="en-US" b="1" dirty="0">
                <a:effectLst>
                  <a:outerShdw blurRad="38100" dist="38100" dir="2700000" algn="tl">
                    <a:srgbClr val="000000">
                      <a:alpha val="43137"/>
                    </a:srgbClr>
                  </a:outerShdw>
                </a:effectLst>
              </a:rPr>
              <a:t>Columnist</a:t>
            </a:r>
          </a:p>
        </p:txBody>
      </p:sp>
      <p:pic>
        <p:nvPicPr>
          <p:cNvPr id="16" name="Picture 2" descr="packagingdigest.com">
            <a:extLst>
              <a:ext uri="{FF2B5EF4-FFF2-40B4-BE49-F238E27FC236}">
                <a16:creationId xmlns:a16="http://schemas.microsoft.com/office/drawing/2014/main" id="{AA58679F-FCCE-43DF-8694-D350106BC6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28778" y="5883329"/>
            <a:ext cx="1191368" cy="35993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820D0E66-C7D6-4529-904B-0BCD2F5DD6C7}"/>
              </a:ext>
            </a:extLst>
          </p:cNvPr>
          <p:cNvPicPr>
            <a:picLocks noChangeAspect="1"/>
          </p:cNvPicPr>
          <p:nvPr/>
        </p:nvPicPr>
        <p:blipFill>
          <a:blip r:embed="rId12"/>
          <a:stretch>
            <a:fillRect/>
          </a:stretch>
        </p:blipFill>
        <p:spPr>
          <a:xfrm>
            <a:off x="3641138" y="5402161"/>
            <a:ext cx="1579873" cy="359930"/>
          </a:xfrm>
          <a:prstGeom prst="rect">
            <a:avLst/>
          </a:prstGeom>
        </p:spPr>
      </p:pic>
      <p:pic>
        <p:nvPicPr>
          <p:cNvPr id="1028" name="Picture 4" descr="Home | For People + The Planet">
            <a:extLst>
              <a:ext uri="{FF2B5EF4-FFF2-40B4-BE49-F238E27FC236}">
                <a16:creationId xmlns:a16="http://schemas.microsoft.com/office/drawing/2014/main" id="{8AE315D7-A0A0-4B2D-8BDA-F55F7594FE8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710835" y="4989322"/>
            <a:ext cx="1452007" cy="352489"/>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F73E7E96-A98A-4202-84AB-1CCF7337AB34}"/>
              </a:ext>
            </a:extLst>
          </p:cNvPr>
          <p:cNvSpPr txBox="1"/>
          <p:nvPr/>
        </p:nvSpPr>
        <p:spPr>
          <a:xfrm>
            <a:off x="8982678" y="4958734"/>
            <a:ext cx="992082" cy="507831"/>
          </a:xfrm>
          <a:prstGeom prst="rect">
            <a:avLst/>
          </a:prstGeom>
          <a:noFill/>
        </p:spPr>
        <p:txBody>
          <a:bodyPr wrap="square">
            <a:spAutoFit/>
          </a:bodyPr>
          <a:lstStyle/>
          <a:p>
            <a:pPr algn="ctr"/>
            <a:r>
              <a:rPr lang="en-US" sz="900" b="1" i="1" kern="1000" dirty="0">
                <a:solidFill>
                  <a:srgbClr val="F06E00"/>
                </a:solidFill>
                <a:effectLst/>
                <a:latin typeface="Arial Narrow" panose="020B0606020202030204" pitchFamily="34" charset="0"/>
                <a:ea typeface="Calibri" panose="020F0502020204030204" pitchFamily="34" charset="0"/>
                <a:cs typeface="Arial" panose="020B0604020202020204" pitchFamily="34" charset="0"/>
              </a:rPr>
              <a:t>Advisor </a:t>
            </a:r>
          </a:p>
          <a:p>
            <a:pPr algn="ctr"/>
            <a:r>
              <a:rPr lang="en-US" sz="900" b="1" i="1" kern="1000" dirty="0">
                <a:solidFill>
                  <a:srgbClr val="F06E00"/>
                </a:solidFill>
                <a:effectLst/>
                <a:latin typeface="Arial Narrow" panose="020B0606020202030204" pitchFamily="34" charset="0"/>
                <a:ea typeface="Calibri" panose="020F0502020204030204" pitchFamily="34" charset="0"/>
                <a:cs typeface="Arial" panose="020B0604020202020204" pitchFamily="34" charset="0"/>
              </a:rPr>
              <a:t>Food Waste Repackaged</a:t>
            </a:r>
            <a:endParaRPr lang="en-US" sz="900" b="1" i="1" dirty="0">
              <a:solidFill>
                <a:srgbClr val="F06E00"/>
              </a:solidFill>
              <a:latin typeface="Arial Narrow" panose="020B0606020202030204" pitchFamily="34" charset="0"/>
            </a:endParaRPr>
          </a:p>
        </p:txBody>
      </p:sp>
      <p:pic>
        <p:nvPicPr>
          <p:cNvPr id="1030" name="Picture 6" descr="IFT Food Packaging Division | LinkedIn">
            <a:extLst>
              <a:ext uri="{FF2B5EF4-FFF2-40B4-BE49-F238E27FC236}">
                <a16:creationId xmlns:a16="http://schemas.microsoft.com/office/drawing/2014/main" id="{945195BC-874E-495E-9E99-4927217ECEA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9260" t="38658" r="-1437" b="32808"/>
          <a:stretch/>
        </p:blipFill>
        <p:spPr bwMode="auto">
          <a:xfrm>
            <a:off x="6701284" y="5511192"/>
            <a:ext cx="1084347" cy="497624"/>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E84E91DE-3E92-416F-94E0-4B1ECAE104D3}"/>
              </a:ext>
            </a:extLst>
          </p:cNvPr>
          <p:cNvSpPr txBox="1"/>
          <p:nvPr/>
        </p:nvSpPr>
        <p:spPr>
          <a:xfrm>
            <a:off x="7728291" y="5495259"/>
            <a:ext cx="819191" cy="369332"/>
          </a:xfrm>
          <a:prstGeom prst="rect">
            <a:avLst/>
          </a:prstGeom>
          <a:noFill/>
        </p:spPr>
        <p:txBody>
          <a:bodyPr wrap="square">
            <a:spAutoFit/>
          </a:bodyPr>
          <a:lstStyle/>
          <a:p>
            <a:pPr algn="ctr"/>
            <a:r>
              <a:rPr lang="en-US" sz="900" b="1" i="1" kern="1000" dirty="0">
                <a:solidFill>
                  <a:srgbClr val="F06E00"/>
                </a:solidFill>
                <a:effectLst/>
                <a:latin typeface="Arial Narrow" panose="020B0606020202030204" pitchFamily="34" charset="0"/>
                <a:ea typeface="Calibri" panose="020F0502020204030204" pitchFamily="34" charset="0"/>
                <a:cs typeface="Arial" panose="020B0604020202020204" pitchFamily="34" charset="0"/>
              </a:rPr>
              <a:t>Executive Board</a:t>
            </a:r>
            <a:endParaRPr lang="en-US" sz="900" b="1" i="1" dirty="0">
              <a:solidFill>
                <a:srgbClr val="F06E00"/>
              </a:solidFill>
              <a:latin typeface="Arial Narrow" panose="020B0606020202030204" pitchFamily="34" charset="0"/>
            </a:endParaRPr>
          </a:p>
        </p:txBody>
      </p:sp>
      <p:sp>
        <p:nvSpPr>
          <p:cNvPr id="65" name="object 24">
            <a:extLst>
              <a:ext uri="{FF2B5EF4-FFF2-40B4-BE49-F238E27FC236}">
                <a16:creationId xmlns:a16="http://schemas.microsoft.com/office/drawing/2014/main" id="{1256D4E7-93F5-4D39-A2CF-2BD18F567539}"/>
              </a:ext>
            </a:extLst>
          </p:cNvPr>
          <p:cNvSpPr/>
          <p:nvPr/>
        </p:nvSpPr>
        <p:spPr>
          <a:xfrm>
            <a:off x="5289166" y="4998294"/>
            <a:ext cx="1330035" cy="385952"/>
          </a:xfrm>
          <a:prstGeom prst="rect">
            <a:avLst/>
          </a:prstGeom>
          <a:blipFill>
            <a:blip r:embed="rId15" cstate="print"/>
            <a:stretch>
              <a:fillRect/>
            </a:stretch>
          </a:blipFill>
        </p:spPr>
        <p:txBody>
          <a:bodyPr wrap="square" lIns="0" tIns="0" rIns="0" bIns="0" rtlCol="0"/>
          <a:lstStyle/>
          <a:p>
            <a:endParaRPr dirty="0"/>
          </a:p>
        </p:txBody>
      </p:sp>
      <p:sp>
        <p:nvSpPr>
          <p:cNvPr id="67" name="TextBox 66">
            <a:extLst>
              <a:ext uri="{FF2B5EF4-FFF2-40B4-BE49-F238E27FC236}">
                <a16:creationId xmlns:a16="http://schemas.microsoft.com/office/drawing/2014/main" id="{0A2C3ACC-911E-42C6-BC1C-94FF62A92D94}"/>
              </a:ext>
            </a:extLst>
          </p:cNvPr>
          <p:cNvSpPr txBox="1"/>
          <p:nvPr/>
        </p:nvSpPr>
        <p:spPr>
          <a:xfrm>
            <a:off x="10592794" y="6111800"/>
            <a:ext cx="1362269" cy="220573"/>
          </a:xfrm>
          <a:prstGeom prst="rect">
            <a:avLst/>
          </a:prstGeom>
          <a:noFill/>
        </p:spPr>
        <p:txBody>
          <a:bodyPr wrap="square">
            <a:spAutoFit/>
          </a:bodyPr>
          <a:lstStyle/>
          <a:p>
            <a:pPr marL="12700" algn="ctr">
              <a:lnSpc>
                <a:spcPts val="1040"/>
              </a:lnSpc>
              <a:spcBef>
                <a:spcPts val="100"/>
              </a:spcBef>
            </a:pPr>
            <a:r>
              <a:rPr lang="en-US" sz="900" b="1" i="1" dirty="0">
                <a:solidFill>
                  <a:srgbClr val="F06E00"/>
                </a:solidFill>
                <a:latin typeface="Arial Narrow" panose="020B0606020202030204" pitchFamily="34" charset="0"/>
                <a:cs typeface="Calibri"/>
              </a:rPr>
              <a:t>IFT</a:t>
            </a:r>
            <a:r>
              <a:rPr lang="en-US" sz="900" b="1" i="1" spc="-5" dirty="0">
                <a:solidFill>
                  <a:srgbClr val="F06E00"/>
                </a:solidFill>
                <a:latin typeface="Arial Narrow" panose="020B0606020202030204" pitchFamily="34" charset="0"/>
                <a:cs typeface="Calibri"/>
              </a:rPr>
              <a:t> </a:t>
            </a:r>
            <a:r>
              <a:rPr lang="en-US" sz="900" b="1" i="1" spc="-10" dirty="0">
                <a:solidFill>
                  <a:srgbClr val="F06E00"/>
                </a:solidFill>
                <a:latin typeface="Arial Narrow" panose="020B0606020202030204" pitchFamily="34" charset="0"/>
                <a:cs typeface="Calibri"/>
              </a:rPr>
              <a:t>Fellow</a:t>
            </a:r>
            <a:endParaRPr lang="en-US" sz="900" i="1" dirty="0">
              <a:solidFill>
                <a:srgbClr val="F06E00"/>
              </a:solidFill>
              <a:latin typeface="Arial Narrow" panose="020B0606020202030204" pitchFamily="34" charset="0"/>
              <a:cs typeface="Calibri"/>
            </a:endParaRPr>
          </a:p>
        </p:txBody>
      </p:sp>
      <p:pic>
        <p:nvPicPr>
          <p:cNvPr id="1036" name="Picture 12" descr="Free Award Cliparts, Download Free Award Cliparts png images, Free ClipArts  on Clipart Library">
            <a:extLst>
              <a:ext uri="{FF2B5EF4-FFF2-40B4-BE49-F238E27FC236}">
                <a16:creationId xmlns:a16="http://schemas.microsoft.com/office/drawing/2014/main" id="{A1717C17-F9B1-4CF5-B41F-A5763353A74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l="28544" t="-6512" r="25001" b="6512"/>
          <a:stretch/>
        </p:blipFill>
        <p:spPr bwMode="auto">
          <a:xfrm>
            <a:off x="10141407" y="5123655"/>
            <a:ext cx="438741" cy="61426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omprehensive Reviews in Food Science and Food Safety: Vol 14, No 6">
            <a:extLst>
              <a:ext uri="{FF2B5EF4-FFF2-40B4-BE49-F238E27FC236}">
                <a16:creationId xmlns:a16="http://schemas.microsoft.com/office/drawing/2014/main" id="{CDA530DB-63BA-4C50-94DB-1D78B9B2EC4F}"/>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17712" b="35058"/>
          <a:stretch/>
        </p:blipFill>
        <p:spPr bwMode="auto">
          <a:xfrm>
            <a:off x="8435212" y="5485128"/>
            <a:ext cx="765026" cy="434024"/>
          </a:xfrm>
          <a:prstGeom prst="rect">
            <a:avLst/>
          </a:prstGeom>
          <a:noFill/>
          <a:extLst>
            <a:ext uri="{909E8E84-426E-40DD-AFC4-6F175D3DCCD1}">
              <a14:hiddenFill xmlns:a14="http://schemas.microsoft.com/office/drawing/2010/main">
                <a:solidFill>
                  <a:srgbClr val="FFFFFF"/>
                </a:solidFill>
              </a14:hiddenFill>
            </a:ext>
          </a:extLst>
        </p:spPr>
      </p:pic>
      <p:sp>
        <p:nvSpPr>
          <p:cNvPr id="72" name="object 13">
            <a:extLst>
              <a:ext uri="{FF2B5EF4-FFF2-40B4-BE49-F238E27FC236}">
                <a16:creationId xmlns:a16="http://schemas.microsoft.com/office/drawing/2014/main" id="{8DFA37CE-306C-410A-824E-752B89AC3190}"/>
              </a:ext>
            </a:extLst>
          </p:cNvPr>
          <p:cNvSpPr txBox="1"/>
          <p:nvPr/>
        </p:nvSpPr>
        <p:spPr>
          <a:xfrm>
            <a:off x="8547482" y="5635186"/>
            <a:ext cx="2012789" cy="153888"/>
          </a:xfrm>
          <a:prstGeom prst="rect">
            <a:avLst/>
          </a:prstGeom>
        </p:spPr>
        <p:txBody>
          <a:bodyPr vert="horz" wrap="square" lIns="0" tIns="25400" rIns="0" bIns="0" rtlCol="0">
            <a:spAutoFit/>
          </a:bodyPr>
          <a:lstStyle/>
          <a:p>
            <a:pPr marL="12700" marR="5080" algn="ctr">
              <a:lnSpc>
                <a:spcPts val="1000"/>
              </a:lnSpc>
              <a:spcBef>
                <a:spcPts val="200"/>
              </a:spcBef>
            </a:pPr>
            <a:r>
              <a:rPr sz="900" b="1" i="1" spc="-5" dirty="0">
                <a:solidFill>
                  <a:srgbClr val="F06E00"/>
                </a:solidFill>
                <a:latin typeface="Arial Narrow" panose="020B0606020202030204" pitchFamily="34" charset="0"/>
                <a:cs typeface="Calibri"/>
              </a:rPr>
              <a:t>Editorial</a:t>
            </a:r>
            <a:r>
              <a:rPr sz="900" b="1" i="1" spc="-15" dirty="0">
                <a:solidFill>
                  <a:srgbClr val="F06E00"/>
                </a:solidFill>
                <a:latin typeface="Arial Narrow" panose="020B0606020202030204" pitchFamily="34" charset="0"/>
                <a:cs typeface="Calibri"/>
              </a:rPr>
              <a:t> </a:t>
            </a:r>
            <a:r>
              <a:rPr sz="900" b="1" i="1" spc="-5" dirty="0">
                <a:solidFill>
                  <a:srgbClr val="F06E00"/>
                </a:solidFill>
                <a:latin typeface="Arial Narrow" panose="020B0606020202030204" pitchFamily="34" charset="0"/>
                <a:cs typeface="Calibri"/>
              </a:rPr>
              <a:t>Board</a:t>
            </a:r>
            <a:endParaRPr sz="900" i="1" dirty="0">
              <a:solidFill>
                <a:srgbClr val="F06E00"/>
              </a:solidFill>
              <a:latin typeface="Arial Narrow" panose="020B0606020202030204" pitchFamily="34" charset="0"/>
              <a:cs typeface="Calibri"/>
            </a:endParaRPr>
          </a:p>
        </p:txBody>
      </p:sp>
      <p:sp>
        <p:nvSpPr>
          <p:cNvPr id="3" name="TextBox 2">
            <a:extLst>
              <a:ext uri="{FF2B5EF4-FFF2-40B4-BE49-F238E27FC236}">
                <a16:creationId xmlns:a16="http://schemas.microsoft.com/office/drawing/2014/main" id="{8A4FB73B-368B-DDB6-C7DE-DE6B318E5F57}"/>
              </a:ext>
            </a:extLst>
          </p:cNvPr>
          <p:cNvSpPr txBox="1"/>
          <p:nvPr/>
        </p:nvSpPr>
        <p:spPr>
          <a:xfrm>
            <a:off x="2474469" y="1476408"/>
            <a:ext cx="9565987" cy="27084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dirty="0">
                <a:solidFill>
                  <a:srgbClr val="000000"/>
                </a:solidFill>
                <a:ea typeface="+mn-lt"/>
                <a:cs typeface="+mn-lt"/>
              </a:rPr>
              <a:t>Claire’s </a:t>
            </a:r>
            <a:r>
              <a:rPr lang="en-US" sz="1700" dirty="0">
                <a:solidFill>
                  <a:srgbClr val="000000"/>
                </a:solidFill>
                <a:effectLst/>
                <a:ea typeface="Calibri" panose="020F0502020204030204" pitchFamily="34" charset="0"/>
                <a:cs typeface="Arial" panose="020B0604020202020204" pitchFamily="34" charset="0"/>
              </a:rPr>
              <a:t>mission is to enable a more sustainable food system with science and value chain innovations that more sustainably increases food shelf life and prevents food waste</a:t>
            </a:r>
          </a:p>
          <a:p>
            <a:endParaRPr lang="en-US" sz="1700" dirty="0"/>
          </a:p>
          <a:p>
            <a:pPr marL="285750" indent="-285750">
              <a:buFont typeface="Arial"/>
              <a:buChar char="•"/>
            </a:pPr>
            <a:r>
              <a:rPr lang="en-US" sz="1700" dirty="0">
                <a:ea typeface="+mn-lt"/>
                <a:cs typeface="+mn-lt"/>
              </a:rPr>
              <a:t>35+ years of food packaging experience</a:t>
            </a:r>
            <a:endParaRPr lang="en-US" sz="1700" dirty="0"/>
          </a:p>
          <a:p>
            <a:pPr marL="285750" indent="-285750">
              <a:buFont typeface="Arial"/>
              <a:buChar char="•"/>
            </a:pPr>
            <a:r>
              <a:rPr lang="en-US" sz="1700" dirty="0">
                <a:ea typeface="+mn-lt"/>
                <a:cs typeface="+mn-lt"/>
              </a:rPr>
              <a:t>Ranks innovative packaging science and value chain solutions to extend shelf life</a:t>
            </a:r>
            <a:endParaRPr lang="en-US" sz="1700" dirty="0"/>
          </a:p>
          <a:p>
            <a:pPr marL="285750" indent="-285750">
              <a:buFont typeface="Arial"/>
              <a:buChar char="•"/>
            </a:pPr>
            <a:r>
              <a:rPr lang="en-US" sz="1700" dirty="0">
                <a:ea typeface="+mn-lt"/>
                <a:cs typeface="+mn-lt"/>
              </a:rPr>
              <a:t>Generates implementation roadmaps and aligns business cases</a:t>
            </a:r>
          </a:p>
          <a:p>
            <a:pPr marL="285750" indent="-285750">
              <a:buFont typeface="Arial"/>
              <a:buChar char="•"/>
            </a:pPr>
            <a:endParaRPr lang="en-US" sz="1700" dirty="0"/>
          </a:p>
          <a:p>
            <a:pPr marL="285750" indent="-285750">
              <a:buFont typeface="Arial"/>
              <a:buChar char="•"/>
            </a:pPr>
            <a:r>
              <a:rPr lang="en-US" sz="1700" dirty="0">
                <a:ea typeface="+mn-lt"/>
                <a:cs typeface="+mn-lt"/>
              </a:rPr>
              <a:t>IFT Fellow, Riester-Davis-Brody life-time achievement in food packaging award recipient</a:t>
            </a:r>
          </a:p>
          <a:p>
            <a:pPr marL="285750" indent="-285750">
              <a:buFont typeface="Arial"/>
              <a:buChar char="•"/>
            </a:pPr>
            <a:r>
              <a:rPr lang="en-US" sz="1700" dirty="0">
                <a:ea typeface="+mn-lt"/>
                <a:cs typeface="+mn-lt"/>
              </a:rPr>
              <a:t>Doctorate in Food Science and Nutrition at University of Minnesota </a:t>
            </a:r>
          </a:p>
          <a:p>
            <a:pPr marL="285750" indent="-285750">
              <a:buFont typeface="Arial"/>
              <a:buChar char="•"/>
            </a:pPr>
            <a:r>
              <a:rPr lang="en-US" sz="1700" dirty="0">
                <a:ea typeface="+mn-lt"/>
                <a:cs typeface="+mn-lt"/>
              </a:rPr>
              <a:t>MS and BS in Packaging at Michigan State University</a:t>
            </a:r>
            <a:endParaRPr lang="en-US" sz="1700" dirty="0"/>
          </a:p>
        </p:txBody>
      </p:sp>
      <p:cxnSp>
        <p:nvCxnSpPr>
          <p:cNvPr id="9" name="Straight Connector 8">
            <a:extLst>
              <a:ext uri="{FF2B5EF4-FFF2-40B4-BE49-F238E27FC236}">
                <a16:creationId xmlns:a16="http://schemas.microsoft.com/office/drawing/2014/main" id="{A434B41B-7FBF-B1F6-95D3-C5D462B8C03E}"/>
              </a:ext>
            </a:extLst>
          </p:cNvPr>
          <p:cNvCxnSpPr>
            <a:cxnSpLocks/>
          </p:cNvCxnSpPr>
          <p:nvPr/>
        </p:nvCxnSpPr>
        <p:spPr>
          <a:xfrm>
            <a:off x="5270890" y="5190920"/>
            <a:ext cx="0" cy="694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76BE0DC-6339-4172-2D62-26DC988D8E2E}"/>
              </a:ext>
            </a:extLst>
          </p:cNvPr>
          <p:cNvCxnSpPr>
            <a:cxnSpLocks/>
          </p:cNvCxnSpPr>
          <p:nvPr/>
        </p:nvCxnSpPr>
        <p:spPr>
          <a:xfrm>
            <a:off x="2102573" y="5190920"/>
            <a:ext cx="0" cy="6944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C00FE01-44AC-F6AB-6877-8056E50CDF6B}"/>
              </a:ext>
            </a:extLst>
          </p:cNvPr>
          <p:cNvCxnSpPr>
            <a:cxnSpLocks/>
          </p:cNvCxnSpPr>
          <p:nvPr/>
        </p:nvCxnSpPr>
        <p:spPr>
          <a:xfrm>
            <a:off x="3410006" y="5190920"/>
            <a:ext cx="0" cy="694458"/>
          </a:xfrm>
          <a:prstGeom prst="line">
            <a:avLst/>
          </a:prstGeom>
        </p:spPr>
        <p:style>
          <a:lnRef idx="1">
            <a:schemeClr val="accent1"/>
          </a:lnRef>
          <a:fillRef idx="0">
            <a:schemeClr val="accent1"/>
          </a:fillRef>
          <a:effectRef idx="0">
            <a:schemeClr val="accent1"/>
          </a:effectRef>
          <a:fontRef idx="minor">
            <a:schemeClr val="tx1"/>
          </a:fontRef>
        </p:style>
      </p:cxnSp>
      <p:sp>
        <p:nvSpPr>
          <p:cNvPr id="7" name="Footer Placeholder 6">
            <a:extLst>
              <a:ext uri="{FF2B5EF4-FFF2-40B4-BE49-F238E27FC236}">
                <a16:creationId xmlns:a16="http://schemas.microsoft.com/office/drawing/2014/main" id="{57E6DDDA-50A4-D097-F706-4245AEDCBE88}"/>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
        <p:nvSpPr>
          <p:cNvPr id="4" name="Slide Number Placeholder 3">
            <a:extLst>
              <a:ext uri="{FF2B5EF4-FFF2-40B4-BE49-F238E27FC236}">
                <a16:creationId xmlns:a16="http://schemas.microsoft.com/office/drawing/2014/main" id="{9405D1DE-AF2B-45F1-B831-1D94008413B6}"/>
              </a:ext>
            </a:extLst>
          </p:cNvPr>
          <p:cNvSpPr>
            <a:spLocks noGrp="1"/>
          </p:cNvSpPr>
          <p:nvPr>
            <p:ph type="sldNum" sz="quarter" idx="11"/>
          </p:nvPr>
        </p:nvSpPr>
        <p:spPr>
          <a:xfrm>
            <a:off x="10817352" y="6574536"/>
            <a:ext cx="880889" cy="365125"/>
          </a:xfrm>
        </p:spPr>
        <p:txBody>
          <a:bodyPr/>
          <a:lstStyle/>
          <a:p>
            <a:fld id="{7A3A98C3-F775-442A-8494-0860167D427F}" type="slidenum">
              <a:rPr lang="en-US" sz="1000" smtClean="0">
                <a:solidFill>
                  <a:schemeClr val="bg2"/>
                </a:solidFill>
              </a:rPr>
              <a:pPr/>
              <a:t>2</a:t>
            </a:fld>
            <a:endParaRPr lang="en-US" sz="1000" dirty="0">
              <a:solidFill>
                <a:schemeClr val="bg2"/>
              </a:solidFill>
            </a:endParaRPr>
          </a:p>
        </p:txBody>
      </p:sp>
    </p:spTree>
    <p:extLst>
      <p:ext uri="{BB962C8B-B14F-4D97-AF65-F5344CB8AC3E}">
        <p14:creationId xmlns:p14="http://schemas.microsoft.com/office/powerpoint/2010/main" val="1311821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1A2F4-6C8D-4A66-A2EA-73FE947DB630}"/>
              </a:ext>
            </a:extLst>
          </p:cNvPr>
          <p:cNvSpPr>
            <a:spLocks noGrp="1"/>
          </p:cNvSpPr>
          <p:nvPr>
            <p:ph type="title"/>
          </p:nvPr>
        </p:nvSpPr>
        <p:spPr/>
        <p:txBody>
          <a:bodyPr/>
          <a:lstStyle/>
          <a:p>
            <a:r>
              <a:rPr lang="en-US" sz="3200" dirty="0"/>
              <a:t>The Waves of Sustainability</a:t>
            </a:r>
          </a:p>
        </p:txBody>
      </p:sp>
      <p:graphicFrame>
        <p:nvGraphicFramePr>
          <p:cNvPr id="5" name="Diagram 4">
            <a:extLst>
              <a:ext uri="{FF2B5EF4-FFF2-40B4-BE49-F238E27FC236}">
                <a16:creationId xmlns:a16="http://schemas.microsoft.com/office/drawing/2014/main" id="{D7D0A213-FFBD-ACE6-C259-DC2A2463A311}"/>
              </a:ext>
            </a:extLst>
          </p:cNvPr>
          <p:cNvGraphicFramePr/>
          <p:nvPr>
            <p:extLst>
              <p:ext uri="{D42A27DB-BD31-4B8C-83A1-F6EECF244321}">
                <p14:modId xmlns:p14="http://schemas.microsoft.com/office/powerpoint/2010/main" val="1235799842"/>
              </p:ext>
            </p:extLst>
          </p:nvPr>
        </p:nvGraphicFramePr>
        <p:xfrm>
          <a:off x="138224" y="1145444"/>
          <a:ext cx="12053776" cy="54119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BC958629-EF0A-78D4-3854-A099B0E99DFC}"/>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
        <p:nvSpPr>
          <p:cNvPr id="6" name="Slide Number Placeholder 13">
            <a:extLst>
              <a:ext uri="{FF2B5EF4-FFF2-40B4-BE49-F238E27FC236}">
                <a16:creationId xmlns:a16="http://schemas.microsoft.com/office/drawing/2014/main" id="{19D36EE2-77B5-E146-D1A1-CD5BDA16F30A}"/>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20</a:t>
            </a:fld>
            <a:endParaRPr lang="en-US" dirty="0"/>
          </a:p>
        </p:txBody>
      </p:sp>
    </p:spTree>
    <p:extLst>
      <p:ext uri="{BB962C8B-B14F-4D97-AF65-F5344CB8AC3E}">
        <p14:creationId xmlns:p14="http://schemas.microsoft.com/office/powerpoint/2010/main" val="1113369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3DDC51-91BE-4E3A-B8D0-03A05BC6F228}"/>
              </a:ext>
            </a:extLst>
          </p:cNvPr>
          <p:cNvSpPr>
            <a:spLocks noGrp="1"/>
          </p:cNvSpPr>
          <p:nvPr>
            <p:ph type="title"/>
          </p:nvPr>
        </p:nvSpPr>
        <p:spPr/>
        <p:txBody>
          <a:bodyPr>
            <a:normAutofit fontScale="90000"/>
          </a:bodyPr>
          <a:lstStyle/>
          <a:p>
            <a:r>
              <a:rPr lang="en-US" spc="-22" dirty="0">
                <a:solidFill>
                  <a:srgbClr val="263894"/>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WHERE WE ARE NOW l </a:t>
            </a:r>
            <a:br>
              <a:rPr lang="en-US" spc="-22" dirty="0">
                <a:solidFill>
                  <a:srgbClr val="263894"/>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br>
            <a:r>
              <a:rPr lang="en-US" dirty="0">
                <a:solidFill>
                  <a:schemeClr val="tx1"/>
                </a:solidFill>
                <a:effectLst>
                  <a:outerShdw blurRad="38100" dist="38100" dir="2700000" algn="tl">
                    <a:srgbClr val="000000">
                      <a:alpha val="43137"/>
                    </a:srgbClr>
                  </a:outerShdw>
                </a:effectLst>
              </a:rPr>
              <a:t>More Sustainable Packaging Prevents Food Waste</a:t>
            </a:r>
          </a:p>
        </p:txBody>
      </p:sp>
      <p:pic>
        <p:nvPicPr>
          <p:cNvPr id="7" name="Picture 6" descr="Diagram&#10;&#10;Description automatically generated with medium confidence">
            <a:extLst>
              <a:ext uri="{FF2B5EF4-FFF2-40B4-BE49-F238E27FC236}">
                <a16:creationId xmlns:a16="http://schemas.microsoft.com/office/drawing/2014/main" id="{705728EA-BA5E-4063-A1A1-8B4B2988D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0176" y="0"/>
            <a:ext cx="8579144" cy="6863316"/>
          </a:xfrm>
          <a:prstGeom prst="rect">
            <a:avLst/>
          </a:prstGeom>
        </p:spPr>
      </p:pic>
      <p:sp>
        <p:nvSpPr>
          <p:cNvPr id="3" name="Rectangle 2">
            <a:extLst>
              <a:ext uri="{FF2B5EF4-FFF2-40B4-BE49-F238E27FC236}">
                <a16:creationId xmlns:a16="http://schemas.microsoft.com/office/drawing/2014/main" id="{FB056BD3-07A3-51DC-4F58-27FF70BC3DED}"/>
              </a:ext>
            </a:extLst>
          </p:cNvPr>
          <p:cNvSpPr/>
          <p:nvPr/>
        </p:nvSpPr>
        <p:spPr>
          <a:xfrm>
            <a:off x="0" y="0"/>
            <a:ext cx="375017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pc="-22" dirty="0">
                <a:solidFill>
                  <a:srgbClr val="263894"/>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WHERE WE ARE NOW </a:t>
            </a:r>
          </a:p>
          <a:p>
            <a:pPr algn="ctr"/>
            <a:r>
              <a:rPr lang="en-US" spc="-22" dirty="0">
                <a:solidFill>
                  <a:srgbClr val="263894"/>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 </a:t>
            </a:r>
            <a:br>
              <a:rPr lang="en-US" spc="-22" dirty="0">
                <a:solidFill>
                  <a:srgbClr val="263894"/>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br>
            <a:r>
              <a:rPr lang="en-US" sz="3600" b="1" dirty="0">
                <a:solidFill>
                  <a:schemeClr val="tx1"/>
                </a:solidFill>
                <a:effectLst>
                  <a:outerShdw blurRad="38100" dist="38100" dir="2700000" algn="tl">
                    <a:srgbClr val="000000">
                      <a:alpha val="43137"/>
                    </a:srgbClr>
                  </a:outerShdw>
                </a:effectLst>
              </a:rPr>
              <a:t>More Sustainable Packaging Prevents Food Waste</a:t>
            </a:r>
            <a:endParaRPr lang="en-US" b="1" dirty="0"/>
          </a:p>
        </p:txBody>
      </p:sp>
      <p:sp>
        <p:nvSpPr>
          <p:cNvPr id="2" name="Footer Placeholder 1">
            <a:extLst>
              <a:ext uri="{FF2B5EF4-FFF2-40B4-BE49-F238E27FC236}">
                <a16:creationId xmlns:a16="http://schemas.microsoft.com/office/drawing/2014/main" id="{EA9412C1-A486-FB9B-6A51-542453FB32C2}"/>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
        <p:nvSpPr>
          <p:cNvPr id="6" name="Slide Number Placeholder 13">
            <a:extLst>
              <a:ext uri="{FF2B5EF4-FFF2-40B4-BE49-F238E27FC236}">
                <a16:creationId xmlns:a16="http://schemas.microsoft.com/office/drawing/2014/main" id="{8892151B-C41B-CF3B-0955-CD62E45E2413}"/>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21</a:t>
            </a:fld>
            <a:endParaRPr lang="en-US" dirty="0"/>
          </a:p>
        </p:txBody>
      </p:sp>
    </p:spTree>
    <p:extLst>
      <p:ext uri="{BB962C8B-B14F-4D97-AF65-F5344CB8AC3E}">
        <p14:creationId xmlns:p14="http://schemas.microsoft.com/office/powerpoint/2010/main" val="22943891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668F-51B3-4658-ACC6-032D5C785E11}"/>
              </a:ext>
            </a:extLst>
          </p:cNvPr>
          <p:cNvSpPr>
            <a:spLocks noGrp="1"/>
          </p:cNvSpPr>
          <p:nvPr>
            <p:ph type="title"/>
          </p:nvPr>
        </p:nvSpPr>
        <p:spPr/>
        <p:txBody>
          <a:bodyPr/>
          <a:lstStyle/>
          <a:p>
            <a:r>
              <a:rPr lang="en-US" spc="-22" dirty="0">
                <a:solidFill>
                  <a:srgbClr val="263894"/>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WHERE WE ARE NOW  </a:t>
            </a:r>
            <a:br>
              <a:rPr lang="en-US" spc="-22" dirty="0">
                <a:solidFill>
                  <a:srgbClr val="263894"/>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br>
            <a:r>
              <a:rPr lang="en-US" b="1" dirty="0">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Tailwinds</a:t>
            </a:r>
            <a:endParaRPr lang="en-US" b="1" dirty="0"/>
          </a:p>
        </p:txBody>
      </p:sp>
      <p:sp>
        <p:nvSpPr>
          <p:cNvPr id="5" name="TextBox 4">
            <a:extLst>
              <a:ext uri="{FF2B5EF4-FFF2-40B4-BE49-F238E27FC236}">
                <a16:creationId xmlns:a16="http://schemas.microsoft.com/office/drawing/2014/main" id="{85CFC741-B2D9-498A-BD87-088ABFD426E6}"/>
              </a:ext>
            </a:extLst>
          </p:cNvPr>
          <p:cNvSpPr txBox="1"/>
          <p:nvPr/>
        </p:nvSpPr>
        <p:spPr>
          <a:xfrm>
            <a:off x="140244" y="2055274"/>
            <a:ext cx="8047964" cy="2246769"/>
          </a:xfrm>
          <a:prstGeom prst="rect">
            <a:avLst/>
          </a:prstGeom>
          <a:noFill/>
        </p:spPr>
        <p:txBody>
          <a:bodyPr wrap="square">
            <a:spAutoFit/>
          </a:bodyPr>
          <a:lstStyle/>
          <a:p>
            <a:pPr>
              <a:buClr>
                <a:srgbClr val="00B050"/>
              </a:buClr>
              <a:buSzPct val="135000"/>
            </a:pPr>
            <a:r>
              <a:rPr lang="en-US" sz="2000" b="1" dirty="0"/>
              <a:t>Focus on the End Game </a:t>
            </a:r>
          </a:p>
          <a:p>
            <a:pPr marL="342900" lvl="2" indent="-342900">
              <a:buClr>
                <a:srgbClr val="00B050"/>
              </a:buClr>
              <a:buSzPct val="135000"/>
              <a:buFont typeface="Arial" panose="020B0604020202020204" pitchFamily="34" charset="0"/>
              <a:buChar char="+"/>
            </a:pPr>
            <a:r>
              <a:rPr lang="en-US" sz="2000" dirty="0"/>
              <a:t>More sustainable food system is advancing </a:t>
            </a:r>
          </a:p>
          <a:p>
            <a:pPr marL="342900" lvl="1" indent="-342900">
              <a:buClr>
                <a:srgbClr val="00B050"/>
              </a:buClr>
              <a:buSzPct val="135000"/>
              <a:buFont typeface="Arial" panose="020B0604020202020204" pitchFamily="34" charset="0"/>
              <a:buChar char="+"/>
            </a:pPr>
            <a:r>
              <a:rPr lang="en-US" sz="2000" dirty="0"/>
              <a:t>UNSDGs link food waste and packaging</a:t>
            </a:r>
          </a:p>
          <a:p>
            <a:pPr marL="342900" lvl="1" indent="-342900">
              <a:buClr>
                <a:srgbClr val="00B050"/>
              </a:buClr>
              <a:buSzPct val="135000"/>
              <a:buFont typeface="Arial" panose="020B0604020202020204" pitchFamily="34" charset="0"/>
              <a:buChar char="+"/>
            </a:pPr>
            <a:r>
              <a:rPr lang="en-US" sz="2000" dirty="0"/>
              <a:t>Business case can align</a:t>
            </a:r>
          </a:p>
          <a:p>
            <a:pPr marL="342900" lvl="1" indent="-342900">
              <a:buClr>
                <a:srgbClr val="00B050"/>
              </a:buClr>
              <a:buSzPct val="135000"/>
              <a:buFont typeface="Arial" panose="020B0604020202020204" pitchFamily="34" charset="0"/>
              <a:buChar char="+"/>
            </a:pPr>
            <a:endParaRPr lang="en-US" sz="2000" dirty="0"/>
          </a:p>
          <a:p>
            <a:pPr marL="342900" lvl="1" indent="-342900">
              <a:buClr>
                <a:srgbClr val="00B050"/>
              </a:buClr>
              <a:buSzPct val="135000"/>
              <a:buFont typeface="Arial" panose="020B0604020202020204" pitchFamily="34" charset="0"/>
              <a:buChar char="+"/>
            </a:pPr>
            <a:endParaRPr lang="en-US" sz="2000" dirty="0"/>
          </a:p>
          <a:p>
            <a:pPr marL="342900" indent="-342900">
              <a:buClr>
                <a:srgbClr val="00B050"/>
              </a:buClr>
              <a:buSzPct val="135000"/>
              <a:buFont typeface="Arial" panose="020B0604020202020204" pitchFamily="34" charset="0"/>
              <a:buChar char="+"/>
            </a:pPr>
            <a:endParaRPr lang="en-US" sz="2000" dirty="0"/>
          </a:p>
        </p:txBody>
      </p:sp>
      <p:pic>
        <p:nvPicPr>
          <p:cNvPr id="1026" name="Picture 2" descr="Simple airplane clipart - ClipartFest | Plane drawing, Art drawings for  kids, Travel drawing">
            <a:extLst>
              <a:ext uri="{FF2B5EF4-FFF2-40B4-BE49-F238E27FC236}">
                <a16:creationId xmlns:a16="http://schemas.microsoft.com/office/drawing/2014/main" id="{682A68FD-92FD-4100-B0D7-FC5295FC1D9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250" b="95938" l="1000" r="98500">
                        <a14:foregroundMark x1="45750" y1="4063" x2="47500" y2="28125"/>
                        <a14:foregroundMark x1="47500" y1="28125" x2="30000" y2="35625"/>
                        <a14:foregroundMark x1="30000" y1="35625" x2="11750" y2="31250"/>
                        <a14:foregroundMark x1="11750" y1="31250" x2="750" y2="38750"/>
                        <a14:foregroundMark x1="750" y1="38750" x2="500" y2="57188"/>
                        <a14:foregroundMark x1="500" y1="57188" x2="30250" y2="68125"/>
                        <a14:foregroundMark x1="30250" y1="68125" x2="41250" y2="81563"/>
                        <a14:foregroundMark x1="41250" y1="81563" x2="47250" y2="98438"/>
                        <a14:foregroundMark x1="47250" y1="98438" x2="62000" y2="91875"/>
                        <a14:foregroundMark x1="62000" y1="91875" x2="83500" y2="56875"/>
                        <a14:foregroundMark x1="83500" y1="56875" x2="98250" y2="48125"/>
                        <a14:foregroundMark x1="98250" y1="48125" x2="92250" y2="29063"/>
                        <a14:foregroundMark x1="92250" y1="29063" x2="73750" y2="26563"/>
                        <a14:foregroundMark x1="73750" y1="26563" x2="59750" y2="1250"/>
                        <a14:foregroundMark x1="50500" y1="7813" x2="60750" y2="29375"/>
                        <a14:foregroundMark x1="60750" y1="29375" x2="53750" y2="41250"/>
                        <a14:foregroundMark x1="54750" y1="40938" x2="40500" y2="45313"/>
                        <a14:foregroundMark x1="40500" y1="45313" x2="49250" y2="59688"/>
                        <a14:foregroundMark x1="49250" y1="59688" x2="28000" y2="47188"/>
                        <a14:foregroundMark x1="28000" y1="47188" x2="14000" y2="49375"/>
                        <a14:foregroundMark x1="14000" y1="49375" x2="5500" y2="55313"/>
                        <a14:foregroundMark x1="67250" y1="47813" x2="54000" y2="61250"/>
                        <a14:foregroundMark x1="54000" y1="61250" x2="52500" y2="78438"/>
                        <a14:foregroundMark x1="52500" y1="78438" x2="71500" y2="59062"/>
                        <a14:foregroundMark x1="71500" y1="59062" x2="52250" y2="95938"/>
                        <a14:foregroundMark x1="80000" y1="42813" x2="92250" y2="37500"/>
                        <a14:foregroundMark x1="92250" y1="37500" x2="73500" y2="40000"/>
                        <a14:foregroundMark x1="73500" y1="40000" x2="91500" y2="52188"/>
                        <a14:foregroundMark x1="91500" y1="52188" x2="77500" y2="40000"/>
                        <a14:foregroundMark x1="77500" y1="40000" x2="94000" y2="47500"/>
                        <a14:foregroundMark x1="94000" y1="47500" x2="98500" y2="37813"/>
                        <a14:foregroundMark x1="1000" y1="65938" x2="2250" y2="61563"/>
                        <a14:backgroundMark x1="73000" y1="7187" x2="73000" y2="7187"/>
                        <a14:backgroundMark x1="63162" y1="4761" x2="81500" y2="19688"/>
                        <a14:backgroundMark x1="90794" y1="23929" x2="97250" y2="26875"/>
                        <a14:backgroundMark x1="89539" y1="23356" x2="90761" y2="23914"/>
                        <a14:backgroundMark x1="81500" y1="19688" x2="89528" y2="23352"/>
                      </a14:backgroundRemoval>
                    </a14:imgEffect>
                  </a14:imgLayer>
                </a14:imgProps>
              </a:ext>
              <a:ext uri="{28A0092B-C50C-407E-A947-70E740481C1C}">
                <a14:useLocalDpi xmlns:a14="http://schemas.microsoft.com/office/drawing/2010/main" val="0"/>
              </a:ext>
            </a:extLst>
          </a:blip>
          <a:srcRect/>
          <a:stretch>
            <a:fillRect/>
          </a:stretch>
        </p:blipFill>
        <p:spPr bwMode="auto">
          <a:xfrm rot="20982384">
            <a:off x="8140334" y="524758"/>
            <a:ext cx="3810000" cy="30480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37FB7A67-C1DA-44EA-A413-D1E148D4735A}"/>
              </a:ext>
            </a:extLst>
          </p:cNvPr>
          <p:cNvGrpSpPr/>
          <p:nvPr/>
        </p:nvGrpSpPr>
        <p:grpSpPr>
          <a:xfrm rot="13192039">
            <a:off x="7214720" y="2120802"/>
            <a:ext cx="682706" cy="696080"/>
            <a:chOff x="9593380" y="2265938"/>
            <a:chExt cx="1043742" cy="1025633"/>
          </a:xfrm>
          <a:solidFill>
            <a:srgbClr val="00B050"/>
          </a:solidFill>
        </p:grpSpPr>
        <p:sp>
          <p:nvSpPr>
            <p:cNvPr id="12" name="L-Shape 11">
              <a:extLst>
                <a:ext uri="{FF2B5EF4-FFF2-40B4-BE49-F238E27FC236}">
                  <a16:creationId xmlns:a16="http://schemas.microsoft.com/office/drawing/2014/main" id="{5F15054A-3A81-4DA4-9FA2-11634D9467F4}"/>
                </a:ext>
              </a:extLst>
            </p:cNvPr>
            <p:cNvSpPr/>
            <p:nvPr/>
          </p:nvSpPr>
          <p:spPr>
            <a:xfrm>
              <a:off x="9593380" y="2681971"/>
              <a:ext cx="640081" cy="609600"/>
            </a:xfrm>
            <a:prstGeom prst="corner">
              <a:avLst>
                <a:gd name="adj1" fmla="val 50000"/>
                <a:gd name="adj2" fmla="val 475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3" name="L-Shape 12">
              <a:extLst>
                <a:ext uri="{FF2B5EF4-FFF2-40B4-BE49-F238E27FC236}">
                  <a16:creationId xmlns:a16="http://schemas.microsoft.com/office/drawing/2014/main" id="{789D03E5-3E9C-4CDA-98ED-E6A18E2D161F}"/>
                </a:ext>
              </a:extLst>
            </p:cNvPr>
            <p:cNvSpPr/>
            <p:nvPr/>
          </p:nvSpPr>
          <p:spPr>
            <a:xfrm>
              <a:off x="9997041" y="2265938"/>
              <a:ext cx="640081" cy="609600"/>
            </a:xfrm>
            <a:prstGeom prst="corner">
              <a:avLst>
                <a:gd name="adj1" fmla="val 50000"/>
                <a:gd name="adj2" fmla="val 475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grpSp>
        <p:nvGrpSpPr>
          <p:cNvPr id="14" name="Group 13">
            <a:extLst>
              <a:ext uri="{FF2B5EF4-FFF2-40B4-BE49-F238E27FC236}">
                <a16:creationId xmlns:a16="http://schemas.microsoft.com/office/drawing/2014/main" id="{A807EE86-F437-412C-B364-5B446CE48360}"/>
              </a:ext>
            </a:extLst>
          </p:cNvPr>
          <p:cNvGrpSpPr/>
          <p:nvPr/>
        </p:nvGrpSpPr>
        <p:grpSpPr>
          <a:xfrm rot="13192039">
            <a:off x="6549573" y="2797710"/>
            <a:ext cx="682706" cy="696080"/>
            <a:chOff x="9593380" y="2265938"/>
            <a:chExt cx="1043742" cy="1025633"/>
          </a:xfrm>
          <a:solidFill>
            <a:srgbClr val="00B050"/>
          </a:solidFill>
        </p:grpSpPr>
        <p:sp>
          <p:nvSpPr>
            <p:cNvPr id="15" name="L-Shape 14">
              <a:extLst>
                <a:ext uri="{FF2B5EF4-FFF2-40B4-BE49-F238E27FC236}">
                  <a16:creationId xmlns:a16="http://schemas.microsoft.com/office/drawing/2014/main" id="{F3963363-8C23-4617-A75B-3325D5EA1CA8}"/>
                </a:ext>
              </a:extLst>
            </p:cNvPr>
            <p:cNvSpPr/>
            <p:nvPr/>
          </p:nvSpPr>
          <p:spPr>
            <a:xfrm>
              <a:off x="9593380" y="2681971"/>
              <a:ext cx="640081" cy="609600"/>
            </a:xfrm>
            <a:prstGeom prst="corner">
              <a:avLst>
                <a:gd name="adj1" fmla="val 50000"/>
                <a:gd name="adj2" fmla="val 475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6" name="L-Shape 15">
              <a:extLst>
                <a:ext uri="{FF2B5EF4-FFF2-40B4-BE49-F238E27FC236}">
                  <a16:creationId xmlns:a16="http://schemas.microsoft.com/office/drawing/2014/main" id="{B5ABB06C-ED88-4ADA-8778-FAB6CF3C8255}"/>
                </a:ext>
              </a:extLst>
            </p:cNvPr>
            <p:cNvSpPr/>
            <p:nvPr/>
          </p:nvSpPr>
          <p:spPr>
            <a:xfrm>
              <a:off x="9997041" y="2265938"/>
              <a:ext cx="640081" cy="609600"/>
            </a:xfrm>
            <a:prstGeom prst="corner">
              <a:avLst>
                <a:gd name="adj1" fmla="val 50000"/>
                <a:gd name="adj2" fmla="val 475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grpSp>
        <p:nvGrpSpPr>
          <p:cNvPr id="19" name="Group 18">
            <a:extLst>
              <a:ext uri="{FF2B5EF4-FFF2-40B4-BE49-F238E27FC236}">
                <a16:creationId xmlns:a16="http://schemas.microsoft.com/office/drawing/2014/main" id="{EA72F35C-E792-4CA1-B628-8F709AD51ED1}"/>
              </a:ext>
            </a:extLst>
          </p:cNvPr>
          <p:cNvGrpSpPr/>
          <p:nvPr/>
        </p:nvGrpSpPr>
        <p:grpSpPr>
          <a:xfrm rot="13192039">
            <a:off x="6272437" y="2027995"/>
            <a:ext cx="627055" cy="623481"/>
            <a:chOff x="9593380" y="2265938"/>
            <a:chExt cx="1043742" cy="1025633"/>
          </a:xfrm>
          <a:solidFill>
            <a:srgbClr val="00B050"/>
          </a:solidFill>
        </p:grpSpPr>
        <p:sp>
          <p:nvSpPr>
            <p:cNvPr id="20" name="L-Shape 19">
              <a:extLst>
                <a:ext uri="{FF2B5EF4-FFF2-40B4-BE49-F238E27FC236}">
                  <a16:creationId xmlns:a16="http://schemas.microsoft.com/office/drawing/2014/main" id="{94C661E7-F85B-4996-A211-E99F95099844}"/>
                </a:ext>
              </a:extLst>
            </p:cNvPr>
            <p:cNvSpPr/>
            <p:nvPr/>
          </p:nvSpPr>
          <p:spPr>
            <a:xfrm>
              <a:off x="9593380" y="2681971"/>
              <a:ext cx="640081" cy="609600"/>
            </a:xfrm>
            <a:prstGeom prst="corner">
              <a:avLst>
                <a:gd name="adj1" fmla="val 50000"/>
                <a:gd name="adj2" fmla="val 475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1" name="L-Shape 20">
              <a:extLst>
                <a:ext uri="{FF2B5EF4-FFF2-40B4-BE49-F238E27FC236}">
                  <a16:creationId xmlns:a16="http://schemas.microsoft.com/office/drawing/2014/main" id="{B60C3FE3-F04E-4910-A598-F6CD726C064B}"/>
                </a:ext>
              </a:extLst>
            </p:cNvPr>
            <p:cNvSpPr/>
            <p:nvPr/>
          </p:nvSpPr>
          <p:spPr>
            <a:xfrm>
              <a:off x="9997041" y="2265938"/>
              <a:ext cx="640081" cy="609600"/>
            </a:xfrm>
            <a:prstGeom prst="corner">
              <a:avLst>
                <a:gd name="adj1" fmla="val 50000"/>
                <a:gd name="adj2" fmla="val 475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sp>
        <p:nvSpPr>
          <p:cNvPr id="26" name="TextBox 25">
            <a:extLst>
              <a:ext uri="{FF2B5EF4-FFF2-40B4-BE49-F238E27FC236}">
                <a16:creationId xmlns:a16="http://schemas.microsoft.com/office/drawing/2014/main" id="{0F372B1F-A4C1-4252-A346-9C0711F88D9B}"/>
              </a:ext>
            </a:extLst>
          </p:cNvPr>
          <p:cNvSpPr txBox="1"/>
          <p:nvPr/>
        </p:nvSpPr>
        <p:spPr>
          <a:xfrm>
            <a:off x="2298059" y="3733104"/>
            <a:ext cx="6925453" cy="1631216"/>
          </a:xfrm>
          <a:prstGeom prst="rect">
            <a:avLst/>
          </a:prstGeom>
          <a:noFill/>
        </p:spPr>
        <p:txBody>
          <a:bodyPr wrap="square">
            <a:spAutoFit/>
          </a:bodyPr>
          <a:lstStyle/>
          <a:p>
            <a:pPr lvl="1">
              <a:buClr>
                <a:srgbClr val="00B050"/>
              </a:buClr>
              <a:buSzPct val="135000"/>
            </a:pPr>
            <a:r>
              <a:rPr lang="en-US" sz="2000" b="1" dirty="0"/>
              <a:t>Packaging has power</a:t>
            </a:r>
          </a:p>
          <a:p>
            <a:pPr marL="342900" lvl="1" indent="-342900">
              <a:buClr>
                <a:srgbClr val="00B050"/>
              </a:buClr>
              <a:buSzPct val="135000"/>
              <a:buFont typeface="Arial" panose="020B0604020202020204" pitchFamily="34" charset="0"/>
              <a:buChar char="+"/>
            </a:pPr>
            <a:r>
              <a:rPr lang="en-US" sz="2000" dirty="0"/>
              <a:t>5</a:t>
            </a:r>
            <a:r>
              <a:rPr lang="en-US" sz="2000" baseline="30000" dirty="0"/>
              <a:t>th</a:t>
            </a:r>
            <a:r>
              <a:rPr lang="en-US" sz="2000" dirty="0"/>
              <a:t> Industrial Revolution linking information with emotions</a:t>
            </a:r>
          </a:p>
          <a:p>
            <a:pPr marL="342900" lvl="1" indent="-342900">
              <a:buClr>
                <a:srgbClr val="00B050"/>
              </a:buClr>
              <a:buSzPct val="135000"/>
              <a:buFont typeface="Arial" panose="020B0604020202020204" pitchFamily="34" charset="0"/>
              <a:buChar char="+"/>
            </a:pPr>
            <a:r>
              <a:rPr lang="en-US" sz="2000" dirty="0"/>
              <a:t>Unique position/power of Retailers</a:t>
            </a:r>
          </a:p>
          <a:p>
            <a:pPr marL="342900" lvl="1" indent="-342900">
              <a:buClr>
                <a:srgbClr val="00B050"/>
              </a:buClr>
              <a:buSzPct val="135000"/>
              <a:buFont typeface="Arial" panose="020B0604020202020204" pitchFamily="34" charset="0"/>
              <a:buChar char="+"/>
            </a:pPr>
            <a:r>
              <a:rPr lang="en-US" sz="2000" dirty="0"/>
              <a:t>Shared Value </a:t>
            </a:r>
          </a:p>
          <a:p>
            <a:pPr marL="342900" lvl="1" indent="-342900">
              <a:buClr>
                <a:srgbClr val="00B050"/>
              </a:buClr>
              <a:buSzPct val="135000"/>
              <a:buFont typeface="Arial" panose="020B0604020202020204" pitchFamily="34" charset="0"/>
              <a:buChar char="+"/>
            </a:pPr>
            <a:r>
              <a:rPr lang="en-US" sz="2000" dirty="0"/>
              <a:t>Design innovation</a:t>
            </a:r>
          </a:p>
        </p:txBody>
      </p:sp>
      <p:sp>
        <p:nvSpPr>
          <p:cNvPr id="28" name="TextBox 27">
            <a:extLst>
              <a:ext uri="{FF2B5EF4-FFF2-40B4-BE49-F238E27FC236}">
                <a16:creationId xmlns:a16="http://schemas.microsoft.com/office/drawing/2014/main" id="{FDAF6CA2-C097-4CB8-BDB6-09F9BE4C7CE4}"/>
              </a:ext>
            </a:extLst>
          </p:cNvPr>
          <p:cNvSpPr txBox="1"/>
          <p:nvPr/>
        </p:nvSpPr>
        <p:spPr>
          <a:xfrm>
            <a:off x="6374187" y="4914393"/>
            <a:ext cx="6097656" cy="1323439"/>
          </a:xfrm>
          <a:prstGeom prst="rect">
            <a:avLst/>
          </a:prstGeom>
          <a:noFill/>
        </p:spPr>
        <p:txBody>
          <a:bodyPr wrap="square">
            <a:spAutoFit/>
          </a:bodyPr>
          <a:lstStyle/>
          <a:p>
            <a:pPr>
              <a:buClr>
                <a:srgbClr val="00B050"/>
              </a:buClr>
              <a:buSzPct val="135000"/>
            </a:pPr>
            <a:r>
              <a:rPr lang="en-US" sz="2000" b="1" dirty="0"/>
              <a:t>Material science delivers</a:t>
            </a:r>
          </a:p>
          <a:p>
            <a:pPr marL="342900" indent="-342900">
              <a:buClr>
                <a:srgbClr val="00B050"/>
              </a:buClr>
              <a:buSzPct val="135000"/>
              <a:buFont typeface="Arial" panose="020B0604020202020204" pitchFamily="34" charset="0"/>
              <a:buChar char="+"/>
            </a:pPr>
            <a:r>
              <a:rPr lang="en-US" sz="2000" dirty="0"/>
              <a:t>100% Bioderived PET advance</a:t>
            </a:r>
          </a:p>
          <a:p>
            <a:pPr marL="342900" indent="-342900">
              <a:buClr>
                <a:srgbClr val="00B050"/>
              </a:buClr>
              <a:buSzPct val="135000"/>
              <a:buFont typeface="Arial" panose="020B0604020202020204" pitchFamily="34" charset="0"/>
              <a:buChar char="+"/>
            </a:pPr>
            <a:r>
              <a:rPr lang="en-US" sz="2000" dirty="0"/>
              <a:t>Compostable un-reality is eminent</a:t>
            </a:r>
          </a:p>
          <a:p>
            <a:pPr marL="342900" indent="-342900">
              <a:buClr>
                <a:srgbClr val="00B050"/>
              </a:buClr>
              <a:buSzPct val="135000"/>
              <a:buFont typeface="Arial" panose="020B0604020202020204" pitchFamily="34" charset="0"/>
              <a:buChar char="+"/>
            </a:pPr>
            <a:r>
              <a:rPr lang="en-US" sz="2000" dirty="0"/>
              <a:t>Chemical and mechanical recycling finesse</a:t>
            </a:r>
          </a:p>
        </p:txBody>
      </p:sp>
      <p:sp>
        <p:nvSpPr>
          <p:cNvPr id="3" name="Footer Placeholder 2">
            <a:extLst>
              <a:ext uri="{FF2B5EF4-FFF2-40B4-BE49-F238E27FC236}">
                <a16:creationId xmlns:a16="http://schemas.microsoft.com/office/drawing/2014/main" id="{35422DA2-CA90-4B11-C310-0457761EA615}"/>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
        <p:nvSpPr>
          <p:cNvPr id="6" name="Slide Number Placeholder 13">
            <a:extLst>
              <a:ext uri="{FF2B5EF4-FFF2-40B4-BE49-F238E27FC236}">
                <a16:creationId xmlns:a16="http://schemas.microsoft.com/office/drawing/2014/main" id="{8670EE6A-B677-BDB9-9378-720183B6B695}"/>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22</a:t>
            </a:fld>
            <a:endParaRPr lang="en-US" dirty="0"/>
          </a:p>
        </p:txBody>
      </p:sp>
    </p:spTree>
    <p:extLst>
      <p:ext uri="{BB962C8B-B14F-4D97-AF65-F5344CB8AC3E}">
        <p14:creationId xmlns:p14="http://schemas.microsoft.com/office/powerpoint/2010/main" val="3205179565"/>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2000" tmFilter="0, 0; .2, .5; .8, .5; 1, 0"/>
                                        <p:tgtEl>
                                          <p:spTgt spid="14"/>
                                        </p:tgtEl>
                                      </p:cBhvr>
                                    </p:animEffect>
                                    <p:animScale>
                                      <p:cBhvr>
                                        <p:cTn id="7" dur="1000" autoRev="1" fill="hold"/>
                                        <p:tgtEl>
                                          <p:spTgt spid="14"/>
                                        </p:tgtEl>
                                      </p:cBhvr>
                                      <p:by x="105000" y="105000"/>
                                    </p:animScale>
                                  </p:childTnLst>
                                </p:cTn>
                              </p:par>
                              <p:par>
                                <p:cTn id="8" presetID="26" presetClass="emph" presetSubtype="0" repeatCount="indefinite" fill="hold" nodeType="withEffect">
                                  <p:stCondLst>
                                    <p:cond delay="0"/>
                                  </p:stCondLst>
                                  <p:childTnLst>
                                    <p:animEffect transition="out" filter="fade">
                                      <p:cBhvr>
                                        <p:cTn id="9" dur="2000" tmFilter="0, 0; .2, .5; .8, .5; 1, 0"/>
                                        <p:tgtEl>
                                          <p:spTgt spid="11"/>
                                        </p:tgtEl>
                                      </p:cBhvr>
                                    </p:animEffect>
                                    <p:animScale>
                                      <p:cBhvr>
                                        <p:cTn id="10" dur="1000" autoRev="1" fill="hold"/>
                                        <p:tgtEl>
                                          <p:spTgt spid="11"/>
                                        </p:tgtEl>
                                      </p:cBhvr>
                                      <p:by x="105000" y="105000"/>
                                    </p:animScale>
                                  </p:childTnLst>
                                </p:cTn>
                              </p:par>
                              <p:par>
                                <p:cTn id="11" presetID="26" presetClass="emph" presetSubtype="0" repeatCount="indefinite" fill="hold" nodeType="withEffect">
                                  <p:stCondLst>
                                    <p:cond delay="0"/>
                                  </p:stCondLst>
                                  <p:childTnLst>
                                    <p:animEffect transition="out" filter="fade">
                                      <p:cBhvr>
                                        <p:cTn id="12" dur="2000" tmFilter="0, 0; .2, .5; .8, .5; 1, 0"/>
                                        <p:tgtEl>
                                          <p:spTgt spid="19"/>
                                        </p:tgtEl>
                                      </p:cBhvr>
                                    </p:animEffect>
                                    <p:animScale>
                                      <p:cBhvr>
                                        <p:cTn id="13" dur="1000" autoRev="1" fill="hold"/>
                                        <p:tgtEl>
                                          <p:spTgt spid="1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E668F-51B3-4658-ACC6-032D5C785E11}"/>
              </a:ext>
            </a:extLst>
          </p:cNvPr>
          <p:cNvSpPr>
            <a:spLocks noGrp="1"/>
          </p:cNvSpPr>
          <p:nvPr>
            <p:ph type="title"/>
          </p:nvPr>
        </p:nvSpPr>
        <p:spPr/>
        <p:txBody>
          <a:bodyPr/>
          <a:lstStyle/>
          <a:p>
            <a:r>
              <a:rPr lang="en-US" spc="-22" dirty="0">
                <a:solidFill>
                  <a:srgbClr val="263894"/>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WHERE WE ARE NOW</a:t>
            </a:r>
            <a:br>
              <a:rPr lang="en-US" spc="-22" dirty="0">
                <a:solidFill>
                  <a:srgbClr val="263894"/>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br>
            <a:r>
              <a:rPr lang="en-US" b="1" dirty="0">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Headwinds</a:t>
            </a:r>
            <a:endParaRPr lang="en-US" b="1" dirty="0"/>
          </a:p>
        </p:txBody>
      </p:sp>
      <p:sp>
        <p:nvSpPr>
          <p:cNvPr id="3" name="Text Placeholder 2">
            <a:extLst>
              <a:ext uri="{FF2B5EF4-FFF2-40B4-BE49-F238E27FC236}">
                <a16:creationId xmlns:a16="http://schemas.microsoft.com/office/drawing/2014/main" id="{09819726-D053-4278-BDDD-A1E7A5B6CBF9}"/>
              </a:ext>
            </a:extLst>
          </p:cNvPr>
          <p:cNvSpPr>
            <a:spLocks noGrp="1"/>
          </p:cNvSpPr>
          <p:nvPr>
            <p:ph idx="4294967295"/>
          </p:nvPr>
        </p:nvSpPr>
        <p:spPr>
          <a:xfrm>
            <a:off x="6252423" y="1474459"/>
            <a:ext cx="5939578" cy="1838669"/>
          </a:xfrm>
          <a:noFill/>
        </p:spPr>
        <p:txBody>
          <a:bodyPr>
            <a:noAutofit/>
          </a:bodyPr>
          <a:lstStyle/>
          <a:p>
            <a:pPr marL="0" indent="0">
              <a:spcBef>
                <a:spcPts val="0"/>
              </a:spcBef>
              <a:buClr>
                <a:srgbClr val="FF0000"/>
              </a:buClr>
              <a:buSzPct val="100000"/>
              <a:buNone/>
            </a:pPr>
            <a:r>
              <a:rPr lang="en-US" sz="2000" b="1" dirty="0">
                <a:solidFill>
                  <a:schemeClr val="tx1"/>
                </a:solidFill>
              </a:rPr>
              <a:t>Packaging Industry not leading in a concerted manner</a:t>
            </a:r>
          </a:p>
          <a:p>
            <a:pPr marL="0" indent="0">
              <a:spcBef>
                <a:spcPts val="0"/>
              </a:spcBef>
              <a:buClr>
                <a:srgbClr val="FF0000"/>
              </a:buClr>
              <a:buSzPct val="100000"/>
              <a:buNone/>
            </a:pPr>
            <a:r>
              <a:rPr lang="en-US" sz="2000" dirty="0">
                <a:solidFill>
                  <a:srgbClr val="FF0000"/>
                </a:solidFill>
              </a:rPr>
              <a:t>-</a:t>
            </a:r>
            <a:r>
              <a:rPr lang="en-US" sz="2000" dirty="0"/>
              <a:t>    </a:t>
            </a:r>
            <a:r>
              <a:rPr lang="en-US" sz="2000" dirty="0">
                <a:solidFill>
                  <a:schemeClr val="tx1"/>
                </a:solidFill>
              </a:rPr>
              <a:t>Reactionary Industry Leadership </a:t>
            </a:r>
            <a:r>
              <a:rPr lang="en-US" sz="2000" dirty="0"/>
              <a:t>remains after trust has eroded</a:t>
            </a:r>
            <a:endParaRPr lang="en-US" sz="2000" dirty="0">
              <a:solidFill>
                <a:schemeClr val="tx1"/>
              </a:solidFill>
            </a:endParaRPr>
          </a:p>
          <a:p>
            <a:pPr>
              <a:spcBef>
                <a:spcPts val="0"/>
              </a:spcBef>
              <a:buClr>
                <a:srgbClr val="FF0000"/>
              </a:buClr>
              <a:buSzPct val="100000"/>
              <a:buFont typeface="Arial" panose="020B0604020202020204" pitchFamily="34" charset="0"/>
              <a:buChar char="-"/>
            </a:pPr>
            <a:r>
              <a:rPr lang="en-US" sz="2000" dirty="0">
                <a:solidFill>
                  <a:schemeClr val="tx1"/>
                </a:solidFill>
              </a:rPr>
              <a:t>   “we have been here before” feeling from established leaders</a:t>
            </a:r>
          </a:p>
          <a:p>
            <a:pPr>
              <a:spcBef>
                <a:spcPts val="0"/>
              </a:spcBef>
              <a:buClr>
                <a:srgbClr val="FF0000"/>
              </a:buClr>
              <a:buSzPct val="100000"/>
              <a:buFont typeface="Arial" panose="020B0604020202020204" pitchFamily="34" charset="0"/>
              <a:buChar char="-"/>
            </a:pPr>
            <a:endParaRPr lang="en-US" sz="2000" dirty="0">
              <a:solidFill>
                <a:schemeClr val="tx1"/>
              </a:solidFill>
            </a:endParaRPr>
          </a:p>
          <a:p>
            <a:pPr marL="0" indent="0">
              <a:spcBef>
                <a:spcPts val="0"/>
              </a:spcBef>
              <a:buClr>
                <a:srgbClr val="FF0000"/>
              </a:buClr>
              <a:buSzPct val="100000"/>
              <a:buNone/>
            </a:pPr>
            <a:endParaRPr lang="en-US" sz="2000" dirty="0">
              <a:solidFill>
                <a:schemeClr val="tx1"/>
              </a:solidFill>
            </a:endParaRPr>
          </a:p>
        </p:txBody>
      </p:sp>
      <p:pic>
        <p:nvPicPr>
          <p:cNvPr id="1026" name="Picture 2" descr="Simple airplane clipart - ClipartFest | Plane drawing, Art drawings for  kids, Travel drawing">
            <a:extLst>
              <a:ext uri="{FF2B5EF4-FFF2-40B4-BE49-F238E27FC236}">
                <a16:creationId xmlns:a16="http://schemas.microsoft.com/office/drawing/2014/main" id="{682A68FD-92FD-4100-B0D7-FC5295FC1D9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250" b="95938" l="1000" r="98500">
                        <a14:foregroundMark x1="45750" y1="4063" x2="47500" y2="28125"/>
                        <a14:foregroundMark x1="47500" y1="28125" x2="30000" y2="35625"/>
                        <a14:foregroundMark x1="30000" y1="35625" x2="11750" y2="31250"/>
                        <a14:foregroundMark x1="11750" y1="31250" x2="750" y2="38750"/>
                        <a14:foregroundMark x1="750" y1="38750" x2="500" y2="57188"/>
                        <a14:foregroundMark x1="500" y1="57188" x2="30250" y2="68125"/>
                        <a14:foregroundMark x1="30250" y1="68125" x2="41250" y2="81563"/>
                        <a14:foregroundMark x1="41250" y1="81563" x2="47250" y2="98438"/>
                        <a14:foregroundMark x1="47250" y1="98438" x2="62000" y2="91875"/>
                        <a14:foregroundMark x1="62000" y1="91875" x2="83500" y2="56875"/>
                        <a14:foregroundMark x1="83500" y1="56875" x2="98250" y2="48125"/>
                        <a14:foregroundMark x1="98250" y1="48125" x2="92250" y2="29063"/>
                        <a14:foregroundMark x1="92250" y1="29063" x2="73750" y2="26563"/>
                        <a14:foregroundMark x1="73750" y1="26563" x2="59750" y2="1250"/>
                        <a14:foregroundMark x1="50500" y1="7813" x2="60750" y2="29375"/>
                        <a14:foregroundMark x1="60750" y1="29375" x2="53750" y2="41250"/>
                        <a14:foregroundMark x1="54750" y1="40938" x2="40500" y2="45313"/>
                        <a14:foregroundMark x1="40500" y1="45313" x2="49250" y2="59688"/>
                        <a14:foregroundMark x1="49250" y1="59688" x2="28000" y2="47188"/>
                        <a14:foregroundMark x1="28000" y1="47188" x2="14000" y2="49375"/>
                        <a14:foregroundMark x1="14000" y1="49375" x2="5500" y2="55313"/>
                        <a14:foregroundMark x1="67250" y1="47813" x2="54000" y2="61250"/>
                        <a14:foregroundMark x1="54000" y1="61250" x2="52500" y2="78438"/>
                        <a14:foregroundMark x1="52500" y1="78438" x2="71500" y2="59062"/>
                        <a14:foregroundMark x1="71500" y1="59062" x2="52250" y2="95938"/>
                        <a14:foregroundMark x1="80000" y1="42813" x2="92250" y2="37500"/>
                        <a14:foregroundMark x1="92250" y1="37500" x2="73500" y2="40000"/>
                        <a14:foregroundMark x1="73500" y1="40000" x2="91500" y2="52188"/>
                        <a14:foregroundMark x1="91500" y1="52188" x2="77500" y2="40000"/>
                        <a14:foregroundMark x1="77500" y1="40000" x2="94000" y2="47500"/>
                        <a14:foregroundMark x1="94000" y1="47500" x2="98500" y2="37813"/>
                        <a14:foregroundMark x1="1000" y1="65938" x2="2250" y2="61563"/>
                        <a14:backgroundMark x1="73000" y1="7187" x2="73000" y2="7187"/>
                        <a14:backgroundMark x1="63162" y1="4761" x2="81500" y2="19688"/>
                        <a14:backgroundMark x1="90794" y1="23929" x2="97250" y2="26875"/>
                        <a14:backgroundMark x1="89539" y1="23356" x2="90761" y2="23914"/>
                        <a14:backgroundMark x1="81500" y1="19688" x2="89528" y2="23352"/>
                      </a14:backgroundRemoval>
                    </a14:imgEffect>
                  </a14:imgLayer>
                </a14:imgProps>
              </a:ext>
              <a:ext uri="{28A0092B-C50C-407E-A947-70E740481C1C}">
                <a14:useLocalDpi xmlns:a14="http://schemas.microsoft.com/office/drawing/2010/main" val="0"/>
              </a:ext>
            </a:extLst>
          </a:blip>
          <a:srcRect/>
          <a:stretch>
            <a:fillRect/>
          </a:stretch>
        </p:blipFill>
        <p:spPr bwMode="auto">
          <a:xfrm rot="20755062">
            <a:off x="145268" y="1905000"/>
            <a:ext cx="3810000" cy="3048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FB1067D3-458D-47ED-ADBA-6191DE13C1F0}"/>
              </a:ext>
            </a:extLst>
          </p:cNvPr>
          <p:cNvGrpSpPr/>
          <p:nvPr/>
        </p:nvGrpSpPr>
        <p:grpSpPr>
          <a:xfrm rot="1294599">
            <a:off x="3989802" y="2089936"/>
            <a:ext cx="767807" cy="731921"/>
            <a:chOff x="9593380" y="2265938"/>
            <a:chExt cx="1043742" cy="1025633"/>
          </a:xfrm>
          <a:solidFill>
            <a:srgbClr val="FFAFAF"/>
          </a:solidFill>
        </p:grpSpPr>
        <p:sp>
          <p:nvSpPr>
            <p:cNvPr id="4" name="L-Shape 3">
              <a:extLst>
                <a:ext uri="{FF2B5EF4-FFF2-40B4-BE49-F238E27FC236}">
                  <a16:creationId xmlns:a16="http://schemas.microsoft.com/office/drawing/2014/main" id="{04541CDB-A116-4CA0-BDCE-16D6F8230478}"/>
                </a:ext>
              </a:extLst>
            </p:cNvPr>
            <p:cNvSpPr/>
            <p:nvPr/>
          </p:nvSpPr>
          <p:spPr>
            <a:xfrm>
              <a:off x="9593380" y="2681971"/>
              <a:ext cx="640081" cy="609600"/>
            </a:xfrm>
            <a:prstGeom prst="corner">
              <a:avLst>
                <a:gd name="adj1" fmla="val 50000"/>
                <a:gd name="adj2" fmla="val 475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L-Shape 8">
              <a:extLst>
                <a:ext uri="{FF2B5EF4-FFF2-40B4-BE49-F238E27FC236}">
                  <a16:creationId xmlns:a16="http://schemas.microsoft.com/office/drawing/2014/main" id="{186FB9BB-BD26-4B55-AE11-3354778AB6EB}"/>
                </a:ext>
              </a:extLst>
            </p:cNvPr>
            <p:cNvSpPr/>
            <p:nvPr/>
          </p:nvSpPr>
          <p:spPr>
            <a:xfrm>
              <a:off x="9997041" y="2265938"/>
              <a:ext cx="640081" cy="609600"/>
            </a:xfrm>
            <a:prstGeom prst="corner">
              <a:avLst>
                <a:gd name="adj1" fmla="val 50000"/>
                <a:gd name="adj2" fmla="val 475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grpSp>
        <p:nvGrpSpPr>
          <p:cNvPr id="17" name="Group 16">
            <a:extLst>
              <a:ext uri="{FF2B5EF4-FFF2-40B4-BE49-F238E27FC236}">
                <a16:creationId xmlns:a16="http://schemas.microsoft.com/office/drawing/2014/main" id="{A2A2433E-A515-46A3-8504-274A0B2A5690}"/>
              </a:ext>
            </a:extLst>
          </p:cNvPr>
          <p:cNvGrpSpPr/>
          <p:nvPr/>
        </p:nvGrpSpPr>
        <p:grpSpPr>
          <a:xfrm rot="1294599">
            <a:off x="5143810" y="2256780"/>
            <a:ext cx="767807" cy="731921"/>
            <a:chOff x="9593380" y="2265938"/>
            <a:chExt cx="1043742" cy="1025633"/>
          </a:xfrm>
          <a:solidFill>
            <a:srgbClr val="FFAFAF"/>
          </a:solidFill>
        </p:grpSpPr>
        <p:sp>
          <p:nvSpPr>
            <p:cNvPr id="18" name="L-Shape 17">
              <a:extLst>
                <a:ext uri="{FF2B5EF4-FFF2-40B4-BE49-F238E27FC236}">
                  <a16:creationId xmlns:a16="http://schemas.microsoft.com/office/drawing/2014/main" id="{E4A3CE61-B52B-409D-BCDE-B2EE3C338529}"/>
                </a:ext>
              </a:extLst>
            </p:cNvPr>
            <p:cNvSpPr/>
            <p:nvPr/>
          </p:nvSpPr>
          <p:spPr>
            <a:xfrm>
              <a:off x="9593380" y="2681971"/>
              <a:ext cx="640081" cy="609600"/>
            </a:xfrm>
            <a:prstGeom prst="corner">
              <a:avLst>
                <a:gd name="adj1" fmla="val 50000"/>
                <a:gd name="adj2" fmla="val 475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9" name="L-Shape 18">
              <a:extLst>
                <a:ext uri="{FF2B5EF4-FFF2-40B4-BE49-F238E27FC236}">
                  <a16:creationId xmlns:a16="http://schemas.microsoft.com/office/drawing/2014/main" id="{4176B233-D061-4303-9600-BCF0B2AD5945}"/>
                </a:ext>
              </a:extLst>
            </p:cNvPr>
            <p:cNvSpPr/>
            <p:nvPr/>
          </p:nvSpPr>
          <p:spPr>
            <a:xfrm>
              <a:off x="9997041" y="2265938"/>
              <a:ext cx="640081" cy="609600"/>
            </a:xfrm>
            <a:prstGeom prst="corner">
              <a:avLst>
                <a:gd name="adj1" fmla="val 50000"/>
                <a:gd name="adj2" fmla="val 475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grpSp>
        <p:nvGrpSpPr>
          <p:cNvPr id="20" name="Group 19">
            <a:extLst>
              <a:ext uri="{FF2B5EF4-FFF2-40B4-BE49-F238E27FC236}">
                <a16:creationId xmlns:a16="http://schemas.microsoft.com/office/drawing/2014/main" id="{55B00356-69DF-4D2C-B558-FF90C842C85D}"/>
              </a:ext>
            </a:extLst>
          </p:cNvPr>
          <p:cNvGrpSpPr/>
          <p:nvPr/>
        </p:nvGrpSpPr>
        <p:grpSpPr>
          <a:xfrm rot="1294599">
            <a:off x="4820776" y="1361730"/>
            <a:ext cx="767807" cy="731921"/>
            <a:chOff x="9593380" y="2265938"/>
            <a:chExt cx="1043742" cy="1025633"/>
          </a:xfrm>
          <a:solidFill>
            <a:srgbClr val="FFAFAF"/>
          </a:solidFill>
        </p:grpSpPr>
        <p:sp>
          <p:nvSpPr>
            <p:cNvPr id="21" name="L-Shape 20">
              <a:extLst>
                <a:ext uri="{FF2B5EF4-FFF2-40B4-BE49-F238E27FC236}">
                  <a16:creationId xmlns:a16="http://schemas.microsoft.com/office/drawing/2014/main" id="{B639F775-4300-417F-A7AF-F8B9903A49D2}"/>
                </a:ext>
              </a:extLst>
            </p:cNvPr>
            <p:cNvSpPr/>
            <p:nvPr/>
          </p:nvSpPr>
          <p:spPr>
            <a:xfrm>
              <a:off x="9593380" y="2681971"/>
              <a:ext cx="640081" cy="609600"/>
            </a:xfrm>
            <a:prstGeom prst="corner">
              <a:avLst>
                <a:gd name="adj1" fmla="val 50000"/>
                <a:gd name="adj2" fmla="val 475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22" name="L-Shape 21">
              <a:extLst>
                <a:ext uri="{FF2B5EF4-FFF2-40B4-BE49-F238E27FC236}">
                  <a16:creationId xmlns:a16="http://schemas.microsoft.com/office/drawing/2014/main" id="{BB6FF31A-B776-45CC-91EB-20AA6DEB532F}"/>
                </a:ext>
              </a:extLst>
            </p:cNvPr>
            <p:cNvSpPr/>
            <p:nvPr/>
          </p:nvSpPr>
          <p:spPr>
            <a:xfrm>
              <a:off x="9997041" y="2265938"/>
              <a:ext cx="640081" cy="609600"/>
            </a:xfrm>
            <a:prstGeom prst="corner">
              <a:avLst>
                <a:gd name="adj1" fmla="val 50000"/>
                <a:gd name="adj2" fmla="val 47500"/>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sp>
        <p:nvSpPr>
          <p:cNvPr id="24" name="TextBox 23">
            <a:extLst>
              <a:ext uri="{FF2B5EF4-FFF2-40B4-BE49-F238E27FC236}">
                <a16:creationId xmlns:a16="http://schemas.microsoft.com/office/drawing/2014/main" id="{FB07DD0F-C4C4-432F-9343-A9F2384D13E8}"/>
              </a:ext>
            </a:extLst>
          </p:cNvPr>
          <p:cNvSpPr txBox="1"/>
          <p:nvPr/>
        </p:nvSpPr>
        <p:spPr>
          <a:xfrm>
            <a:off x="4478580" y="3591353"/>
            <a:ext cx="7713420" cy="1323439"/>
          </a:xfrm>
          <a:prstGeom prst="rect">
            <a:avLst/>
          </a:prstGeom>
          <a:noFill/>
        </p:spPr>
        <p:txBody>
          <a:bodyPr wrap="square">
            <a:spAutoFit/>
          </a:bodyPr>
          <a:lstStyle/>
          <a:p>
            <a:pPr marL="0" indent="0">
              <a:spcBef>
                <a:spcPts val="0"/>
              </a:spcBef>
              <a:buClr>
                <a:srgbClr val="FF0000"/>
              </a:buClr>
              <a:buSzPct val="100000"/>
              <a:buNone/>
            </a:pPr>
            <a:r>
              <a:rPr lang="en-US" sz="2000" b="1" dirty="0">
                <a:solidFill>
                  <a:schemeClr val="tx1"/>
                </a:solidFill>
              </a:rPr>
              <a:t>Social pressure not Science dominate discussion</a:t>
            </a:r>
          </a:p>
          <a:p>
            <a:pPr>
              <a:buClr>
                <a:srgbClr val="FF0000"/>
              </a:buClr>
              <a:buSzPct val="100000"/>
            </a:pPr>
            <a:r>
              <a:rPr lang="en-US" sz="2000" dirty="0">
                <a:solidFill>
                  <a:srgbClr val="FF0000"/>
                </a:solidFill>
              </a:rPr>
              <a:t>-    </a:t>
            </a:r>
            <a:r>
              <a:rPr lang="en-US" sz="2000" dirty="0">
                <a:solidFill>
                  <a:schemeClr val="tx1"/>
                </a:solidFill>
              </a:rPr>
              <a:t>Consumer opinions are no fact based</a:t>
            </a:r>
          </a:p>
          <a:p>
            <a:pPr marL="342900" indent="-342900">
              <a:buClr>
                <a:srgbClr val="FF0000"/>
              </a:buClr>
              <a:buSzPct val="100000"/>
              <a:buFontTx/>
              <a:buChar char="-"/>
            </a:pPr>
            <a:r>
              <a:rPr lang="en-US" sz="2000" dirty="0">
                <a:solidFill>
                  <a:schemeClr val="tx1"/>
                </a:solidFill>
              </a:rPr>
              <a:t>Legislation lack scientific understanding </a:t>
            </a:r>
          </a:p>
          <a:p>
            <a:pPr marL="342900" indent="-342900">
              <a:buClr>
                <a:srgbClr val="FF0000"/>
              </a:buClr>
              <a:buSzPct val="100000"/>
              <a:buFontTx/>
              <a:buChar char="-"/>
            </a:pPr>
            <a:r>
              <a:rPr lang="en-US" sz="2000" dirty="0">
                <a:solidFill>
                  <a:schemeClr val="tx1"/>
                </a:solidFill>
              </a:rPr>
              <a:t>Brands are being bullied into bad decisions</a:t>
            </a:r>
          </a:p>
        </p:txBody>
      </p:sp>
      <p:sp>
        <p:nvSpPr>
          <p:cNvPr id="26" name="TextBox 25">
            <a:extLst>
              <a:ext uri="{FF2B5EF4-FFF2-40B4-BE49-F238E27FC236}">
                <a16:creationId xmlns:a16="http://schemas.microsoft.com/office/drawing/2014/main" id="{733E01B0-0D6D-42E8-B55C-7FF0DFA179AF}"/>
              </a:ext>
            </a:extLst>
          </p:cNvPr>
          <p:cNvSpPr txBox="1"/>
          <p:nvPr/>
        </p:nvSpPr>
        <p:spPr>
          <a:xfrm>
            <a:off x="477930" y="4944151"/>
            <a:ext cx="7734663" cy="1323439"/>
          </a:xfrm>
          <a:prstGeom prst="rect">
            <a:avLst/>
          </a:prstGeom>
          <a:noFill/>
        </p:spPr>
        <p:txBody>
          <a:bodyPr wrap="square">
            <a:spAutoFit/>
          </a:bodyPr>
          <a:lstStyle/>
          <a:p>
            <a:pPr>
              <a:spcBef>
                <a:spcPts val="0"/>
              </a:spcBef>
              <a:buClr>
                <a:srgbClr val="FF0000"/>
              </a:buClr>
              <a:buSzPct val="100000"/>
            </a:pPr>
            <a:r>
              <a:rPr lang="en-US" sz="2000" b="1" dirty="0">
                <a:solidFill>
                  <a:schemeClr val="tx1"/>
                </a:solidFill>
              </a:rPr>
              <a:t>Lack of Responsibility</a:t>
            </a:r>
          </a:p>
          <a:p>
            <a:pPr>
              <a:spcBef>
                <a:spcPts val="0"/>
              </a:spcBef>
              <a:buClr>
                <a:srgbClr val="FF0000"/>
              </a:buClr>
              <a:buSzPct val="100000"/>
            </a:pPr>
            <a:r>
              <a:rPr lang="en-US" sz="2000" dirty="0">
                <a:solidFill>
                  <a:srgbClr val="FF0000"/>
                </a:solidFill>
              </a:rPr>
              <a:t>-</a:t>
            </a:r>
            <a:r>
              <a:rPr lang="en-US" sz="2000" dirty="0">
                <a:solidFill>
                  <a:schemeClr val="tx1"/>
                </a:solidFill>
              </a:rPr>
              <a:t>   Lack of focus on common need for collection and sorting</a:t>
            </a:r>
          </a:p>
          <a:p>
            <a:pPr>
              <a:spcBef>
                <a:spcPts val="0"/>
              </a:spcBef>
              <a:buClr>
                <a:srgbClr val="FF0000"/>
              </a:buClr>
              <a:buSzPct val="100000"/>
              <a:buFont typeface="Arial" panose="020B0604020202020204" pitchFamily="34" charset="0"/>
              <a:buChar char="-"/>
            </a:pPr>
            <a:r>
              <a:rPr lang="en-US" sz="2000" dirty="0"/>
              <a:t>   Brands and packaging industry continue to erode trust</a:t>
            </a:r>
          </a:p>
          <a:p>
            <a:pPr>
              <a:spcBef>
                <a:spcPts val="0"/>
              </a:spcBef>
              <a:buClr>
                <a:srgbClr val="FF0000"/>
              </a:buClr>
              <a:buSzPct val="100000"/>
              <a:buFont typeface="Arial" panose="020B0604020202020204" pitchFamily="34" charset="0"/>
              <a:buChar char="-"/>
            </a:pPr>
            <a:r>
              <a:rPr lang="en-US" sz="2000" dirty="0"/>
              <a:t>   Investment disconnected to End Game</a:t>
            </a:r>
            <a:endParaRPr lang="en-US" sz="2000" dirty="0">
              <a:solidFill>
                <a:schemeClr val="tx1"/>
              </a:solidFill>
            </a:endParaRPr>
          </a:p>
        </p:txBody>
      </p:sp>
      <p:sp>
        <p:nvSpPr>
          <p:cNvPr id="5" name="Footer Placeholder 4">
            <a:extLst>
              <a:ext uri="{FF2B5EF4-FFF2-40B4-BE49-F238E27FC236}">
                <a16:creationId xmlns:a16="http://schemas.microsoft.com/office/drawing/2014/main" id="{668C0286-C6A7-6083-6179-88CD3C6AAA0E}"/>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
        <p:nvSpPr>
          <p:cNvPr id="7" name="Slide Number Placeholder 13">
            <a:extLst>
              <a:ext uri="{FF2B5EF4-FFF2-40B4-BE49-F238E27FC236}">
                <a16:creationId xmlns:a16="http://schemas.microsoft.com/office/drawing/2014/main" id="{D7982675-47DA-6496-3EDC-C358DD38604B}"/>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23</a:t>
            </a:fld>
            <a:endParaRPr lang="en-US" dirty="0"/>
          </a:p>
        </p:txBody>
      </p:sp>
    </p:spTree>
    <p:extLst>
      <p:ext uri="{BB962C8B-B14F-4D97-AF65-F5344CB8AC3E}">
        <p14:creationId xmlns:p14="http://schemas.microsoft.com/office/powerpoint/2010/main" val="828351395"/>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8FBEC-C1BA-4953-8817-029AEF083789}"/>
              </a:ext>
            </a:extLst>
          </p:cNvPr>
          <p:cNvSpPr>
            <a:spLocks noGrp="1"/>
          </p:cNvSpPr>
          <p:nvPr>
            <p:ph type="title"/>
          </p:nvPr>
        </p:nvSpPr>
        <p:spPr/>
        <p:txBody>
          <a:bodyPr/>
          <a:lstStyle/>
          <a:p>
            <a:r>
              <a:rPr lang="en-US" spc="-22" dirty="0">
                <a:solidFill>
                  <a:srgbClr val="263894"/>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WHERE WE ARE NOW </a:t>
            </a:r>
            <a:br>
              <a:rPr lang="en-US" spc="-22" dirty="0">
                <a:solidFill>
                  <a:srgbClr val="263894"/>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br>
            <a:r>
              <a:rPr lang="en-US" b="1" spc="-22" dirty="0">
                <a:solidFill>
                  <a:schemeClr val="tx1"/>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Options</a:t>
            </a:r>
            <a:endParaRPr lang="en-US" b="1" dirty="0">
              <a:solidFill>
                <a:schemeClr val="tx1"/>
              </a:solidFill>
            </a:endParaRPr>
          </a:p>
        </p:txBody>
      </p:sp>
      <p:pic>
        <p:nvPicPr>
          <p:cNvPr id="6" name="Picture 2" descr="media/image2_w.jpg">
            <a:hlinkClick r:id="rId3"/>
            <a:extLst>
              <a:ext uri="{FF2B5EF4-FFF2-40B4-BE49-F238E27FC236}">
                <a16:creationId xmlns:a16="http://schemas.microsoft.com/office/drawing/2014/main" id="{3D1D8B1D-E45D-41FD-BA62-AAFBE77DFB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7582" y="1558228"/>
            <a:ext cx="8568071" cy="4669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A1DE129F-A51C-8779-4FAB-E43FFE44EC60}"/>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
        <p:nvSpPr>
          <p:cNvPr id="5" name="Slide Number Placeholder 13">
            <a:extLst>
              <a:ext uri="{FF2B5EF4-FFF2-40B4-BE49-F238E27FC236}">
                <a16:creationId xmlns:a16="http://schemas.microsoft.com/office/drawing/2014/main" id="{DA75128C-B720-AD1D-B21F-7A0EDBD7B267}"/>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24</a:t>
            </a:fld>
            <a:endParaRPr lang="en-US" dirty="0"/>
          </a:p>
        </p:txBody>
      </p:sp>
    </p:spTree>
    <p:extLst>
      <p:ext uri="{BB962C8B-B14F-4D97-AF65-F5344CB8AC3E}">
        <p14:creationId xmlns:p14="http://schemas.microsoft.com/office/powerpoint/2010/main" val="765965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CA45E9-9F61-4629-A6CB-CB9F3C5A95A0}"/>
              </a:ext>
            </a:extLst>
          </p:cNvPr>
          <p:cNvSpPr txBox="1">
            <a:spLocks/>
          </p:cNvSpPr>
          <p:nvPr/>
        </p:nvSpPr>
        <p:spPr>
          <a:xfrm>
            <a:off x="237744" y="301752"/>
            <a:ext cx="10617201" cy="74421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10000"/>
              </a:lnSpc>
              <a:buClrTx/>
              <a:buFontTx/>
            </a:pPr>
            <a:r>
              <a:rPr lang="en-US" sz="2800" spc="-22" dirty="0">
                <a:solidFill>
                  <a:srgbClr val="263894"/>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SOURCING  </a:t>
            </a:r>
          </a:p>
          <a:p>
            <a:pPr>
              <a:lnSpc>
                <a:spcPct val="110000"/>
              </a:lnSpc>
              <a:buClrTx/>
              <a:buFontTx/>
            </a:pPr>
            <a:r>
              <a:rPr lang="en-US" sz="2800" b="1" dirty="0">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Reduce</a:t>
            </a:r>
            <a:endParaRPr lang="en-US" sz="2800" b="1" dirty="0"/>
          </a:p>
        </p:txBody>
      </p:sp>
      <p:pic>
        <p:nvPicPr>
          <p:cNvPr id="10" name="Picture 9" descr="Calendar&#10;&#10;Description automatically generated">
            <a:extLst>
              <a:ext uri="{FF2B5EF4-FFF2-40B4-BE49-F238E27FC236}">
                <a16:creationId xmlns:a16="http://schemas.microsoft.com/office/drawing/2014/main" id="{E521C3E5-81BE-D8D8-86B0-E3A0E79B07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3287" y="2539310"/>
            <a:ext cx="3704328" cy="27782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A picture containing text&#10;&#10;Description automatically generated">
            <a:extLst>
              <a:ext uri="{FF2B5EF4-FFF2-40B4-BE49-F238E27FC236}">
                <a16:creationId xmlns:a16="http://schemas.microsoft.com/office/drawing/2014/main" id="{CC51E9B2-8E06-5311-6B67-591852C1E249}"/>
              </a:ext>
            </a:extLst>
          </p:cNvPr>
          <p:cNvPicPr>
            <a:picLocks noChangeAspect="1"/>
          </p:cNvPicPr>
          <p:nvPr/>
        </p:nvPicPr>
        <p:blipFill rotWithShape="1">
          <a:blip r:embed="rId4">
            <a:extLst>
              <a:ext uri="{28A0092B-C50C-407E-A947-70E740481C1C}">
                <a14:useLocalDpi xmlns:a14="http://schemas.microsoft.com/office/drawing/2010/main" val="0"/>
              </a:ext>
            </a:extLst>
          </a:blip>
          <a:srcRect l="50238" t="6751" r="12978"/>
          <a:stretch/>
        </p:blipFill>
        <p:spPr>
          <a:xfrm>
            <a:off x="9035509" y="1394010"/>
            <a:ext cx="2944940" cy="3585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Arrow: Right 15">
            <a:extLst>
              <a:ext uri="{FF2B5EF4-FFF2-40B4-BE49-F238E27FC236}">
                <a16:creationId xmlns:a16="http://schemas.microsoft.com/office/drawing/2014/main" id="{3F64C2D5-4219-39D8-95D1-3141958F071E}"/>
              </a:ext>
            </a:extLst>
          </p:cNvPr>
          <p:cNvSpPr/>
          <p:nvPr/>
        </p:nvSpPr>
        <p:spPr>
          <a:xfrm>
            <a:off x="3177709" y="1863903"/>
            <a:ext cx="2191880" cy="3992390"/>
          </a:xfrm>
          <a:prstGeom prst="rightArrow">
            <a:avLst>
              <a:gd name="adj1" fmla="val 50000"/>
              <a:gd name="adj2" fmla="val 296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Narrow" panose="020B0606020202030204" pitchFamily="34" charset="0"/>
                <a:cs typeface="Arial" panose="020B0604020202020204" pitchFamily="34" charset="0"/>
              </a:rPr>
              <a:t>Increase direct product package contact</a:t>
            </a:r>
            <a:endParaRPr lang="en-US" sz="1800" dirty="0">
              <a:effectLst/>
              <a:latin typeface="Arial Narrow" panose="020B0606020202030204" pitchFamily="34" charset="0"/>
              <a:cs typeface="Arial" panose="020B0604020202020204" pitchFamily="34" charset="0"/>
            </a:endParaRPr>
          </a:p>
          <a:p>
            <a:pPr algn="ctr"/>
            <a:endParaRPr lang="en-US" dirty="0"/>
          </a:p>
        </p:txBody>
      </p:sp>
      <p:pic>
        <p:nvPicPr>
          <p:cNvPr id="17" name="Picture 16" descr="A picture containing different, sweet, colorful, several&#10;&#10;Description automatically generated">
            <a:extLst>
              <a:ext uri="{FF2B5EF4-FFF2-40B4-BE49-F238E27FC236}">
                <a16:creationId xmlns:a16="http://schemas.microsoft.com/office/drawing/2014/main" id="{46CFDB49-26B2-F4E8-AF43-091374E85C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3913" y="1235840"/>
            <a:ext cx="2639695" cy="22342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Footer Placeholder 1">
            <a:extLst>
              <a:ext uri="{FF2B5EF4-FFF2-40B4-BE49-F238E27FC236}">
                <a16:creationId xmlns:a16="http://schemas.microsoft.com/office/drawing/2014/main" id="{D7CB31C3-0AF5-271E-B31A-72D5FE2C3AF6}"/>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
        <p:nvSpPr>
          <p:cNvPr id="5" name="Slide Number Placeholder 13">
            <a:extLst>
              <a:ext uri="{FF2B5EF4-FFF2-40B4-BE49-F238E27FC236}">
                <a16:creationId xmlns:a16="http://schemas.microsoft.com/office/drawing/2014/main" id="{98A6CBD8-5679-504C-3ECE-4D15DB8356B8}"/>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25</a:t>
            </a:fld>
            <a:endParaRPr lang="en-US" dirty="0"/>
          </a:p>
        </p:txBody>
      </p:sp>
      <p:pic>
        <p:nvPicPr>
          <p:cNvPr id="13" name="Picture 12">
            <a:extLst>
              <a:ext uri="{FF2B5EF4-FFF2-40B4-BE49-F238E27FC236}">
                <a16:creationId xmlns:a16="http://schemas.microsoft.com/office/drawing/2014/main" id="{76454053-CCD2-0388-D8CB-29FA2DE362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373574">
            <a:off x="6552646" y="3607972"/>
            <a:ext cx="2901923" cy="2110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470916"/>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8F143E8-37FF-45F5-A7A2-B949517DB38B}"/>
              </a:ext>
            </a:extLst>
          </p:cNvPr>
          <p:cNvSpPr/>
          <p:nvPr/>
        </p:nvSpPr>
        <p:spPr>
          <a:xfrm>
            <a:off x="914401" y="1632839"/>
            <a:ext cx="5738648" cy="110081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a:t>Biomass-derived</a:t>
            </a:r>
            <a:r>
              <a:rPr lang="en-US" u="sng" dirty="0"/>
              <a:t> </a:t>
            </a:r>
            <a:r>
              <a:rPr lang="en-US" dirty="0"/>
              <a:t>(tree and crop) from Earth surface</a:t>
            </a:r>
          </a:p>
          <a:p>
            <a:r>
              <a:rPr lang="en-US" dirty="0"/>
              <a:t>Paperboard</a:t>
            </a:r>
          </a:p>
          <a:p>
            <a:r>
              <a:rPr lang="en-US" dirty="0"/>
              <a:t>Some plastics</a:t>
            </a:r>
          </a:p>
        </p:txBody>
      </p:sp>
      <p:sp>
        <p:nvSpPr>
          <p:cNvPr id="3" name="Title 2">
            <a:extLst>
              <a:ext uri="{FF2B5EF4-FFF2-40B4-BE49-F238E27FC236}">
                <a16:creationId xmlns:a16="http://schemas.microsoft.com/office/drawing/2014/main" id="{C16E52BE-011B-4B16-BD1C-6E09517ADFDF}"/>
              </a:ext>
            </a:extLst>
          </p:cNvPr>
          <p:cNvSpPr>
            <a:spLocks noGrp="1"/>
          </p:cNvSpPr>
          <p:nvPr>
            <p:ph type="title"/>
          </p:nvPr>
        </p:nvSpPr>
        <p:spPr/>
        <p:txBody>
          <a:bodyPr/>
          <a:lstStyle/>
          <a:p>
            <a:r>
              <a:rPr lang="en-US" spc="-22" dirty="0">
                <a:solidFill>
                  <a:srgbClr val="263894"/>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SOURCING   </a:t>
            </a:r>
            <a:br>
              <a:rPr lang="en-US" spc="-22" dirty="0">
                <a:solidFill>
                  <a:srgbClr val="263894"/>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br>
            <a:r>
              <a:rPr lang="en-US" b="1" dirty="0">
                <a:solidFill>
                  <a:schemeClr val="tx1"/>
                </a:solidFill>
              </a:rPr>
              <a:t>More Sustainable Sourcing</a:t>
            </a:r>
          </a:p>
        </p:txBody>
      </p:sp>
      <p:sp>
        <p:nvSpPr>
          <p:cNvPr id="7" name="TextBox 6">
            <a:extLst>
              <a:ext uri="{FF2B5EF4-FFF2-40B4-BE49-F238E27FC236}">
                <a16:creationId xmlns:a16="http://schemas.microsoft.com/office/drawing/2014/main" id="{68BB5F84-C724-4A2A-886E-8A96A902A53B}"/>
              </a:ext>
            </a:extLst>
          </p:cNvPr>
          <p:cNvSpPr txBox="1"/>
          <p:nvPr/>
        </p:nvSpPr>
        <p:spPr>
          <a:xfrm>
            <a:off x="7961083" y="4586464"/>
            <a:ext cx="1983484" cy="369332"/>
          </a:xfrm>
          <a:prstGeom prst="rect">
            <a:avLst/>
          </a:prstGeom>
          <a:solidFill>
            <a:srgbClr val="0070C0"/>
          </a:solidFill>
        </p:spPr>
        <p:txBody>
          <a:bodyPr wrap="square">
            <a:spAutoFit/>
          </a:bodyPr>
          <a:lstStyle/>
          <a:p>
            <a:pPr algn="ctr"/>
            <a:r>
              <a:rPr lang="en-US" dirty="0">
                <a:solidFill>
                  <a:schemeClr val="bg1"/>
                </a:solidFill>
              </a:rPr>
              <a:t>Reused package</a:t>
            </a:r>
          </a:p>
        </p:txBody>
      </p:sp>
      <p:sp>
        <p:nvSpPr>
          <p:cNvPr id="10" name="Rectangle 9">
            <a:extLst>
              <a:ext uri="{FF2B5EF4-FFF2-40B4-BE49-F238E27FC236}">
                <a16:creationId xmlns:a16="http://schemas.microsoft.com/office/drawing/2014/main" id="{98872E13-BE56-4687-847B-76D97CCF3FCA}"/>
              </a:ext>
            </a:extLst>
          </p:cNvPr>
          <p:cNvSpPr/>
          <p:nvPr/>
        </p:nvSpPr>
        <p:spPr>
          <a:xfrm>
            <a:off x="914398" y="3275104"/>
            <a:ext cx="5738648" cy="110081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a:t>Fossil-derived </a:t>
            </a:r>
            <a:r>
              <a:rPr lang="en-US" u="sng" dirty="0"/>
              <a:t>(oil) </a:t>
            </a:r>
            <a:r>
              <a:rPr lang="en-US" dirty="0"/>
              <a:t>from inside Earth</a:t>
            </a:r>
            <a:endParaRPr lang="en-US" u="sng" dirty="0"/>
          </a:p>
          <a:p>
            <a:r>
              <a:rPr lang="en-US" dirty="0"/>
              <a:t>Some plastic</a:t>
            </a:r>
          </a:p>
          <a:p>
            <a:r>
              <a:rPr lang="en-US" dirty="0"/>
              <a:t>Some coatings</a:t>
            </a:r>
          </a:p>
        </p:txBody>
      </p:sp>
      <p:sp>
        <p:nvSpPr>
          <p:cNvPr id="12" name="Rectangle 11">
            <a:extLst>
              <a:ext uri="{FF2B5EF4-FFF2-40B4-BE49-F238E27FC236}">
                <a16:creationId xmlns:a16="http://schemas.microsoft.com/office/drawing/2014/main" id="{517AF368-39DD-42F8-97C3-E81029FED45E}"/>
              </a:ext>
            </a:extLst>
          </p:cNvPr>
          <p:cNvSpPr/>
          <p:nvPr/>
        </p:nvSpPr>
        <p:spPr>
          <a:xfrm>
            <a:off x="912761" y="4970758"/>
            <a:ext cx="5738648" cy="110081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u="sng" dirty="0"/>
              <a:t>Earth derived </a:t>
            </a:r>
            <a:r>
              <a:rPr lang="en-US" u="sng" dirty="0"/>
              <a:t>(extraction) from inside Earth</a:t>
            </a:r>
          </a:p>
          <a:p>
            <a:r>
              <a:rPr lang="en-US" dirty="0"/>
              <a:t>Glass (sand, etc.)</a:t>
            </a:r>
          </a:p>
          <a:p>
            <a:r>
              <a:rPr lang="en-US" dirty="0"/>
              <a:t>Metal (bauxite, iron) derived</a:t>
            </a:r>
          </a:p>
        </p:txBody>
      </p:sp>
      <p:sp>
        <p:nvSpPr>
          <p:cNvPr id="14" name="TextBox 13">
            <a:extLst>
              <a:ext uri="{FF2B5EF4-FFF2-40B4-BE49-F238E27FC236}">
                <a16:creationId xmlns:a16="http://schemas.microsoft.com/office/drawing/2014/main" id="{47FA0361-5491-4779-9E19-07CD7297B84E}"/>
              </a:ext>
            </a:extLst>
          </p:cNvPr>
          <p:cNvSpPr txBox="1"/>
          <p:nvPr/>
        </p:nvSpPr>
        <p:spPr>
          <a:xfrm>
            <a:off x="6988813" y="3075057"/>
            <a:ext cx="663964" cy="954107"/>
          </a:xfrm>
          <a:prstGeom prst="rect">
            <a:avLst/>
          </a:prstGeom>
          <a:noFill/>
        </p:spPr>
        <p:txBody>
          <a:bodyPr wrap="none" rtlCol="0">
            <a:spAutoFit/>
          </a:bodyPr>
          <a:lstStyle/>
          <a:p>
            <a:r>
              <a:rPr lang="en-US" sz="5600" dirty="0"/>
              <a:t>&amp;</a:t>
            </a:r>
          </a:p>
        </p:txBody>
      </p:sp>
      <p:sp>
        <p:nvSpPr>
          <p:cNvPr id="16" name="TextBox 15">
            <a:extLst>
              <a:ext uri="{FF2B5EF4-FFF2-40B4-BE49-F238E27FC236}">
                <a16:creationId xmlns:a16="http://schemas.microsoft.com/office/drawing/2014/main" id="{FC09C9C8-BE39-42A9-B788-D7E6F7FDC057}"/>
              </a:ext>
            </a:extLst>
          </p:cNvPr>
          <p:cNvSpPr txBox="1"/>
          <p:nvPr/>
        </p:nvSpPr>
        <p:spPr>
          <a:xfrm>
            <a:off x="3366116" y="2866219"/>
            <a:ext cx="634754" cy="369332"/>
          </a:xfrm>
          <a:prstGeom prst="rect">
            <a:avLst/>
          </a:prstGeom>
          <a:noFill/>
        </p:spPr>
        <p:txBody>
          <a:bodyPr wrap="square">
            <a:spAutoFit/>
          </a:bodyPr>
          <a:lstStyle/>
          <a:p>
            <a:pPr algn="ctr"/>
            <a:r>
              <a:rPr lang="en-US" dirty="0"/>
              <a:t>OR</a:t>
            </a:r>
          </a:p>
        </p:txBody>
      </p:sp>
      <p:sp>
        <p:nvSpPr>
          <p:cNvPr id="18" name="TextBox 17">
            <a:extLst>
              <a:ext uri="{FF2B5EF4-FFF2-40B4-BE49-F238E27FC236}">
                <a16:creationId xmlns:a16="http://schemas.microsoft.com/office/drawing/2014/main" id="{0FD20D3D-BBE0-4AE7-969B-BC6194DC3928}"/>
              </a:ext>
            </a:extLst>
          </p:cNvPr>
          <p:cNvSpPr txBox="1"/>
          <p:nvPr/>
        </p:nvSpPr>
        <p:spPr>
          <a:xfrm>
            <a:off x="3379434" y="4512548"/>
            <a:ext cx="634754" cy="369332"/>
          </a:xfrm>
          <a:prstGeom prst="rect">
            <a:avLst/>
          </a:prstGeom>
          <a:noFill/>
        </p:spPr>
        <p:txBody>
          <a:bodyPr wrap="square">
            <a:spAutoFit/>
          </a:bodyPr>
          <a:lstStyle/>
          <a:p>
            <a:pPr algn="ctr"/>
            <a:r>
              <a:rPr lang="en-US" dirty="0"/>
              <a:t>OR</a:t>
            </a:r>
          </a:p>
        </p:txBody>
      </p:sp>
      <p:sp>
        <p:nvSpPr>
          <p:cNvPr id="20" name="TextBox 19">
            <a:extLst>
              <a:ext uri="{FF2B5EF4-FFF2-40B4-BE49-F238E27FC236}">
                <a16:creationId xmlns:a16="http://schemas.microsoft.com/office/drawing/2014/main" id="{5E2725A4-E47B-4252-B90B-E24FCA3BFBD7}"/>
              </a:ext>
            </a:extLst>
          </p:cNvPr>
          <p:cNvSpPr txBox="1"/>
          <p:nvPr/>
        </p:nvSpPr>
        <p:spPr>
          <a:xfrm>
            <a:off x="7961084" y="2183244"/>
            <a:ext cx="1912387" cy="369332"/>
          </a:xfrm>
          <a:prstGeom prst="rect">
            <a:avLst/>
          </a:prstGeom>
          <a:solidFill>
            <a:srgbClr val="0070C0"/>
          </a:solidFill>
        </p:spPr>
        <p:txBody>
          <a:bodyPr wrap="square">
            <a:spAutoFit/>
          </a:bodyPr>
          <a:lstStyle/>
          <a:p>
            <a:pPr algn="ctr"/>
            <a:r>
              <a:rPr lang="en-US" dirty="0">
                <a:solidFill>
                  <a:schemeClr val="bg1"/>
                </a:solidFill>
              </a:rPr>
              <a:t>Virgin content</a:t>
            </a:r>
          </a:p>
        </p:txBody>
      </p:sp>
      <p:sp>
        <p:nvSpPr>
          <p:cNvPr id="22" name="TextBox 21">
            <a:extLst>
              <a:ext uri="{FF2B5EF4-FFF2-40B4-BE49-F238E27FC236}">
                <a16:creationId xmlns:a16="http://schemas.microsoft.com/office/drawing/2014/main" id="{DCBD3D46-B129-4088-A2F9-44387AB1C680}"/>
              </a:ext>
            </a:extLst>
          </p:cNvPr>
          <p:cNvSpPr txBox="1"/>
          <p:nvPr/>
        </p:nvSpPr>
        <p:spPr>
          <a:xfrm>
            <a:off x="7924125" y="3428999"/>
            <a:ext cx="2057401" cy="369332"/>
          </a:xfrm>
          <a:prstGeom prst="rect">
            <a:avLst/>
          </a:prstGeom>
          <a:solidFill>
            <a:srgbClr val="0070C0"/>
          </a:solidFill>
        </p:spPr>
        <p:txBody>
          <a:bodyPr wrap="square">
            <a:spAutoFit/>
          </a:bodyPr>
          <a:lstStyle/>
          <a:p>
            <a:pPr algn="ctr"/>
            <a:r>
              <a:rPr lang="en-US" dirty="0">
                <a:solidFill>
                  <a:schemeClr val="bg1"/>
                </a:solidFill>
              </a:rPr>
              <a:t>Recycled content</a:t>
            </a:r>
          </a:p>
        </p:txBody>
      </p:sp>
      <p:sp>
        <p:nvSpPr>
          <p:cNvPr id="24" name="TextBox 23">
            <a:extLst>
              <a:ext uri="{FF2B5EF4-FFF2-40B4-BE49-F238E27FC236}">
                <a16:creationId xmlns:a16="http://schemas.microsoft.com/office/drawing/2014/main" id="{99AA3B90-BDCD-4476-BDCB-D2AF84F035B8}"/>
              </a:ext>
            </a:extLst>
          </p:cNvPr>
          <p:cNvSpPr txBox="1"/>
          <p:nvPr/>
        </p:nvSpPr>
        <p:spPr>
          <a:xfrm>
            <a:off x="8508507" y="2781017"/>
            <a:ext cx="634754" cy="369332"/>
          </a:xfrm>
          <a:prstGeom prst="rect">
            <a:avLst/>
          </a:prstGeom>
          <a:noFill/>
        </p:spPr>
        <p:txBody>
          <a:bodyPr wrap="square">
            <a:spAutoFit/>
          </a:bodyPr>
          <a:lstStyle/>
          <a:p>
            <a:pPr algn="ctr"/>
            <a:r>
              <a:rPr lang="en-US" dirty="0"/>
              <a:t>OR</a:t>
            </a:r>
          </a:p>
        </p:txBody>
      </p:sp>
      <p:sp>
        <p:nvSpPr>
          <p:cNvPr id="26" name="TextBox 25">
            <a:extLst>
              <a:ext uri="{FF2B5EF4-FFF2-40B4-BE49-F238E27FC236}">
                <a16:creationId xmlns:a16="http://schemas.microsoft.com/office/drawing/2014/main" id="{9E8A6877-7BA0-4808-B668-4803F7998265}"/>
              </a:ext>
            </a:extLst>
          </p:cNvPr>
          <p:cNvSpPr txBox="1"/>
          <p:nvPr/>
        </p:nvSpPr>
        <p:spPr>
          <a:xfrm>
            <a:off x="8599899" y="4029163"/>
            <a:ext cx="634754" cy="369332"/>
          </a:xfrm>
          <a:prstGeom prst="rect">
            <a:avLst/>
          </a:prstGeom>
          <a:noFill/>
        </p:spPr>
        <p:txBody>
          <a:bodyPr wrap="square">
            <a:spAutoFit/>
          </a:bodyPr>
          <a:lstStyle/>
          <a:p>
            <a:pPr algn="ctr"/>
            <a:r>
              <a:rPr lang="en-US" dirty="0"/>
              <a:t>OR</a:t>
            </a:r>
          </a:p>
        </p:txBody>
      </p:sp>
      <p:sp>
        <p:nvSpPr>
          <p:cNvPr id="2" name="Footer Placeholder 1">
            <a:extLst>
              <a:ext uri="{FF2B5EF4-FFF2-40B4-BE49-F238E27FC236}">
                <a16:creationId xmlns:a16="http://schemas.microsoft.com/office/drawing/2014/main" id="{B1ADBD3C-6730-E73F-1BCE-513BD90140A0}"/>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
        <p:nvSpPr>
          <p:cNvPr id="5" name="Slide Number Placeholder 13">
            <a:extLst>
              <a:ext uri="{FF2B5EF4-FFF2-40B4-BE49-F238E27FC236}">
                <a16:creationId xmlns:a16="http://schemas.microsoft.com/office/drawing/2014/main" id="{5578952C-7BEB-3CB1-0A2B-6E5F22A49611}"/>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26</a:t>
            </a:fld>
            <a:endParaRPr lang="en-US" dirty="0"/>
          </a:p>
        </p:txBody>
      </p:sp>
    </p:spTree>
    <p:extLst>
      <p:ext uri="{BB962C8B-B14F-4D97-AF65-F5344CB8AC3E}">
        <p14:creationId xmlns:p14="http://schemas.microsoft.com/office/powerpoint/2010/main" val="239906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CE3A10-3D20-4EDE-8D93-749D983987A9}"/>
              </a:ext>
            </a:extLst>
          </p:cNvPr>
          <p:cNvSpPr>
            <a:spLocks noGrp="1"/>
          </p:cNvSpPr>
          <p:nvPr>
            <p:ph type="title"/>
          </p:nvPr>
        </p:nvSpPr>
        <p:spPr/>
        <p:txBody>
          <a:bodyPr/>
          <a:lstStyle/>
          <a:p>
            <a:r>
              <a:rPr lang="en-US" spc="-22" dirty="0">
                <a:solidFill>
                  <a:srgbClr val="263894"/>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SOURCING  </a:t>
            </a:r>
            <a:br>
              <a:rPr lang="en-US" spc="-22" dirty="0">
                <a:solidFill>
                  <a:srgbClr val="263894"/>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br>
            <a:r>
              <a:rPr lang="en-US" b="1" dirty="0">
                <a:solidFill>
                  <a:schemeClr val="tx1"/>
                </a:solidFill>
              </a:rPr>
              <a:t>Considerations</a:t>
            </a:r>
          </a:p>
        </p:txBody>
      </p:sp>
      <p:sp>
        <p:nvSpPr>
          <p:cNvPr id="7" name="Rectangle 6">
            <a:extLst>
              <a:ext uri="{FF2B5EF4-FFF2-40B4-BE49-F238E27FC236}">
                <a16:creationId xmlns:a16="http://schemas.microsoft.com/office/drawing/2014/main" id="{21074CB6-6BDC-4BC5-8A46-659C83668C0C}"/>
              </a:ext>
            </a:extLst>
          </p:cNvPr>
          <p:cNvSpPr/>
          <p:nvPr/>
        </p:nvSpPr>
        <p:spPr>
          <a:xfrm>
            <a:off x="239267" y="1674673"/>
            <a:ext cx="5804462" cy="3539430"/>
          </a:xfrm>
          <a:prstGeom prst="rect">
            <a:avLst/>
          </a:prstGeom>
          <a:solidFill>
            <a:srgbClr val="B3DEFF"/>
          </a:solidFill>
        </p:spPr>
        <p:txBody>
          <a:bodyPr wrap="square" anchor="t">
            <a:spAutoFit/>
          </a:bodyPr>
          <a:lstStyle/>
          <a:p>
            <a:r>
              <a:rPr lang="en-US" sz="3200" dirty="0">
                <a:effectLst>
                  <a:outerShdw blurRad="50800" dist="38100" dir="2700000" algn="tl" rotWithShape="0">
                    <a:prstClr val="black">
                      <a:alpha val="40000"/>
                    </a:prstClr>
                  </a:outerShdw>
                </a:effectLst>
                <a:latin typeface="Rubik" panose="02000604000000020004" pitchFamily="2" charset="-79"/>
                <a:ea typeface="Calibri" panose="020F0502020204030204" pitchFamily="34" charset="0"/>
                <a:cs typeface="Rubik" panose="02000604000000020004" pitchFamily="2" charset="-79"/>
              </a:rPr>
              <a:t>Environmental</a:t>
            </a:r>
          </a:p>
          <a:p>
            <a:pPr marL="285750" indent="-285750">
              <a:buFont typeface="Arial" panose="020B0604020202020204" pitchFamily="34" charset="0"/>
              <a:buChar char="•"/>
            </a:pPr>
            <a:r>
              <a:rPr lang="en-US" sz="2400" dirty="0">
                <a:latin typeface="Rubik Light" panose="02000604000000020004" pitchFamily="2" charset="-79"/>
                <a:ea typeface="Calibri" panose="020F0502020204030204" pitchFamily="34" charset="0"/>
                <a:cs typeface="Rubik Light" panose="02000604000000020004" pitchFamily="2" charset="-79"/>
              </a:rPr>
              <a:t>LCA Considerations - Primary Energy</a:t>
            </a:r>
          </a:p>
          <a:p>
            <a:pPr marL="285750" indent="-285750">
              <a:buFont typeface="Arial" panose="020B0604020202020204" pitchFamily="34" charset="0"/>
              <a:buChar char="•"/>
            </a:pPr>
            <a:r>
              <a:rPr lang="en-US" sz="2400" dirty="0">
                <a:solidFill>
                  <a:schemeClr val="bg2">
                    <a:lumMod val="25000"/>
                  </a:schemeClr>
                </a:solidFill>
                <a:latin typeface="Rubik Light" panose="02000604000000020004" pitchFamily="2" charset="-79"/>
                <a:ea typeface="Calibri" panose="020F0502020204030204" pitchFamily="34" charset="0"/>
                <a:cs typeface="Rubik Light" panose="02000604000000020004" pitchFamily="2" charset="-79"/>
              </a:rPr>
              <a:t>Greenhouse Gas Emissions </a:t>
            </a:r>
          </a:p>
          <a:p>
            <a:pPr marL="285750" indent="-285750">
              <a:buFont typeface="Arial" panose="020B0604020202020204" pitchFamily="34" charset="0"/>
              <a:buChar char="•"/>
            </a:pPr>
            <a:r>
              <a:rPr lang="en-US" sz="2400" dirty="0">
                <a:solidFill>
                  <a:schemeClr val="bg2">
                    <a:lumMod val="25000"/>
                  </a:schemeClr>
                </a:solidFill>
                <a:latin typeface="Rubik Light" panose="02000604000000020004" pitchFamily="2" charset="-79"/>
                <a:ea typeface="Calibri" panose="020F0502020204030204" pitchFamily="34" charset="0"/>
                <a:cs typeface="Rubik Light" panose="02000604000000020004" pitchFamily="2" charset="-79"/>
              </a:rPr>
              <a:t>Eutrophication</a:t>
            </a:r>
          </a:p>
          <a:p>
            <a:pPr marL="285750" indent="-285750">
              <a:buFont typeface="Arial" panose="020B0604020202020204" pitchFamily="34" charset="0"/>
              <a:buChar char="•"/>
            </a:pPr>
            <a:r>
              <a:rPr lang="en-US" sz="2400" dirty="0">
                <a:solidFill>
                  <a:schemeClr val="bg2">
                    <a:lumMod val="25000"/>
                  </a:schemeClr>
                </a:solidFill>
                <a:latin typeface="Rubik Light" panose="02000604000000020004" pitchFamily="2" charset="-79"/>
                <a:ea typeface="Calibri" panose="020F0502020204030204" pitchFamily="34" charset="0"/>
                <a:cs typeface="Rubik Light" panose="02000604000000020004" pitchFamily="2" charset="-79"/>
              </a:rPr>
              <a:t>Stratospheric Ozone Depletion  </a:t>
            </a:r>
          </a:p>
          <a:p>
            <a:pPr marL="285750" indent="-285750">
              <a:buFont typeface="Arial" panose="020B0604020202020204" pitchFamily="34" charset="0"/>
              <a:buChar char="•"/>
            </a:pPr>
            <a:r>
              <a:rPr lang="en-US" sz="2400" dirty="0">
                <a:latin typeface="Rubik Light" panose="02000604000000020004" pitchFamily="2" charset="-79"/>
                <a:ea typeface="Calibri" panose="020F0502020204030204" pitchFamily="34" charset="0"/>
                <a:cs typeface="Rubik Light" panose="02000604000000020004" pitchFamily="2" charset="-79"/>
              </a:rPr>
              <a:t>Loss of Biodiversity</a:t>
            </a:r>
          </a:p>
          <a:p>
            <a:pPr marL="285750" indent="-285750">
              <a:buFont typeface="Arial" panose="020B0604020202020204" pitchFamily="34" charset="0"/>
              <a:buChar char="•"/>
            </a:pPr>
            <a:r>
              <a:rPr lang="en-US" sz="2400" dirty="0">
                <a:solidFill>
                  <a:schemeClr val="bg2">
                    <a:lumMod val="25000"/>
                  </a:schemeClr>
                </a:solidFill>
                <a:latin typeface="Rubik Light" panose="02000604000000020004" pitchFamily="2" charset="-79"/>
                <a:ea typeface="Calibri" panose="020F0502020204030204" pitchFamily="34" charset="0"/>
                <a:cs typeface="Rubik Light" panose="02000604000000020004" pitchFamily="2" charset="-79"/>
              </a:rPr>
              <a:t>Soil Carbon Depletion</a:t>
            </a:r>
          </a:p>
          <a:p>
            <a:pPr marL="285750" indent="-285750">
              <a:buFont typeface="Arial" panose="020B0604020202020204" pitchFamily="34" charset="0"/>
              <a:buChar char="•"/>
            </a:pPr>
            <a:r>
              <a:rPr lang="en-US" sz="2400" dirty="0">
                <a:solidFill>
                  <a:schemeClr val="bg2">
                    <a:lumMod val="25000"/>
                  </a:schemeClr>
                </a:solidFill>
                <a:latin typeface="Rubik Light" panose="02000604000000020004" pitchFamily="2" charset="-79"/>
                <a:ea typeface="Calibri" panose="020F0502020204030204" pitchFamily="34" charset="0"/>
                <a:cs typeface="Rubik Light" panose="02000604000000020004" pitchFamily="2" charset="-79"/>
              </a:rPr>
              <a:t>Soil Erosion</a:t>
            </a:r>
          </a:p>
          <a:p>
            <a:pPr marL="285750" indent="-285750">
              <a:buFont typeface="Arial" panose="020B0604020202020204" pitchFamily="34" charset="0"/>
              <a:buChar char="•"/>
            </a:pPr>
            <a:r>
              <a:rPr lang="en-US" sz="2400" dirty="0">
                <a:solidFill>
                  <a:schemeClr val="bg2">
                    <a:lumMod val="25000"/>
                  </a:schemeClr>
                </a:solidFill>
                <a:latin typeface="Rubik Light" panose="02000604000000020004" pitchFamily="2" charset="-79"/>
                <a:ea typeface="Calibri" panose="020F0502020204030204" pitchFamily="34" charset="0"/>
                <a:cs typeface="Rubik Light" panose="02000604000000020004" pitchFamily="2" charset="-79"/>
              </a:rPr>
              <a:t>Deforestation</a:t>
            </a:r>
          </a:p>
        </p:txBody>
      </p:sp>
      <p:sp>
        <p:nvSpPr>
          <p:cNvPr id="9" name="Rectangle 8">
            <a:extLst>
              <a:ext uri="{FF2B5EF4-FFF2-40B4-BE49-F238E27FC236}">
                <a16:creationId xmlns:a16="http://schemas.microsoft.com/office/drawing/2014/main" id="{B8BF53E1-2719-4283-98DF-6D882B3B9E95}"/>
              </a:ext>
            </a:extLst>
          </p:cNvPr>
          <p:cNvSpPr/>
          <p:nvPr/>
        </p:nvSpPr>
        <p:spPr>
          <a:xfrm>
            <a:off x="6148272" y="1708849"/>
            <a:ext cx="5887784" cy="4237699"/>
          </a:xfrm>
          <a:prstGeom prst="rect">
            <a:avLst/>
          </a:prstGeom>
          <a:solidFill>
            <a:srgbClr val="C5FFDF"/>
          </a:solidFill>
        </p:spPr>
        <p:txBody>
          <a:bodyPr wrap="square" anchor="t">
            <a:spAutoFit/>
          </a:bodyPr>
          <a:lstStyle/>
          <a:p>
            <a:r>
              <a:rPr lang="en-US" sz="3200" dirty="0">
                <a:effectLst>
                  <a:outerShdw blurRad="50800" dist="38100" dir="2700000" algn="tl" rotWithShape="0">
                    <a:prstClr val="black">
                      <a:alpha val="40000"/>
                    </a:prstClr>
                  </a:outerShdw>
                </a:effectLst>
                <a:latin typeface="Rubik" panose="02000604000000020004" pitchFamily="2" charset="-79"/>
                <a:ea typeface="Calibri" panose="020F0502020204030204" pitchFamily="34" charset="0"/>
                <a:cs typeface="Rubik" panose="02000604000000020004" pitchFamily="2" charset="-79"/>
              </a:rPr>
              <a:t>Social</a:t>
            </a:r>
          </a:p>
          <a:p>
            <a:pPr marL="285750" indent="-285750">
              <a:buFont typeface="Arial" panose="020B0604020202020204" pitchFamily="34" charset="0"/>
              <a:buChar char="•"/>
            </a:pPr>
            <a:r>
              <a:rPr lang="en-US" sz="2400" dirty="0">
                <a:latin typeface="Rubik Light" panose="02000604000000020004" pitchFamily="2" charset="-79"/>
                <a:ea typeface="Calibri" panose="020F0502020204030204" pitchFamily="34" charset="0"/>
                <a:cs typeface="Rubik Light" panose="02000604000000020004" pitchFamily="2" charset="-79"/>
              </a:rPr>
              <a:t>Food Security </a:t>
            </a:r>
          </a:p>
          <a:p>
            <a:pPr marL="285750" indent="-285750">
              <a:buFont typeface="Arial" panose="020B0604020202020204" pitchFamily="34" charset="0"/>
              <a:buChar char="•"/>
            </a:pPr>
            <a:r>
              <a:rPr lang="en-US" sz="2400" dirty="0">
                <a:solidFill>
                  <a:schemeClr val="bg2">
                    <a:lumMod val="25000"/>
                  </a:schemeClr>
                </a:solidFill>
                <a:latin typeface="Rubik Light" panose="02000604000000020004" pitchFamily="2" charset="-79"/>
                <a:ea typeface="Calibri" panose="020F0502020204030204" pitchFamily="34" charset="0"/>
                <a:cs typeface="Rubik Light" panose="02000604000000020004" pitchFamily="2" charset="-79"/>
              </a:rPr>
              <a:t>Land Use Change Impacts </a:t>
            </a:r>
          </a:p>
          <a:p>
            <a:pPr marL="285750" indent="-285750">
              <a:buFont typeface="Arial" panose="020B0604020202020204" pitchFamily="34" charset="0"/>
              <a:buChar char="•"/>
            </a:pPr>
            <a:r>
              <a:rPr lang="en-US" sz="2400" dirty="0">
                <a:solidFill>
                  <a:schemeClr val="bg2">
                    <a:lumMod val="25000"/>
                  </a:schemeClr>
                </a:solidFill>
                <a:latin typeface="Rubik Light" panose="02000604000000020004" pitchFamily="2" charset="-79"/>
                <a:ea typeface="Calibri" panose="020F0502020204030204" pitchFamily="34" charset="0"/>
                <a:cs typeface="Rubik Light" panose="02000604000000020004" pitchFamily="2" charset="-79"/>
              </a:rPr>
              <a:t>Local and/or Indigenous Communities </a:t>
            </a:r>
          </a:p>
          <a:p>
            <a:pPr marL="285750" indent="-285750">
              <a:buFont typeface="Arial" panose="020B0604020202020204" pitchFamily="34" charset="0"/>
              <a:buChar char="•"/>
            </a:pPr>
            <a:r>
              <a:rPr lang="en-US" sz="2400" dirty="0">
                <a:solidFill>
                  <a:schemeClr val="bg2">
                    <a:lumMod val="25000"/>
                  </a:schemeClr>
                </a:solidFill>
                <a:latin typeface="Rubik Light" panose="02000604000000020004" pitchFamily="2" charset="-79"/>
                <a:ea typeface="Calibri" panose="020F0502020204030204" pitchFamily="34" charset="0"/>
                <a:cs typeface="Rubik Light" panose="02000604000000020004" pitchFamily="2" charset="-79"/>
              </a:rPr>
              <a:t>Occupational Health &amp; Safety </a:t>
            </a:r>
          </a:p>
          <a:p>
            <a:pPr marL="285750" indent="-285750">
              <a:buFont typeface="Arial" panose="020B0604020202020204" pitchFamily="34" charset="0"/>
              <a:buChar char="•"/>
            </a:pPr>
            <a:r>
              <a:rPr lang="en-US" sz="2400" dirty="0">
                <a:latin typeface="Rubik Light" panose="02000604000000020004" pitchFamily="2" charset="-79"/>
                <a:ea typeface="Calibri" panose="020F0502020204030204" pitchFamily="34" charset="0"/>
                <a:cs typeface="Rubik Light" panose="02000604000000020004" pitchFamily="2" charset="-79"/>
              </a:rPr>
              <a:t>Water Management </a:t>
            </a:r>
          </a:p>
          <a:p>
            <a:pPr marL="285750" indent="-285750">
              <a:buFont typeface="Arial" panose="020B0604020202020204" pitchFamily="34" charset="0"/>
              <a:buChar char="•"/>
            </a:pPr>
            <a:r>
              <a:rPr lang="en-US" sz="2400" dirty="0">
                <a:latin typeface="Rubik Light" panose="02000604000000020004" pitchFamily="2" charset="-79"/>
                <a:ea typeface="Calibri" panose="020F0502020204030204" pitchFamily="34" charset="0"/>
                <a:cs typeface="Rubik Light" panose="02000604000000020004" pitchFamily="2" charset="-79"/>
              </a:rPr>
              <a:t>Chemical Use: Nutrients and Pest Management </a:t>
            </a:r>
          </a:p>
          <a:p>
            <a:pPr marL="285750" indent="-285750">
              <a:buFont typeface="Arial" panose="020B0604020202020204" pitchFamily="34" charset="0"/>
              <a:buChar char="•"/>
            </a:pPr>
            <a:r>
              <a:rPr lang="en-US" sz="2400" dirty="0">
                <a:solidFill>
                  <a:schemeClr val="bg2">
                    <a:lumMod val="25000"/>
                  </a:schemeClr>
                </a:solidFill>
                <a:latin typeface="Rubik Light" panose="02000604000000020004" pitchFamily="2" charset="-79"/>
                <a:ea typeface="Calibri" panose="020F0502020204030204" pitchFamily="34" charset="0"/>
                <a:cs typeface="Rubik Light" panose="02000604000000020004" pitchFamily="2" charset="-79"/>
              </a:rPr>
              <a:t>Co-Product and Waste Management </a:t>
            </a:r>
          </a:p>
          <a:p>
            <a:pPr marL="285750" indent="-285750">
              <a:buFont typeface="Arial" panose="020B0604020202020204" pitchFamily="34" charset="0"/>
              <a:buChar char="•"/>
            </a:pPr>
            <a:r>
              <a:rPr lang="en-US" sz="2400" dirty="0">
                <a:latin typeface="Rubik Light" panose="02000604000000020004" pitchFamily="2" charset="-79"/>
                <a:ea typeface="Calibri" panose="020F0502020204030204" pitchFamily="34" charset="0"/>
                <a:cs typeface="Rubik Light" panose="02000604000000020004" pitchFamily="2" charset="-79"/>
              </a:rPr>
              <a:t>Labor Rights</a:t>
            </a:r>
          </a:p>
          <a:p>
            <a:pPr marL="742950" lvl="1" indent="-285750">
              <a:lnSpc>
                <a:spcPct val="150000"/>
              </a:lnSpc>
              <a:buFont typeface="+mj-lt"/>
              <a:buAutoNum type="alphaLcPeriod"/>
            </a:pPr>
            <a:endParaRPr lang="en-US" sz="2400" baseline="-25000" dirty="0">
              <a:latin typeface="Rubik Light" panose="02000604000000020004" pitchFamily="2" charset="-79"/>
              <a:cs typeface="Rubik Light" panose="02000604000000020004" pitchFamily="2" charset="-79"/>
            </a:endParaRPr>
          </a:p>
        </p:txBody>
      </p:sp>
      <p:sp>
        <p:nvSpPr>
          <p:cNvPr id="2" name="Footer Placeholder 1">
            <a:extLst>
              <a:ext uri="{FF2B5EF4-FFF2-40B4-BE49-F238E27FC236}">
                <a16:creationId xmlns:a16="http://schemas.microsoft.com/office/drawing/2014/main" id="{445CE571-DB8B-BF3B-7B82-30B2C7FB5F90}"/>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
        <p:nvSpPr>
          <p:cNvPr id="5" name="Slide Number Placeholder 13">
            <a:extLst>
              <a:ext uri="{FF2B5EF4-FFF2-40B4-BE49-F238E27FC236}">
                <a16:creationId xmlns:a16="http://schemas.microsoft.com/office/drawing/2014/main" id="{A361E73E-8074-FA8B-2D96-1198B994662E}"/>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27</a:t>
            </a:fld>
            <a:endParaRPr lang="en-US" dirty="0"/>
          </a:p>
        </p:txBody>
      </p:sp>
    </p:spTree>
    <p:extLst>
      <p:ext uri="{BB962C8B-B14F-4D97-AF65-F5344CB8AC3E}">
        <p14:creationId xmlns:p14="http://schemas.microsoft.com/office/powerpoint/2010/main" val="227486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FB0C0B5-D57B-4670-907F-5772080F8469}"/>
              </a:ext>
            </a:extLst>
          </p:cNvPr>
          <p:cNvPicPr>
            <a:picLocks noChangeAspect="1"/>
          </p:cNvPicPr>
          <p:nvPr/>
        </p:nvPicPr>
        <p:blipFill>
          <a:blip r:embed="rId3"/>
          <a:stretch>
            <a:fillRect/>
          </a:stretch>
        </p:blipFill>
        <p:spPr>
          <a:xfrm>
            <a:off x="385145" y="1158103"/>
            <a:ext cx="11567587" cy="5275656"/>
          </a:xfrm>
          <a:prstGeom prst="rect">
            <a:avLst/>
          </a:prstGeom>
        </p:spPr>
      </p:pic>
      <p:sp>
        <p:nvSpPr>
          <p:cNvPr id="2" name="Title 1">
            <a:extLst>
              <a:ext uri="{FF2B5EF4-FFF2-40B4-BE49-F238E27FC236}">
                <a16:creationId xmlns:a16="http://schemas.microsoft.com/office/drawing/2014/main" id="{7FB149CB-276F-136E-BC0B-4D87BF555656}"/>
              </a:ext>
            </a:extLst>
          </p:cNvPr>
          <p:cNvSpPr>
            <a:spLocks noGrp="1"/>
          </p:cNvSpPr>
          <p:nvPr>
            <p:ph type="title"/>
          </p:nvPr>
        </p:nvSpPr>
        <p:spPr/>
        <p:txBody>
          <a:bodyPr/>
          <a:lstStyle/>
          <a:p>
            <a:r>
              <a:rPr lang="en-US" sz="2800" spc="-22" dirty="0">
                <a:solidFill>
                  <a:srgbClr val="263894"/>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SOURCING  </a:t>
            </a:r>
            <a:br>
              <a:rPr lang="en-US" sz="2800" spc="-22" dirty="0">
                <a:solidFill>
                  <a:srgbClr val="263894"/>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br>
            <a:r>
              <a:rPr lang="en-US" sz="2800" b="1" dirty="0">
                <a:effectLst>
                  <a:outerShdw blurRad="38100" dist="38100" dir="2700000" algn="tl">
                    <a:srgbClr val="000000">
                      <a:alpha val="43137"/>
                    </a:srgbClr>
                  </a:outerShdw>
                </a:effectLst>
              </a:rPr>
              <a:t>The Alphabet</a:t>
            </a:r>
            <a:endParaRPr lang="en-US" b="1" dirty="0"/>
          </a:p>
        </p:txBody>
      </p:sp>
      <p:sp>
        <p:nvSpPr>
          <p:cNvPr id="3" name="Footer Placeholder 2">
            <a:extLst>
              <a:ext uri="{FF2B5EF4-FFF2-40B4-BE49-F238E27FC236}">
                <a16:creationId xmlns:a16="http://schemas.microsoft.com/office/drawing/2014/main" id="{F343A747-26BB-B2EF-72D6-B0B7BD53B83D}"/>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
        <p:nvSpPr>
          <p:cNvPr id="5" name="Slide Number Placeholder 13">
            <a:extLst>
              <a:ext uri="{FF2B5EF4-FFF2-40B4-BE49-F238E27FC236}">
                <a16:creationId xmlns:a16="http://schemas.microsoft.com/office/drawing/2014/main" id="{46AB6FFE-93A3-C277-4C51-4D2FCBC287E2}"/>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28</a:t>
            </a:fld>
            <a:endParaRPr lang="en-US" dirty="0"/>
          </a:p>
        </p:txBody>
      </p:sp>
    </p:spTree>
    <p:extLst>
      <p:ext uri="{BB962C8B-B14F-4D97-AF65-F5344CB8AC3E}">
        <p14:creationId xmlns:p14="http://schemas.microsoft.com/office/powerpoint/2010/main" val="38201708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254521-B000-FD17-1CFD-3D69139EB3AF}"/>
              </a:ext>
            </a:extLst>
          </p:cNvPr>
          <p:cNvSpPr>
            <a:spLocks noGrp="1"/>
          </p:cNvSpPr>
          <p:nvPr>
            <p:ph type="title"/>
          </p:nvPr>
        </p:nvSpPr>
        <p:spPr/>
        <p:txBody>
          <a:bodyPr/>
          <a:lstStyle/>
          <a:p>
            <a:r>
              <a:rPr lang="en-US" dirty="0"/>
              <a:t>6 Alternate Bioderived Polymers (</a:t>
            </a:r>
            <a:r>
              <a:rPr lang="en-US"/>
              <a:t>plus PET) in </a:t>
            </a:r>
            <a:r>
              <a:rPr lang="en-US" dirty="0"/>
              <a:t>Packaging </a:t>
            </a:r>
          </a:p>
        </p:txBody>
      </p:sp>
      <p:sp>
        <p:nvSpPr>
          <p:cNvPr id="3" name="Slide Number Placeholder 2">
            <a:extLst>
              <a:ext uri="{FF2B5EF4-FFF2-40B4-BE49-F238E27FC236}">
                <a16:creationId xmlns:a16="http://schemas.microsoft.com/office/drawing/2014/main" id="{7518738B-C64E-BF80-96CB-1C6F46FD67B8}"/>
              </a:ext>
            </a:extLst>
          </p:cNvPr>
          <p:cNvSpPr>
            <a:spLocks noGrp="1"/>
          </p:cNvSpPr>
          <p:nvPr>
            <p:ph type="sldNum" sz="quarter" idx="11"/>
          </p:nvPr>
        </p:nvSpPr>
        <p:spPr/>
        <p:txBody>
          <a:bodyPr/>
          <a:lstStyle/>
          <a:p>
            <a:fld id="{908AFF50-F27B-4B8C-9AC2-301204B63991}" type="slidenum">
              <a:rPr lang="en-US" smtClean="0"/>
              <a:t>29</a:t>
            </a:fld>
            <a:endParaRPr lang="en-US" dirty="0"/>
          </a:p>
        </p:txBody>
      </p:sp>
      <p:sp>
        <p:nvSpPr>
          <p:cNvPr id="4" name="Footer Placeholder 3">
            <a:extLst>
              <a:ext uri="{FF2B5EF4-FFF2-40B4-BE49-F238E27FC236}">
                <a16:creationId xmlns:a16="http://schemas.microsoft.com/office/drawing/2014/main" id="{88B238CB-13E4-56D1-FB44-970F1F45D610}"/>
              </a:ext>
            </a:extLst>
          </p:cNvPr>
          <p:cNvSpPr>
            <a:spLocks noGrp="1"/>
          </p:cNvSpPr>
          <p:nvPr>
            <p:ph type="ftr" sz="quarter" idx="32"/>
          </p:nvPr>
        </p:nvSpPr>
        <p:spPr/>
        <p:txBody>
          <a:bodyPr/>
          <a:lstStyle/>
          <a:p>
            <a:r>
              <a:rPr lang="en-US"/>
              <a:t>Alternative materials in Packaging - Shared by  claire@packagingtechnologyandresearch.com | 612.807.5341</a:t>
            </a:r>
            <a:endParaRPr lang="en-US" dirty="0"/>
          </a:p>
        </p:txBody>
      </p:sp>
      <p:graphicFrame>
        <p:nvGraphicFramePr>
          <p:cNvPr id="10" name="Table 9">
            <a:extLst>
              <a:ext uri="{FF2B5EF4-FFF2-40B4-BE49-F238E27FC236}">
                <a16:creationId xmlns:a16="http://schemas.microsoft.com/office/drawing/2014/main" id="{1883A595-D247-3C95-4D3A-116394C393A4}"/>
              </a:ext>
            </a:extLst>
          </p:cNvPr>
          <p:cNvGraphicFramePr>
            <a:graphicFrameLocks noGrp="1"/>
          </p:cNvGraphicFramePr>
          <p:nvPr/>
        </p:nvGraphicFramePr>
        <p:xfrm>
          <a:off x="289560" y="1837658"/>
          <a:ext cx="11704320" cy="4401570"/>
        </p:xfrm>
        <a:graphic>
          <a:graphicData uri="http://schemas.openxmlformats.org/drawingml/2006/table">
            <a:tbl>
              <a:tblPr>
                <a:tableStyleId>{5C22544A-7EE6-4342-B048-85BDC9FD1C3A}</a:tableStyleId>
              </a:tblPr>
              <a:tblGrid>
                <a:gridCol w="1828800">
                  <a:extLst>
                    <a:ext uri="{9D8B030D-6E8A-4147-A177-3AD203B41FA5}">
                      <a16:colId xmlns:a16="http://schemas.microsoft.com/office/drawing/2014/main" val="405494341"/>
                    </a:ext>
                  </a:extLst>
                </a:gridCol>
                <a:gridCol w="1920240">
                  <a:extLst>
                    <a:ext uri="{9D8B030D-6E8A-4147-A177-3AD203B41FA5}">
                      <a16:colId xmlns:a16="http://schemas.microsoft.com/office/drawing/2014/main" val="52041533"/>
                    </a:ext>
                  </a:extLst>
                </a:gridCol>
                <a:gridCol w="1828800">
                  <a:extLst>
                    <a:ext uri="{9D8B030D-6E8A-4147-A177-3AD203B41FA5}">
                      <a16:colId xmlns:a16="http://schemas.microsoft.com/office/drawing/2014/main" val="2342984217"/>
                    </a:ext>
                  </a:extLst>
                </a:gridCol>
                <a:gridCol w="1828800">
                  <a:extLst>
                    <a:ext uri="{9D8B030D-6E8A-4147-A177-3AD203B41FA5}">
                      <a16:colId xmlns:a16="http://schemas.microsoft.com/office/drawing/2014/main" val="4147472369"/>
                    </a:ext>
                  </a:extLst>
                </a:gridCol>
                <a:gridCol w="1828800">
                  <a:extLst>
                    <a:ext uri="{9D8B030D-6E8A-4147-A177-3AD203B41FA5}">
                      <a16:colId xmlns:a16="http://schemas.microsoft.com/office/drawing/2014/main" val="3483806041"/>
                    </a:ext>
                  </a:extLst>
                </a:gridCol>
                <a:gridCol w="2468880">
                  <a:extLst>
                    <a:ext uri="{9D8B030D-6E8A-4147-A177-3AD203B41FA5}">
                      <a16:colId xmlns:a16="http://schemas.microsoft.com/office/drawing/2014/main" val="3484955216"/>
                    </a:ext>
                  </a:extLst>
                </a:gridCol>
              </a:tblGrid>
              <a:tr h="426590">
                <a:tc>
                  <a:txBody>
                    <a:bodyPr/>
                    <a:lstStyle/>
                    <a:p>
                      <a:pPr algn="ctr" fontAlgn="ctr"/>
                      <a:r>
                        <a:rPr lang="en-US" sz="1600" b="1" u="none" strike="noStrike" dirty="0">
                          <a:effectLst/>
                        </a:rPr>
                        <a:t>Polyethylene </a:t>
                      </a:r>
                      <a:r>
                        <a:rPr lang="en-US" sz="1600" b="1" u="none" strike="noStrike" dirty="0" err="1">
                          <a:effectLst/>
                        </a:rPr>
                        <a:t>Furanoate</a:t>
                      </a:r>
                      <a:r>
                        <a:rPr lang="en-US" sz="1600" b="1" u="none" strike="noStrike" dirty="0">
                          <a:effectLst/>
                        </a:rPr>
                        <a:t> </a:t>
                      </a:r>
                    </a:p>
                    <a:p>
                      <a:pPr algn="ctr" fontAlgn="ctr"/>
                      <a:r>
                        <a:rPr lang="en-US" sz="1600" b="1" u="none" strike="noStrike" dirty="0">
                          <a:solidFill>
                            <a:srgbClr val="263894"/>
                          </a:solidFill>
                          <a:effectLst/>
                        </a:rPr>
                        <a:t>(PEF)</a:t>
                      </a:r>
                      <a:endParaRPr lang="en-US" sz="1600" b="1" i="0" u="none" strike="noStrike" dirty="0">
                        <a:solidFill>
                          <a:srgbClr val="263894"/>
                        </a:solidFill>
                        <a:effectLst/>
                        <a:latin typeface="Arial Narrow" panose="020B0606020202030204" pitchFamily="34" charset="0"/>
                      </a:endParaRPr>
                    </a:p>
                  </a:txBody>
                  <a:tcPr marL="4150" marR="4150" marT="41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dirty="0" err="1">
                          <a:effectLst/>
                        </a:rPr>
                        <a:t>Polytrimethylene</a:t>
                      </a:r>
                      <a:r>
                        <a:rPr lang="en-US" sz="1600" b="1" u="none" strike="noStrike" dirty="0">
                          <a:effectLst/>
                        </a:rPr>
                        <a:t> </a:t>
                      </a:r>
                      <a:r>
                        <a:rPr lang="en-US" sz="1600" b="1" u="none" strike="noStrike" dirty="0" err="1">
                          <a:effectLst/>
                        </a:rPr>
                        <a:t>Furandicarboxylate</a:t>
                      </a:r>
                      <a:r>
                        <a:rPr lang="en-US" sz="1600" b="1" u="none" strike="noStrike" dirty="0">
                          <a:effectLst/>
                        </a:rPr>
                        <a:t> </a:t>
                      </a:r>
                      <a:r>
                        <a:rPr lang="en-US" sz="1600" b="1" u="none" strike="noStrike" dirty="0">
                          <a:solidFill>
                            <a:srgbClr val="263894"/>
                          </a:solidFill>
                          <a:effectLst/>
                        </a:rPr>
                        <a:t>(PTFDC)</a:t>
                      </a:r>
                    </a:p>
                  </a:txBody>
                  <a:tcPr marL="4150" marR="4150" marT="41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dirty="0">
                          <a:effectLst/>
                        </a:rPr>
                        <a:t>Polylactic Acid </a:t>
                      </a:r>
                      <a:r>
                        <a:rPr lang="en-US" sz="1600" b="1" u="none" strike="noStrike" dirty="0">
                          <a:solidFill>
                            <a:srgbClr val="263894"/>
                          </a:solidFill>
                          <a:effectLst/>
                        </a:rPr>
                        <a:t>(PLA)</a:t>
                      </a:r>
                      <a:endParaRPr lang="en-US" sz="1600" b="1" i="0" u="none" strike="noStrike" dirty="0">
                        <a:solidFill>
                          <a:srgbClr val="263894"/>
                        </a:solidFill>
                        <a:effectLst/>
                        <a:latin typeface="Arial Narrow" panose="020B0606020202030204" pitchFamily="34" charset="0"/>
                      </a:endParaRPr>
                    </a:p>
                  </a:txBody>
                  <a:tcPr marL="4150" marR="4150" marT="41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dirty="0" err="1">
                          <a:effectLst/>
                        </a:rPr>
                        <a:t>Polyhydroxyalkanoates</a:t>
                      </a:r>
                      <a:r>
                        <a:rPr lang="en-US" sz="1600" b="1" u="none" strike="noStrike" dirty="0">
                          <a:effectLst/>
                        </a:rPr>
                        <a:t> </a:t>
                      </a:r>
                    </a:p>
                    <a:p>
                      <a:pPr algn="ctr" fontAlgn="ctr"/>
                      <a:r>
                        <a:rPr lang="en-US" sz="1600" b="1" u="none" strike="noStrike" dirty="0">
                          <a:solidFill>
                            <a:srgbClr val="263894"/>
                          </a:solidFill>
                          <a:effectLst/>
                        </a:rPr>
                        <a:t>(PHA)</a:t>
                      </a:r>
                      <a:endParaRPr lang="en-US" sz="1600" b="1" i="0" u="none" strike="noStrike" dirty="0">
                        <a:solidFill>
                          <a:srgbClr val="263894"/>
                        </a:solidFill>
                        <a:effectLst/>
                        <a:latin typeface="Arial Narrow" panose="020B0606020202030204" pitchFamily="34" charset="0"/>
                      </a:endParaRPr>
                    </a:p>
                  </a:txBody>
                  <a:tcPr marL="4150" marR="4150" marT="41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dirty="0">
                          <a:effectLst/>
                        </a:rPr>
                        <a:t>Starch-based Polymers</a:t>
                      </a:r>
                      <a:endParaRPr lang="en-US" sz="1600" b="1" i="0" u="none" strike="noStrike" dirty="0">
                        <a:solidFill>
                          <a:srgbClr val="000000"/>
                        </a:solidFill>
                        <a:effectLst/>
                        <a:latin typeface="Arial Narrow" panose="020B0606020202030204" pitchFamily="34" charset="0"/>
                      </a:endParaRPr>
                    </a:p>
                  </a:txBody>
                  <a:tcPr marL="4150" marR="4150" marT="41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ctr"/>
                      <a:r>
                        <a:rPr lang="en-US" sz="1600" b="1" u="none" strike="noStrike" dirty="0">
                          <a:effectLst/>
                        </a:rPr>
                        <a:t>Chitosan</a:t>
                      </a:r>
                      <a:endParaRPr lang="en-US" sz="1600" b="1" i="0" u="none" strike="noStrike" dirty="0">
                        <a:solidFill>
                          <a:srgbClr val="000000"/>
                        </a:solidFill>
                        <a:effectLst/>
                        <a:latin typeface="Arial Narrow" panose="020B0606020202030204" pitchFamily="34" charset="0"/>
                      </a:endParaRPr>
                    </a:p>
                  </a:txBody>
                  <a:tcPr marL="4150" marR="4150" marT="41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68080996"/>
                  </a:ext>
                </a:extLst>
              </a:tr>
              <a:tr h="0">
                <a:tc>
                  <a:txBody>
                    <a:bodyPr/>
                    <a:lstStyle/>
                    <a:p>
                      <a:pPr algn="ctr" fontAlgn="b"/>
                      <a:r>
                        <a:rPr lang="en-US" sz="1400" b="0" i="0" u="none" strike="noStrike" dirty="0">
                          <a:solidFill>
                            <a:srgbClr val="000000"/>
                          </a:solidFill>
                          <a:effectLst/>
                          <a:latin typeface="Arial Narrow" panose="020B0606020202030204" pitchFamily="34" charset="0"/>
                        </a:rPr>
                        <a:t>1</a:t>
                      </a:r>
                    </a:p>
                  </a:txBody>
                  <a:tcPr marL="4150" marR="4150" marT="41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6F30"/>
                    </a:solidFill>
                  </a:tcPr>
                </a:tc>
                <a:tc>
                  <a:txBody>
                    <a:bodyPr/>
                    <a:lstStyle/>
                    <a:p>
                      <a:pPr algn="ctr" fontAlgn="b"/>
                      <a:r>
                        <a:rPr lang="en-US" sz="1400" b="0" i="0" u="none" strike="noStrike" dirty="0">
                          <a:solidFill>
                            <a:srgbClr val="000000"/>
                          </a:solidFill>
                          <a:effectLst/>
                          <a:latin typeface="Arial Narrow" panose="020B0606020202030204" pitchFamily="34" charset="0"/>
                        </a:rPr>
                        <a:t>2</a:t>
                      </a:r>
                    </a:p>
                  </a:txBody>
                  <a:tcPr marL="4150" marR="4150" marT="41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6F30"/>
                    </a:solidFill>
                  </a:tcPr>
                </a:tc>
                <a:tc>
                  <a:txBody>
                    <a:bodyPr/>
                    <a:lstStyle/>
                    <a:p>
                      <a:pPr algn="ctr" fontAlgn="b"/>
                      <a:r>
                        <a:rPr lang="en-US" sz="1400" b="0" i="0" u="none" strike="noStrike" dirty="0">
                          <a:solidFill>
                            <a:srgbClr val="000000"/>
                          </a:solidFill>
                          <a:effectLst/>
                          <a:latin typeface="Arial Narrow" panose="020B0606020202030204" pitchFamily="34" charset="0"/>
                        </a:rPr>
                        <a:t>3</a:t>
                      </a:r>
                    </a:p>
                  </a:txBody>
                  <a:tcPr marL="4150" marR="4150" marT="41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6F30"/>
                    </a:solidFill>
                  </a:tcPr>
                </a:tc>
                <a:tc>
                  <a:txBody>
                    <a:bodyPr/>
                    <a:lstStyle/>
                    <a:p>
                      <a:pPr algn="ctr" fontAlgn="b"/>
                      <a:r>
                        <a:rPr lang="en-US" sz="1400" b="0" i="0" u="none" strike="noStrike" dirty="0">
                          <a:solidFill>
                            <a:srgbClr val="000000"/>
                          </a:solidFill>
                          <a:effectLst/>
                          <a:latin typeface="Arial Narrow" panose="020B0606020202030204" pitchFamily="34" charset="0"/>
                        </a:rPr>
                        <a:t>4</a:t>
                      </a:r>
                    </a:p>
                  </a:txBody>
                  <a:tcPr marL="4150" marR="4150" marT="41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6F30"/>
                    </a:solidFill>
                  </a:tcPr>
                </a:tc>
                <a:tc>
                  <a:txBody>
                    <a:bodyPr/>
                    <a:lstStyle/>
                    <a:p>
                      <a:pPr algn="ctr" fontAlgn="b"/>
                      <a:r>
                        <a:rPr lang="en-US" sz="1400" b="0" i="0" u="none" strike="noStrike" dirty="0">
                          <a:solidFill>
                            <a:srgbClr val="000000"/>
                          </a:solidFill>
                          <a:effectLst/>
                          <a:latin typeface="Arial Narrow" panose="020B0606020202030204" pitchFamily="34" charset="0"/>
                        </a:rPr>
                        <a:t>5</a:t>
                      </a:r>
                    </a:p>
                  </a:txBody>
                  <a:tcPr marL="4150" marR="4150" marT="41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6F30"/>
                    </a:solidFill>
                  </a:tcPr>
                </a:tc>
                <a:tc>
                  <a:txBody>
                    <a:bodyPr/>
                    <a:lstStyle/>
                    <a:p>
                      <a:pPr algn="ctr" fontAlgn="b"/>
                      <a:r>
                        <a:rPr lang="en-US" sz="1400" b="0" i="0" u="none" strike="noStrike" dirty="0">
                          <a:solidFill>
                            <a:srgbClr val="000000"/>
                          </a:solidFill>
                          <a:effectLst/>
                          <a:latin typeface="Arial Narrow" panose="020B0606020202030204" pitchFamily="34" charset="0"/>
                        </a:rPr>
                        <a:t>6</a:t>
                      </a:r>
                    </a:p>
                  </a:txBody>
                  <a:tcPr marL="4150" marR="4150" marT="41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6F30"/>
                    </a:solidFill>
                  </a:tcPr>
                </a:tc>
                <a:extLst>
                  <a:ext uri="{0D108BD9-81ED-4DB2-BD59-A6C34878D82A}">
                    <a16:rowId xmlns:a16="http://schemas.microsoft.com/office/drawing/2014/main" val="1399718780"/>
                  </a:ext>
                </a:extLst>
              </a:tr>
              <a:tr h="2229369">
                <a:tc>
                  <a:txBody>
                    <a:bodyPr/>
                    <a:lstStyle/>
                    <a:p>
                      <a:pPr algn="l" fontAlgn="b"/>
                      <a:r>
                        <a:rPr lang="en-US" sz="1400" u="none" strike="noStrike" dirty="0">
                          <a:effectLst/>
                        </a:rPr>
                        <a:t>PEF is a polyester that consists of repeating units of furan rings connected by ethylene glycol</a:t>
                      </a:r>
                      <a:br>
                        <a:rPr lang="en-US" sz="1400" u="none" strike="noStrike" dirty="0">
                          <a:effectLst/>
                        </a:rPr>
                      </a:br>
                      <a:br>
                        <a:rPr lang="en-US" sz="1400" u="none" strike="noStrike" dirty="0">
                          <a:effectLst/>
                        </a:rPr>
                      </a:br>
                      <a:endParaRPr lang="en-US" sz="1400" b="0" i="0" u="none" strike="noStrike" dirty="0">
                        <a:solidFill>
                          <a:srgbClr val="000000"/>
                        </a:solidFill>
                        <a:effectLst/>
                        <a:latin typeface="Arial Narrow" panose="020B0606020202030204" pitchFamily="34" charset="0"/>
                      </a:endParaRPr>
                    </a:p>
                  </a:txBody>
                  <a:tcPr marL="4150" marR="4150" marT="41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u="none" strike="noStrike" dirty="0">
                          <a:effectLst/>
                        </a:rPr>
                        <a:t>PTFDC is a polyester that consists of repeating units of furan rings connected by </a:t>
                      </a:r>
                      <a:r>
                        <a:rPr lang="en-US" sz="1400" u="none" strike="noStrike" dirty="0" err="1">
                          <a:effectLst/>
                        </a:rPr>
                        <a:t>trimethylene</a:t>
                      </a:r>
                      <a:r>
                        <a:rPr lang="en-US" sz="1400" u="none" strike="noStrike" dirty="0">
                          <a:effectLst/>
                        </a:rPr>
                        <a:t> glycol</a:t>
                      </a:r>
                      <a:br>
                        <a:rPr lang="en-US" sz="1400" u="none" strike="noStrike" dirty="0">
                          <a:effectLst/>
                        </a:rPr>
                      </a:br>
                      <a:br>
                        <a:rPr lang="en-US" sz="1400" u="none" strike="noStrike" dirty="0">
                          <a:effectLst/>
                        </a:rPr>
                      </a:br>
                      <a:endParaRPr lang="en-US" sz="1400" b="0" i="0" u="none" strike="noStrike" dirty="0">
                        <a:solidFill>
                          <a:srgbClr val="000000"/>
                        </a:solidFill>
                        <a:effectLst/>
                        <a:latin typeface="Arial Narrow" panose="020B0606020202030204" pitchFamily="34" charset="0"/>
                      </a:endParaRPr>
                    </a:p>
                  </a:txBody>
                  <a:tcPr marL="4150" marR="4150" marT="41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u="none" strike="noStrike" dirty="0">
                          <a:effectLst/>
                        </a:rPr>
                        <a:t>PLA is a polyester that is derived from renewable sources, such as corn starch or sugarcane, and consists of repeating units of lactic acid</a:t>
                      </a:r>
                      <a:br>
                        <a:rPr lang="en-US" sz="1400" u="none" strike="noStrike" dirty="0">
                          <a:effectLst/>
                        </a:rPr>
                      </a:br>
                      <a:br>
                        <a:rPr lang="en-US" sz="1400" u="none" strike="noStrike" dirty="0">
                          <a:effectLst/>
                        </a:rPr>
                      </a:br>
                      <a:endParaRPr lang="en-US" sz="1400" b="0" i="0" u="none" strike="noStrike" dirty="0">
                        <a:solidFill>
                          <a:srgbClr val="000000"/>
                        </a:solidFill>
                        <a:effectLst/>
                        <a:latin typeface="Arial Narrow" panose="020B0606020202030204" pitchFamily="34" charset="0"/>
                      </a:endParaRPr>
                    </a:p>
                  </a:txBody>
                  <a:tcPr marL="4150" marR="4150" marT="41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u="none" strike="noStrike" dirty="0">
                          <a:effectLst/>
                        </a:rPr>
                        <a:t>PHA is a biopolymer that is produced by bacteria through fermentation of renewable feedstocks, and its chemical structure can vary depending on the specific monomers used</a:t>
                      </a:r>
                      <a:br>
                        <a:rPr lang="en-US" sz="1400" u="none" strike="noStrike" dirty="0">
                          <a:effectLst/>
                        </a:rPr>
                      </a:br>
                      <a:br>
                        <a:rPr lang="en-US" sz="1400" u="none" strike="noStrike" dirty="0">
                          <a:effectLst/>
                        </a:rPr>
                      </a:br>
                      <a:endParaRPr lang="en-US" sz="1400" b="0" i="0" u="none" strike="noStrike" dirty="0">
                        <a:solidFill>
                          <a:srgbClr val="000000"/>
                        </a:solidFill>
                        <a:effectLst/>
                        <a:latin typeface="Arial Narrow" panose="020B0606020202030204" pitchFamily="34" charset="0"/>
                      </a:endParaRPr>
                    </a:p>
                  </a:txBody>
                  <a:tcPr marL="4150" marR="4150" marT="41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u="none" strike="noStrike" dirty="0">
                          <a:effectLst/>
                        </a:rPr>
                        <a:t>Starch-based polymers are derived from renewable sources, such as corn or potato starch, and can have varying chemical structures depending on the processing and modifications</a:t>
                      </a:r>
                      <a:br>
                        <a:rPr lang="en-US" sz="1400" u="none" strike="noStrike" dirty="0">
                          <a:effectLst/>
                        </a:rPr>
                      </a:br>
                      <a:br>
                        <a:rPr lang="en-US" sz="1400" u="none" strike="noStrike" dirty="0">
                          <a:effectLst/>
                        </a:rPr>
                      </a:br>
                      <a:endParaRPr lang="en-US" sz="1400" b="0" i="0" u="none" strike="noStrike" dirty="0">
                        <a:solidFill>
                          <a:srgbClr val="000000"/>
                        </a:solidFill>
                        <a:effectLst/>
                        <a:latin typeface="Arial Narrow" panose="020B0606020202030204" pitchFamily="34" charset="0"/>
                      </a:endParaRPr>
                    </a:p>
                  </a:txBody>
                  <a:tcPr marL="4150" marR="4150" marT="41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r>
                        <a:rPr lang="en-US" sz="1400" u="none" strike="noStrike" dirty="0">
                          <a:effectLst/>
                        </a:rPr>
                        <a:t>Chitosan is a natural biopolymer derived from chitin, which is a biopolymer found in the shells of crustaceans such as shrimp and crabs. Chitosan has a chemical structure that consists of repeating units of glucosamine, which is a monosaccharide composed of a glucose molecule with an amino group (-NH2) attached to it. The chemical formula for chitosan can be represented as</a:t>
                      </a:r>
                      <a:endParaRPr lang="en-US" sz="1400" b="0" i="0" u="none" strike="noStrike" dirty="0">
                        <a:solidFill>
                          <a:srgbClr val="000000"/>
                        </a:solidFill>
                        <a:effectLst/>
                        <a:latin typeface="Arial Narrow" panose="020B0606020202030204" pitchFamily="34" charset="0"/>
                      </a:endParaRPr>
                    </a:p>
                  </a:txBody>
                  <a:tcPr marL="4150" marR="4150" marT="41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9327232"/>
                  </a:ext>
                </a:extLst>
              </a:tr>
              <a:tr h="457200">
                <a:tc>
                  <a:txBody>
                    <a:bodyPr/>
                    <a:lstStyle/>
                    <a:p>
                      <a:pPr algn="ctr" fontAlgn="b"/>
                      <a:r>
                        <a:rPr lang="en-US" sz="1600" u="none" strike="noStrike" dirty="0">
                          <a:effectLst/>
                        </a:rPr>
                        <a:t>C10H8O6</a:t>
                      </a:r>
                      <a:endParaRPr lang="en-US" sz="1600" b="0" i="0" u="none" strike="noStrike" dirty="0">
                        <a:solidFill>
                          <a:srgbClr val="000000"/>
                        </a:solidFill>
                        <a:effectLst/>
                        <a:latin typeface="Arial Narrow" panose="020B0606020202030204" pitchFamily="34" charset="0"/>
                      </a:endParaRPr>
                    </a:p>
                  </a:txBody>
                  <a:tcPr marL="4150" marR="4150" marT="41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dirty="0">
                          <a:effectLst/>
                        </a:rPr>
                        <a:t>(C8H8O6)n</a:t>
                      </a:r>
                      <a:endParaRPr lang="en-US" sz="1600" b="0" i="0" u="none" strike="noStrike" dirty="0">
                        <a:solidFill>
                          <a:srgbClr val="000000"/>
                        </a:solidFill>
                        <a:effectLst/>
                        <a:latin typeface="Arial Narrow" panose="020B0606020202030204" pitchFamily="34" charset="0"/>
                      </a:endParaRPr>
                    </a:p>
                  </a:txBody>
                  <a:tcPr marL="4150" marR="4150" marT="41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dirty="0">
                          <a:effectLst/>
                        </a:rPr>
                        <a:t>(C3H4O2)n</a:t>
                      </a:r>
                      <a:endParaRPr lang="en-US" sz="1600" b="0" i="0" u="none" strike="noStrike" dirty="0">
                        <a:solidFill>
                          <a:srgbClr val="000000"/>
                        </a:solidFill>
                        <a:effectLst/>
                        <a:latin typeface="Arial Narrow" panose="020B0606020202030204" pitchFamily="34" charset="0"/>
                      </a:endParaRPr>
                    </a:p>
                  </a:txBody>
                  <a:tcPr marL="4150" marR="4150" marT="41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dirty="0">
                          <a:effectLst/>
                        </a:rPr>
                        <a:t>(C3H4O2)n</a:t>
                      </a:r>
                      <a:endParaRPr lang="en-US" sz="1600" b="0" i="0" u="none" strike="noStrike" dirty="0">
                        <a:solidFill>
                          <a:srgbClr val="000000"/>
                        </a:solidFill>
                        <a:effectLst/>
                        <a:latin typeface="Arial Narrow" panose="020B0606020202030204" pitchFamily="34" charset="0"/>
                      </a:endParaRPr>
                    </a:p>
                  </a:txBody>
                  <a:tcPr marL="4150" marR="4150" marT="41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dirty="0">
                          <a:effectLst/>
                        </a:rPr>
                        <a:t>(C6H10O5)n</a:t>
                      </a:r>
                      <a:endParaRPr lang="en-US" sz="1600" b="0" i="0" u="none" strike="noStrike" dirty="0">
                        <a:solidFill>
                          <a:srgbClr val="000000"/>
                        </a:solidFill>
                        <a:effectLst/>
                        <a:latin typeface="Arial Narrow" panose="020B0606020202030204" pitchFamily="34" charset="0"/>
                      </a:endParaRPr>
                    </a:p>
                  </a:txBody>
                  <a:tcPr marL="4150" marR="4150" marT="41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600" u="none" strike="noStrike" dirty="0">
                          <a:effectLst/>
                        </a:rPr>
                        <a:t>(C6H11NO4)n</a:t>
                      </a:r>
                      <a:endParaRPr lang="en-US" sz="1600" b="0" i="0" u="none" strike="noStrike" dirty="0">
                        <a:solidFill>
                          <a:srgbClr val="000000"/>
                        </a:solidFill>
                        <a:effectLst/>
                        <a:latin typeface="Arial Narrow" panose="020B0606020202030204" pitchFamily="34" charset="0"/>
                      </a:endParaRPr>
                    </a:p>
                  </a:txBody>
                  <a:tcPr marL="4150" marR="4150" marT="41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8899103"/>
                  </a:ext>
                </a:extLst>
              </a:tr>
            </a:tbl>
          </a:graphicData>
        </a:graphic>
      </p:graphicFrame>
    </p:spTree>
    <p:extLst>
      <p:ext uri="{BB962C8B-B14F-4D97-AF65-F5344CB8AC3E}">
        <p14:creationId xmlns:p14="http://schemas.microsoft.com/office/powerpoint/2010/main" val="3515972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object 148">
            <a:extLst>
              <a:ext uri="{FF2B5EF4-FFF2-40B4-BE49-F238E27FC236}">
                <a16:creationId xmlns:a16="http://schemas.microsoft.com/office/drawing/2014/main" id="{FC750798-F3CA-414A-9FF4-FBE47B0C1760}"/>
              </a:ext>
            </a:extLst>
          </p:cNvPr>
          <p:cNvSpPr txBox="1"/>
          <p:nvPr/>
        </p:nvSpPr>
        <p:spPr>
          <a:xfrm>
            <a:off x="2606228" y="6586360"/>
            <a:ext cx="7228354" cy="228054"/>
          </a:xfrm>
          <a:prstGeom prst="rect">
            <a:avLst/>
          </a:prstGeom>
        </p:spPr>
        <p:txBody>
          <a:bodyPr vert="horz" wrap="square" lIns="0" tIns="10646" rIns="0" bIns="0" rtlCol="0">
            <a:spAutoFit/>
          </a:bodyPr>
          <a:lstStyle/>
          <a:p>
            <a:pPr marL="11206" defTabSz="806867">
              <a:spcBef>
                <a:spcPts val="84"/>
              </a:spcBef>
            </a:pPr>
            <a:r>
              <a:rPr sz="1412" b="1" i="1" spc="-4" dirty="0">
                <a:solidFill>
                  <a:schemeClr val="bg1"/>
                </a:solidFill>
                <a:latin typeface="Arial Narrow"/>
                <a:cs typeface="Arial Narrow"/>
              </a:rPr>
              <a:t>612.807.5341 / </a:t>
            </a:r>
            <a:r>
              <a:rPr sz="1412" b="1" i="1" u="heavy" spc="-9" dirty="0">
                <a:solidFill>
                  <a:schemeClr val="bg1"/>
                </a:solidFill>
                <a:uFill>
                  <a:solidFill>
                    <a:srgbClr val="000000"/>
                  </a:solidFill>
                </a:uFill>
                <a:latin typeface="Arial Narrow"/>
                <a:cs typeface="Arial Narrow"/>
                <a:hlinkClick r:id="rId3">
                  <a:extLst>
                    <a:ext uri="{A12FA001-AC4F-418D-AE19-62706E023703}">
                      <ahyp:hlinkClr xmlns:ahyp="http://schemas.microsoft.com/office/drawing/2018/hyperlinkcolor" val="tx"/>
                    </a:ext>
                  </a:extLst>
                </a:hlinkClick>
              </a:rPr>
              <a:t>claire@packagingtechnologyandresearch.com</a:t>
            </a:r>
            <a:r>
              <a:rPr sz="1412" b="1" i="1" spc="-9" dirty="0">
                <a:solidFill>
                  <a:schemeClr val="bg1"/>
                </a:solidFill>
                <a:latin typeface="Arial Narrow"/>
                <a:cs typeface="Arial Narrow"/>
              </a:rPr>
              <a:t> </a:t>
            </a:r>
            <a:r>
              <a:rPr sz="1412" b="1" i="1" spc="-4" dirty="0">
                <a:solidFill>
                  <a:schemeClr val="bg1"/>
                </a:solidFill>
                <a:latin typeface="Arial Narrow"/>
                <a:cs typeface="Arial Narrow"/>
              </a:rPr>
              <a:t>/</a:t>
            </a:r>
            <a:r>
              <a:rPr sz="1412" b="1" i="1" spc="251" dirty="0">
                <a:solidFill>
                  <a:schemeClr val="bg1"/>
                </a:solidFill>
                <a:latin typeface="Arial Narrow"/>
                <a:cs typeface="Arial Narrow"/>
              </a:rPr>
              <a:t> </a:t>
            </a:r>
            <a:r>
              <a:rPr lang="en-US" sz="1412" b="1" i="1" spc="-13" dirty="0">
                <a:solidFill>
                  <a:schemeClr val="bg1"/>
                </a:solidFill>
                <a:latin typeface="Arial Narrow"/>
                <a:cs typeface="Arial Narrow"/>
              </a:rPr>
              <a:t>Pac</a:t>
            </a:r>
            <a:r>
              <a:rPr sz="1412" b="1" i="1" spc="-13" dirty="0">
                <a:solidFill>
                  <a:schemeClr val="bg1"/>
                </a:solidFill>
                <a:latin typeface="Arial Narrow"/>
                <a:cs typeface="Arial Narrow"/>
              </a:rPr>
              <a:t>kaging</a:t>
            </a:r>
            <a:r>
              <a:rPr lang="en-US" sz="1412" b="1" i="1" spc="-13" dirty="0">
                <a:solidFill>
                  <a:schemeClr val="bg1"/>
                </a:solidFill>
                <a:latin typeface="Arial Narrow"/>
                <a:cs typeface="Arial Narrow"/>
              </a:rPr>
              <a:t>T</a:t>
            </a:r>
            <a:r>
              <a:rPr sz="1412" b="1" i="1" spc="-13" dirty="0">
                <a:solidFill>
                  <a:schemeClr val="bg1"/>
                </a:solidFill>
                <a:latin typeface="Arial Narrow"/>
                <a:cs typeface="Arial Narrow"/>
              </a:rPr>
              <a:t>echnology</a:t>
            </a:r>
            <a:r>
              <a:rPr lang="en-US" sz="1412" b="1" i="1" spc="-13" dirty="0">
                <a:solidFill>
                  <a:schemeClr val="bg1"/>
                </a:solidFill>
                <a:latin typeface="Arial Narrow"/>
                <a:cs typeface="Arial Narrow"/>
              </a:rPr>
              <a:t>A</a:t>
            </a:r>
            <a:r>
              <a:rPr sz="1412" b="1" i="1" spc="-13" dirty="0">
                <a:solidFill>
                  <a:schemeClr val="bg1"/>
                </a:solidFill>
                <a:latin typeface="Arial Narrow"/>
                <a:cs typeface="Arial Narrow"/>
              </a:rPr>
              <a:t>nd</a:t>
            </a:r>
            <a:r>
              <a:rPr lang="en-US" sz="1412" b="1" i="1" spc="-13" dirty="0">
                <a:solidFill>
                  <a:schemeClr val="bg1"/>
                </a:solidFill>
                <a:latin typeface="Arial Narrow"/>
                <a:cs typeface="Arial Narrow"/>
              </a:rPr>
              <a:t>R</a:t>
            </a:r>
            <a:r>
              <a:rPr sz="1412" b="1" i="1" spc="-13" dirty="0">
                <a:solidFill>
                  <a:schemeClr val="bg1"/>
                </a:solidFill>
                <a:latin typeface="Arial Narrow"/>
                <a:cs typeface="Arial Narrow"/>
              </a:rPr>
              <a:t>esearch.com</a:t>
            </a:r>
            <a:endParaRPr sz="1412" dirty="0">
              <a:solidFill>
                <a:schemeClr val="bg1"/>
              </a:solidFill>
              <a:latin typeface="Arial Narrow"/>
              <a:cs typeface="Arial Narrow"/>
            </a:endParaRPr>
          </a:p>
        </p:txBody>
      </p:sp>
      <p:sp>
        <p:nvSpPr>
          <p:cNvPr id="3" name="Title 2">
            <a:extLst>
              <a:ext uri="{FF2B5EF4-FFF2-40B4-BE49-F238E27FC236}">
                <a16:creationId xmlns:a16="http://schemas.microsoft.com/office/drawing/2014/main" id="{B0EA39BE-20DD-456F-867E-DEF01E6EEB8D}"/>
              </a:ext>
            </a:extLst>
          </p:cNvPr>
          <p:cNvSpPr>
            <a:spLocks noGrp="1"/>
          </p:cNvSpPr>
          <p:nvPr>
            <p:ph type="title"/>
          </p:nvPr>
        </p:nvSpPr>
        <p:spPr/>
        <p:txBody>
          <a:bodyPr>
            <a:noAutofit/>
          </a:bodyPr>
          <a:lstStyle/>
          <a:p>
            <a:pPr marL="11206">
              <a:spcBef>
                <a:spcPts val="88"/>
              </a:spcBef>
            </a:pPr>
            <a:r>
              <a:rPr lang="en-US" spc="-22" dirty="0">
                <a:solidFill>
                  <a:srgbClr val="0070C0"/>
                </a:solidFill>
                <a:effectLst>
                  <a:outerShdw blurRad="38100" dist="38100" dir="2700000" algn="tl">
                    <a:srgbClr val="000000">
                      <a:alpha val="43137"/>
                    </a:srgbClr>
                  </a:outerShdw>
                </a:effectLst>
              </a:rPr>
              <a:t>PTR’s WORLD </a:t>
            </a:r>
            <a:br>
              <a:rPr lang="en-US" spc="-22" dirty="0">
                <a:solidFill>
                  <a:srgbClr val="0070C0"/>
                </a:solidFill>
                <a:effectLst>
                  <a:outerShdw blurRad="38100" dist="38100" dir="2700000" algn="tl">
                    <a:srgbClr val="000000">
                      <a:alpha val="43137"/>
                    </a:srgbClr>
                  </a:outerShdw>
                </a:effectLst>
              </a:rPr>
            </a:br>
            <a:r>
              <a:rPr lang="en-US" b="1" spc="-22" dirty="0">
                <a:solidFill>
                  <a:schemeClr val="tx1"/>
                </a:solidFill>
                <a:effectLst>
                  <a:outerShdw blurRad="38100" dist="38100" dir="2700000" algn="tl">
                    <a:srgbClr val="000000">
                      <a:alpha val="43137"/>
                    </a:srgbClr>
                  </a:outerShdw>
                </a:effectLst>
              </a:rPr>
              <a:t>Packaging Science and Value Chain Expertise</a:t>
            </a:r>
            <a:endParaRPr lang="en-US" b="1" dirty="0">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endParaRPr>
          </a:p>
        </p:txBody>
      </p:sp>
      <p:sp>
        <p:nvSpPr>
          <p:cNvPr id="2" name="Text Placeholder 1">
            <a:extLst>
              <a:ext uri="{FF2B5EF4-FFF2-40B4-BE49-F238E27FC236}">
                <a16:creationId xmlns:a16="http://schemas.microsoft.com/office/drawing/2014/main" id="{95A7C1CC-1B70-4DE8-922A-195CCE48855E}"/>
              </a:ext>
            </a:extLst>
          </p:cNvPr>
          <p:cNvSpPr>
            <a:spLocks noGrp="1"/>
          </p:cNvSpPr>
          <p:nvPr>
            <p:ph type="body" sz="quarter" idx="4294967295"/>
          </p:nvPr>
        </p:nvSpPr>
        <p:spPr>
          <a:xfrm>
            <a:off x="201704" y="1638123"/>
            <a:ext cx="7354795" cy="518688"/>
          </a:xfrm>
        </p:spPr>
        <p:txBody>
          <a:bodyPr>
            <a:normAutofit/>
          </a:bodyPr>
          <a:lstStyle/>
          <a:p>
            <a:pPr marL="0" indent="0">
              <a:buNone/>
            </a:pPr>
            <a:r>
              <a:rPr lang="en-US" sz="2400" dirty="0">
                <a:effectLst>
                  <a:outerShdw blurRad="38100" dist="38100" dir="2700000" algn="tl">
                    <a:srgbClr val="000000">
                      <a:alpha val="43137"/>
                    </a:srgbClr>
                  </a:outerShdw>
                </a:effectLst>
                <a:latin typeface="Rubik" panose="02000604000000020004" pitchFamily="2" charset="-79"/>
                <a:cs typeface="Rubik" panose="02000604000000020004" pitchFamily="2" charset="-79"/>
              </a:rPr>
              <a:t>Topics include:</a:t>
            </a:r>
          </a:p>
        </p:txBody>
      </p:sp>
      <p:grpSp>
        <p:nvGrpSpPr>
          <p:cNvPr id="32" name="Group 31">
            <a:extLst>
              <a:ext uri="{FF2B5EF4-FFF2-40B4-BE49-F238E27FC236}">
                <a16:creationId xmlns:a16="http://schemas.microsoft.com/office/drawing/2014/main" id="{38BA5AB0-58F7-4748-9909-7D7A7054F7C8}"/>
              </a:ext>
            </a:extLst>
          </p:cNvPr>
          <p:cNvGrpSpPr/>
          <p:nvPr/>
        </p:nvGrpSpPr>
        <p:grpSpPr>
          <a:xfrm>
            <a:off x="0" y="6192474"/>
            <a:ext cx="12192002" cy="665526"/>
            <a:chOff x="0" y="6192474"/>
            <a:chExt cx="12192002" cy="665526"/>
          </a:xfrm>
        </p:grpSpPr>
        <p:sp>
          <p:nvSpPr>
            <p:cNvPr id="31" name="Rectangle 30">
              <a:extLst>
                <a:ext uri="{FF2B5EF4-FFF2-40B4-BE49-F238E27FC236}">
                  <a16:creationId xmlns:a16="http://schemas.microsoft.com/office/drawing/2014/main" id="{82C8DD8F-8F61-447A-AFBD-FE5F1D5000D2}"/>
                </a:ext>
              </a:extLst>
            </p:cNvPr>
            <p:cNvSpPr/>
            <p:nvPr/>
          </p:nvSpPr>
          <p:spPr>
            <a:xfrm>
              <a:off x="0" y="6192474"/>
              <a:ext cx="12192000" cy="365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04A0BA19-DFAE-4AC5-8A43-CAFFE47FE0ED}"/>
                </a:ext>
              </a:extLst>
            </p:cNvPr>
            <p:cNvGrpSpPr/>
            <p:nvPr/>
          </p:nvGrpSpPr>
          <p:grpSpPr>
            <a:xfrm>
              <a:off x="0" y="6447649"/>
              <a:ext cx="12192002" cy="410351"/>
              <a:chOff x="0" y="6447649"/>
              <a:chExt cx="12192002" cy="410351"/>
            </a:xfrm>
          </p:grpSpPr>
          <p:sp>
            <p:nvSpPr>
              <p:cNvPr id="64" name="Rectangle 63">
                <a:extLst>
                  <a:ext uri="{FF2B5EF4-FFF2-40B4-BE49-F238E27FC236}">
                    <a16:creationId xmlns:a16="http://schemas.microsoft.com/office/drawing/2014/main" id="{F3FD37B1-CA0F-40BB-A875-BAAE71A7F312}"/>
                  </a:ext>
                </a:extLst>
              </p:cNvPr>
              <p:cNvSpPr/>
              <p:nvPr/>
            </p:nvSpPr>
            <p:spPr>
              <a:xfrm>
                <a:off x="0" y="6572250"/>
                <a:ext cx="12192000" cy="285750"/>
              </a:xfrm>
              <a:prstGeom prst="rect">
                <a:avLst/>
              </a:prstGeom>
              <a:pattFill prst="dkDnDiag">
                <a:fgClr>
                  <a:schemeClr val="tx1">
                    <a:lumMod val="85000"/>
                    <a:lumOff val="15000"/>
                  </a:schemeClr>
                </a:fgClr>
                <a:bgClr>
                  <a:schemeClr val="tx1">
                    <a:lumMod val="65000"/>
                    <a:lumOff val="3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7" name="Group 66">
                <a:extLst>
                  <a:ext uri="{FF2B5EF4-FFF2-40B4-BE49-F238E27FC236}">
                    <a16:creationId xmlns:a16="http://schemas.microsoft.com/office/drawing/2014/main" id="{B74648C3-BC2C-4670-8597-A1E92286E9F9}"/>
                  </a:ext>
                </a:extLst>
              </p:cNvPr>
              <p:cNvGrpSpPr/>
              <p:nvPr/>
            </p:nvGrpSpPr>
            <p:grpSpPr>
              <a:xfrm>
                <a:off x="0" y="6447649"/>
                <a:ext cx="12192002" cy="94130"/>
                <a:chOff x="-1" y="5513294"/>
                <a:chExt cx="12192002" cy="94130"/>
              </a:xfrm>
            </p:grpSpPr>
            <p:sp>
              <p:nvSpPr>
                <p:cNvPr id="68" name="Rectangle 67">
                  <a:extLst>
                    <a:ext uri="{FF2B5EF4-FFF2-40B4-BE49-F238E27FC236}">
                      <a16:creationId xmlns:a16="http://schemas.microsoft.com/office/drawing/2014/main" id="{339C66A6-5930-49A9-B733-68EC701A481C}"/>
                    </a:ext>
                  </a:extLst>
                </p:cNvPr>
                <p:cNvSpPr/>
                <p:nvPr/>
              </p:nvSpPr>
              <p:spPr>
                <a:xfrm>
                  <a:off x="9144001" y="5513294"/>
                  <a:ext cx="3048000" cy="94130"/>
                </a:xfrm>
                <a:prstGeom prst="rect">
                  <a:avLst/>
                </a:prstGeom>
                <a:solidFill>
                  <a:srgbClr val="263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9281E483-FABE-466C-B898-FC29A4519F35}"/>
                    </a:ext>
                  </a:extLst>
                </p:cNvPr>
                <p:cNvSpPr/>
                <p:nvPr/>
              </p:nvSpPr>
              <p:spPr>
                <a:xfrm>
                  <a:off x="6096000" y="5513294"/>
                  <a:ext cx="3048000" cy="94130"/>
                </a:xfrm>
                <a:prstGeom prst="rect">
                  <a:avLst/>
                </a:prstGeom>
                <a:solidFill>
                  <a:srgbClr val="6A4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3A3281E9-E583-463C-B442-5C348DF79804}"/>
                    </a:ext>
                  </a:extLst>
                </p:cNvPr>
                <p:cNvSpPr/>
                <p:nvPr/>
              </p:nvSpPr>
              <p:spPr>
                <a:xfrm>
                  <a:off x="3047999" y="5513294"/>
                  <a:ext cx="3048000" cy="94130"/>
                </a:xfrm>
                <a:prstGeom prst="rect">
                  <a:avLst/>
                </a:prstGeom>
                <a:solidFill>
                  <a:srgbClr val="56B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61476BBA-D6F0-42DC-82F5-2E9CC32DAD5C}"/>
                    </a:ext>
                  </a:extLst>
                </p:cNvPr>
                <p:cNvSpPr/>
                <p:nvPr/>
              </p:nvSpPr>
              <p:spPr>
                <a:xfrm>
                  <a:off x="-1" y="5513294"/>
                  <a:ext cx="3048000" cy="94130"/>
                </a:xfrm>
                <a:prstGeom prst="rect">
                  <a:avLst/>
                </a:prstGeom>
                <a:solidFill>
                  <a:srgbClr val="F06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74B546D8-A8A4-4B86-9332-EE03E45BDBB5}"/>
                    </a:ext>
                  </a:extLst>
                </p:cNvPr>
                <p:cNvSpPr/>
                <p:nvPr/>
              </p:nvSpPr>
              <p:spPr>
                <a:xfrm>
                  <a:off x="3031487" y="5513294"/>
                  <a:ext cx="45719" cy="94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2D0761FA-6D4E-4A72-A950-B2657489761C}"/>
                    </a:ext>
                  </a:extLst>
                </p:cNvPr>
                <p:cNvSpPr/>
                <p:nvPr/>
              </p:nvSpPr>
              <p:spPr>
                <a:xfrm>
                  <a:off x="6068142" y="5513294"/>
                  <a:ext cx="45719" cy="94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46A496F0-9B92-4EF4-AD63-352ACA39DB8D}"/>
                    </a:ext>
                  </a:extLst>
                </p:cNvPr>
                <p:cNvSpPr/>
                <p:nvPr/>
              </p:nvSpPr>
              <p:spPr>
                <a:xfrm>
                  <a:off x="9121140" y="5513294"/>
                  <a:ext cx="45719" cy="94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grpSp>
        <p:nvGrpSpPr>
          <p:cNvPr id="27" name="Group 26">
            <a:extLst>
              <a:ext uri="{FF2B5EF4-FFF2-40B4-BE49-F238E27FC236}">
                <a16:creationId xmlns:a16="http://schemas.microsoft.com/office/drawing/2014/main" id="{9B187E16-E7DE-422A-866E-45574031B65A}"/>
              </a:ext>
            </a:extLst>
          </p:cNvPr>
          <p:cNvGrpSpPr/>
          <p:nvPr/>
        </p:nvGrpSpPr>
        <p:grpSpPr>
          <a:xfrm>
            <a:off x="280800" y="5264584"/>
            <a:ext cx="640080" cy="520611"/>
            <a:chOff x="7474414" y="5072647"/>
            <a:chExt cx="721061" cy="698854"/>
          </a:xfrm>
          <a:solidFill>
            <a:schemeClr val="tx1"/>
          </a:solidFill>
        </p:grpSpPr>
        <p:pic>
          <p:nvPicPr>
            <p:cNvPr id="28" name="Graphic 27" descr="Garbage">
              <a:extLst>
                <a:ext uri="{FF2B5EF4-FFF2-40B4-BE49-F238E27FC236}">
                  <a16:creationId xmlns:a16="http://schemas.microsoft.com/office/drawing/2014/main" id="{F162F133-3C12-4B87-98B7-EC636B125B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46772" y="5146736"/>
              <a:ext cx="557601" cy="557601"/>
            </a:xfrm>
            <a:prstGeom prst="rect">
              <a:avLst/>
            </a:prstGeom>
          </p:spPr>
        </p:pic>
        <p:sp>
          <p:nvSpPr>
            <p:cNvPr id="29" name="&quot;Not Allowed&quot; Symbol 28">
              <a:extLst>
                <a:ext uri="{FF2B5EF4-FFF2-40B4-BE49-F238E27FC236}">
                  <a16:creationId xmlns:a16="http://schemas.microsoft.com/office/drawing/2014/main" id="{406F7502-9B54-46E7-BEFF-173C2F2ADCD9}"/>
                </a:ext>
              </a:extLst>
            </p:cNvPr>
            <p:cNvSpPr/>
            <p:nvPr/>
          </p:nvSpPr>
          <p:spPr>
            <a:xfrm>
              <a:off x="7474414" y="5072647"/>
              <a:ext cx="721061" cy="698854"/>
            </a:xfrm>
            <a:prstGeom prst="noSmoking">
              <a:avLst>
                <a:gd name="adj" fmla="val 7081"/>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pic>
        <p:nvPicPr>
          <p:cNvPr id="30" name="Graphic 29" descr="Playbook">
            <a:extLst>
              <a:ext uri="{FF2B5EF4-FFF2-40B4-BE49-F238E27FC236}">
                <a16:creationId xmlns:a16="http://schemas.microsoft.com/office/drawing/2014/main" id="{9F5815EF-4034-4AB6-872F-A5E9819612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100951" y="2438951"/>
            <a:ext cx="640080" cy="640080"/>
          </a:xfrm>
          <a:prstGeom prst="rect">
            <a:avLst/>
          </a:prstGeom>
        </p:spPr>
      </p:pic>
      <p:pic>
        <p:nvPicPr>
          <p:cNvPr id="33" name="Graphic 32" descr="Puzzle pieces">
            <a:extLst>
              <a:ext uri="{FF2B5EF4-FFF2-40B4-BE49-F238E27FC236}">
                <a16:creationId xmlns:a16="http://schemas.microsoft.com/office/drawing/2014/main" id="{8E8F67F0-FF23-4FC4-88EE-4B88B59BC62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256321" y="5204849"/>
            <a:ext cx="640080" cy="640080"/>
          </a:xfrm>
          <a:prstGeom prst="rect">
            <a:avLst/>
          </a:prstGeom>
        </p:spPr>
      </p:pic>
      <p:sp>
        <p:nvSpPr>
          <p:cNvPr id="45" name="TextBox 44">
            <a:extLst>
              <a:ext uri="{FF2B5EF4-FFF2-40B4-BE49-F238E27FC236}">
                <a16:creationId xmlns:a16="http://schemas.microsoft.com/office/drawing/2014/main" id="{39E7E1F4-D895-4D10-9962-F0D8D2D3F904}"/>
              </a:ext>
            </a:extLst>
          </p:cNvPr>
          <p:cNvSpPr txBox="1"/>
          <p:nvPr/>
        </p:nvSpPr>
        <p:spPr>
          <a:xfrm>
            <a:off x="3865715" y="2414962"/>
            <a:ext cx="2033709" cy="707886"/>
          </a:xfrm>
          <a:prstGeom prst="rect">
            <a:avLst/>
          </a:prstGeom>
          <a:noFill/>
        </p:spPr>
        <p:txBody>
          <a:bodyPr wrap="square">
            <a:spAutoFit/>
          </a:bodyPr>
          <a:lstStyle/>
          <a:p>
            <a:pPr marR="0" lvl="0">
              <a:buSzPts val="1000"/>
              <a:tabLst>
                <a:tab pos="1813560" algn="l"/>
              </a:tabLst>
            </a:pPr>
            <a:r>
              <a:rPr lang="en-US" sz="2000" b="1" kern="1000" dirty="0">
                <a:solidFill>
                  <a:srgbClr val="18B003"/>
                </a:solidFill>
                <a:latin typeface="Arial Narrow" panose="020B0606020202030204" pitchFamily="34" charset="0"/>
                <a:ea typeface="Calibri" panose="020F0502020204030204" pitchFamily="34" charset="0"/>
                <a:cs typeface="Arial" panose="020B0604020202020204" pitchFamily="34" charset="0"/>
              </a:rPr>
              <a:t>Active </a:t>
            </a:r>
          </a:p>
          <a:p>
            <a:pPr marR="0" lvl="0">
              <a:buSzPts val="1000"/>
              <a:tabLst>
                <a:tab pos="1813560" algn="l"/>
              </a:tabLst>
            </a:pPr>
            <a:r>
              <a:rPr lang="en-US" sz="2000" b="1" kern="1000" dirty="0">
                <a:solidFill>
                  <a:srgbClr val="18B003"/>
                </a:solidFill>
                <a:latin typeface="Arial Narrow" panose="020B0606020202030204" pitchFamily="34" charset="0"/>
                <a:ea typeface="Calibri" panose="020F0502020204030204" pitchFamily="34" charset="0"/>
                <a:cs typeface="Arial" panose="020B0604020202020204" pitchFamily="34" charset="0"/>
              </a:rPr>
              <a:t>Packaging</a:t>
            </a:r>
          </a:p>
        </p:txBody>
      </p:sp>
      <p:pic>
        <p:nvPicPr>
          <p:cNvPr id="46" name="Graphic 45" descr="Map compass">
            <a:extLst>
              <a:ext uri="{FF2B5EF4-FFF2-40B4-BE49-F238E27FC236}">
                <a16:creationId xmlns:a16="http://schemas.microsoft.com/office/drawing/2014/main" id="{738B587D-54A8-44E8-87D8-B3C0B8F5101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100951" y="3723594"/>
            <a:ext cx="640080" cy="640080"/>
          </a:xfrm>
          <a:prstGeom prst="rect">
            <a:avLst/>
          </a:prstGeom>
        </p:spPr>
      </p:pic>
      <p:sp>
        <p:nvSpPr>
          <p:cNvPr id="48" name="TextBox 47">
            <a:extLst>
              <a:ext uri="{FF2B5EF4-FFF2-40B4-BE49-F238E27FC236}">
                <a16:creationId xmlns:a16="http://schemas.microsoft.com/office/drawing/2014/main" id="{9452306F-4A93-451D-B33C-5B88F62909A0}"/>
              </a:ext>
            </a:extLst>
          </p:cNvPr>
          <p:cNvSpPr txBox="1"/>
          <p:nvPr/>
        </p:nvSpPr>
        <p:spPr>
          <a:xfrm>
            <a:off x="920518" y="2402930"/>
            <a:ext cx="2033709" cy="1015663"/>
          </a:xfrm>
          <a:prstGeom prst="rect">
            <a:avLst/>
          </a:prstGeom>
          <a:noFill/>
        </p:spPr>
        <p:txBody>
          <a:bodyPr wrap="square">
            <a:spAutoFit/>
          </a:bodyPr>
          <a:lstStyle/>
          <a:p>
            <a:pPr marR="0" lvl="0">
              <a:buSzPts val="1000"/>
              <a:tabLst>
                <a:tab pos="1813560" algn="l"/>
              </a:tabLst>
            </a:pPr>
            <a:r>
              <a:rPr lang="en-US" sz="2000" b="1" kern="1000" dirty="0">
                <a:solidFill>
                  <a:srgbClr val="E05500"/>
                </a:solidFill>
                <a:latin typeface="Arial Narrow" panose="020B0606020202030204" pitchFamily="34" charset="0"/>
                <a:ea typeface="Calibri" panose="020F0502020204030204" pitchFamily="34" charset="0"/>
                <a:cs typeface="Arial" panose="020B0604020202020204" pitchFamily="34" charset="0"/>
              </a:rPr>
              <a:t>Future of </a:t>
            </a:r>
          </a:p>
          <a:p>
            <a:pPr marR="0" lvl="0">
              <a:buSzPts val="1000"/>
              <a:tabLst>
                <a:tab pos="1813560" algn="l"/>
              </a:tabLst>
            </a:pPr>
            <a:r>
              <a:rPr lang="en-US" sz="2000" b="1" kern="1000" dirty="0">
                <a:solidFill>
                  <a:srgbClr val="E05500"/>
                </a:solidFill>
                <a:latin typeface="Arial Narrow" panose="020B0606020202030204" pitchFamily="34" charset="0"/>
                <a:ea typeface="Calibri" panose="020F0502020204030204" pitchFamily="34" charset="0"/>
                <a:cs typeface="Arial" panose="020B0604020202020204" pitchFamily="34" charset="0"/>
              </a:rPr>
              <a:t>Food Packaging</a:t>
            </a:r>
          </a:p>
          <a:p>
            <a:pPr marR="0" lvl="0">
              <a:buSzPts val="1000"/>
              <a:tabLst>
                <a:tab pos="1813560" algn="l"/>
              </a:tabLst>
            </a:pPr>
            <a:endParaRPr lang="en-US" sz="2000" b="1" kern="1000" dirty="0">
              <a:solidFill>
                <a:srgbClr val="E05500"/>
              </a:solidFill>
              <a:latin typeface="Arial Narrow" panose="020B0606020202030204" pitchFamily="34" charset="0"/>
              <a:ea typeface="Calibri" panose="020F0502020204030204" pitchFamily="34" charset="0"/>
              <a:cs typeface="Arial" panose="020B0604020202020204" pitchFamily="34" charset="0"/>
            </a:endParaRPr>
          </a:p>
        </p:txBody>
      </p:sp>
      <p:sp>
        <p:nvSpPr>
          <p:cNvPr id="50" name="TextBox 49">
            <a:extLst>
              <a:ext uri="{FF2B5EF4-FFF2-40B4-BE49-F238E27FC236}">
                <a16:creationId xmlns:a16="http://schemas.microsoft.com/office/drawing/2014/main" id="{FAB73F4B-8BB6-4F83-8CB4-E2B5C4D4152D}"/>
              </a:ext>
            </a:extLst>
          </p:cNvPr>
          <p:cNvSpPr txBox="1"/>
          <p:nvPr/>
        </p:nvSpPr>
        <p:spPr>
          <a:xfrm>
            <a:off x="6845063" y="2354802"/>
            <a:ext cx="2033709" cy="1015663"/>
          </a:xfrm>
          <a:prstGeom prst="rect">
            <a:avLst/>
          </a:prstGeom>
          <a:noFill/>
        </p:spPr>
        <p:txBody>
          <a:bodyPr wrap="square">
            <a:spAutoFit/>
          </a:bodyPr>
          <a:lstStyle/>
          <a:p>
            <a:pPr marR="0" lvl="0">
              <a:buSzPts val="1000"/>
              <a:tabLst>
                <a:tab pos="1813560" algn="l"/>
              </a:tabLst>
            </a:pPr>
            <a:r>
              <a:rPr lang="en-US" sz="2000" b="1" kern="1000" dirty="0">
                <a:solidFill>
                  <a:srgbClr val="C000A9"/>
                </a:solidFill>
                <a:latin typeface="Arial Narrow" panose="020B0606020202030204" pitchFamily="34" charset="0"/>
                <a:ea typeface="Calibri" panose="020F0502020204030204" pitchFamily="34" charset="0"/>
                <a:cs typeface="Arial" panose="020B0604020202020204" pitchFamily="34" charset="0"/>
              </a:rPr>
              <a:t>Intelligent Packaging</a:t>
            </a:r>
          </a:p>
          <a:p>
            <a:pPr marR="0" lvl="0">
              <a:buSzPts val="1000"/>
              <a:tabLst>
                <a:tab pos="1813560" algn="l"/>
              </a:tabLst>
            </a:pPr>
            <a:endParaRPr lang="en-US" sz="2000" b="1" kern="1000" dirty="0">
              <a:solidFill>
                <a:srgbClr val="C000A9"/>
              </a:solidFill>
              <a:latin typeface="Arial Narrow" panose="020B0606020202030204" pitchFamily="34" charset="0"/>
              <a:ea typeface="Calibri" panose="020F0502020204030204" pitchFamily="34" charset="0"/>
              <a:cs typeface="Arial" panose="020B0604020202020204" pitchFamily="34" charset="0"/>
            </a:endParaRPr>
          </a:p>
        </p:txBody>
      </p:sp>
      <p:sp>
        <p:nvSpPr>
          <p:cNvPr id="56" name="TextBox 55">
            <a:extLst>
              <a:ext uri="{FF2B5EF4-FFF2-40B4-BE49-F238E27FC236}">
                <a16:creationId xmlns:a16="http://schemas.microsoft.com/office/drawing/2014/main" id="{A9326156-8FD0-4104-BC3F-46068B8A33E3}"/>
              </a:ext>
            </a:extLst>
          </p:cNvPr>
          <p:cNvSpPr txBox="1"/>
          <p:nvPr/>
        </p:nvSpPr>
        <p:spPr>
          <a:xfrm>
            <a:off x="9689525" y="2354802"/>
            <a:ext cx="2033709" cy="1015663"/>
          </a:xfrm>
          <a:prstGeom prst="rect">
            <a:avLst/>
          </a:prstGeom>
          <a:noFill/>
        </p:spPr>
        <p:txBody>
          <a:bodyPr wrap="square">
            <a:spAutoFit/>
          </a:bodyPr>
          <a:lstStyle/>
          <a:p>
            <a:pPr marR="0" lvl="0">
              <a:buSzPts val="1000"/>
              <a:tabLst>
                <a:tab pos="1813560" algn="l"/>
              </a:tabLst>
            </a:pPr>
            <a:r>
              <a:rPr lang="en-US" sz="2000" b="1" kern="1000" dirty="0">
                <a:solidFill>
                  <a:srgbClr val="263793"/>
                </a:solidFill>
                <a:latin typeface="Arial Narrow" panose="020B0606020202030204" pitchFamily="34" charset="0"/>
                <a:ea typeface="Calibri" panose="020F0502020204030204" pitchFamily="34" charset="0"/>
                <a:cs typeface="Arial" panose="020B0604020202020204" pitchFamily="34" charset="0"/>
              </a:rPr>
              <a:t>Value Chain Drivers</a:t>
            </a:r>
          </a:p>
          <a:p>
            <a:pPr marR="0" lvl="0">
              <a:buSzPts val="1000"/>
              <a:tabLst>
                <a:tab pos="1813560" algn="l"/>
              </a:tabLst>
            </a:pPr>
            <a:endParaRPr lang="en-US" sz="2000" b="1" kern="1000" dirty="0">
              <a:solidFill>
                <a:srgbClr val="C000A9"/>
              </a:solidFill>
              <a:latin typeface="Arial Narrow" panose="020B0606020202030204" pitchFamily="34" charset="0"/>
              <a:ea typeface="Calibri" panose="020F050202020403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206DA0D8-6D85-4F14-B8B9-0760784DEFEA}"/>
              </a:ext>
            </a:extLst>
          </p:cNvPr>
          <p:cNvSpPr txBox="1"/>
          <p:nvPr/>
        </p:nvSpPr>
        <p:spPr>
          <a:xfrm>
            <a:off x="3865715" y="3757396"/>
            <a:ext cx="2238524" cy="707886"/>
          </a:xfrm>
          <a:prstGeom prst="rect">
            <a:avLst/>
          </a:prstGeom>
          <a:noFill/>
        </p:spPr>
        <p:txBody>
          <a:bodyPr wrap="square">
            <a:spAutoFit/>
          </a:bodyPr>
          <a:lstStyle/>
          <a:p>
            <a:pPr marR="0" lvl="0">
              <a:buSzPts val="1000"/>
              <a:tabLst>
                <a:tab pos="1813560" algn="l"/>
              </a:tabLst>
            </a:pPr>
            <a:r>
              <a:rPr lang="en-US" sz="2000" b="1" kern="1000" dirty="0">
                <a:solidFill>
                  <a:srgbClr val="18B003"/>
                </a:solidFill>
                <a:latin typeface="Arial Narrow" panose="020B0606020202030204" pitchFamily="34" charset="0"/>
                <a:ea typeface="Calibri" panose="020F0502020204030204" pitchFamily="34" charset="0"/>
                <a:cs typeface="Arial" panose="020B0604020202020204" pitchFamily="34" charset="0"/>
              </a:rPr>
              <a:t>Process &amp; Package Interactions</a:t>
            </a:r>
          </a:p>
        </p:txBody>
      </p:sp>
      <p:sp>
        <p:nvSpPr>
          <p:cNvPr id="60" name="TextBox 59">
            <a:extLst>
              <a:ext uri="{FF2B5EF4-FFF2-40B4-BE49-F238E27FC236}">
                <a16:creationId xmlns:a16="http://schemas.microsoft.com/office/drawing/2014/main" id="{64D17189-75F9-4B48-A922-86A43C943605}"/>
              </a:ext>
            </a:extLst>
          </p:cNvPr>
          <p:cNvSpPr txBox="1"/>
          <p:nvPr/>
        </p:nvSpPr>
        <p:spPr>
          <a:xfrm>
            <a:off x="920518" y="3911284"/>
            <a:ext cx="2238524" cy="400110"/>
          </a:xfrm>
          <a:prstGeom prst="rect">
            <a:avLst/>
          </a:prstGeom>
          <a:noFill/>
        </p:spPr>
        <p:txBody>
          <a:bodyPr wrap="square">
            <a:spAutoFit/>
          </a:bodyPr>
          <a:lstStyle/>
          <a:p>
            <a:pPr marR="0" lvl="0">
              <a:buSzPts val="1000"/>
              <a:tabLst>
                <a:tab pos="1813560" algn="l"/>
              </a:tabLst>
            </a:pPr>
            <a:r>
              <a:rPr lang="en-US" sz="2000" b="1" kern="1000" dirty="0">
                <a:solidFill>
                  <a:srgbClr val="C000A9"/>
                </a:solidFill>
                <a:latin typeface="Arial Narrow" panose="020B0606020202030204" pitchFamily="34" charset="0"/>
                <a:ea typeface="Calibri" panose="020F0502020204030204" pitchFamily="34" charset="0"/>
                <a:cs typeface="Arial" panose="020B0604020202020204" pitchFamily="34" charset="0"/>
              </a:rPr>
              <a:t>Material Science</a:t>
            </a:r>
          </a:p>
        </p:txBody>
      </p:sp>
      <p:sp>
        <p:nvSpPr>
          <p:cNvPr id="62" name="TextBox 61">
            <a:extLst>
              <a:ext uri="{FF2B5EF4-FFF2-40B4-BE49-F238E27FC236}">
                <a16:creationId xmlns:a16="http://schemas.microsoft.com/office/drawing/2014/main" id="{D98972E4-6B85-4C98-9C2A-0DC2BF66C9E1}"/>
              </a:ext>
            </a:extLst>
          </p:cNvPr>
          <p:cNvSpPr txBox="1"/>
          <p:nvPr/>
        </p:nvSpPr>
        <p:spPr>
          <a:xfrm>
            <a:off x="6845063" y="3757396"/>
            <a:ext cx="2033709" cy="707886"/>
          </a:xfrm>
          <a:prstGeom prst="rect">
            <a:avLst/>
          </a:prstGeom>
          <a:noFill/>
        </p:spPr>
        <p:txBody>
          <a:bodyPr wrap="square">
            <a:spAutoFit/>
          </a:bodyPr>
          <a:lstStyle/>
          <a:p>
            <a:pPr marR="0" lvl="0">
              <a:buSzPts val="1000"/>
              <a:tabLst>
                <a:tab pos="1813560" algn="l"/>
              </a:tabLst>
            </a:pPr>
            <a:r>
              <a:rPr lang="en-US" sz="2000" b="1" kern="1000" dirty="0">
                <a:solidFill>
                  <a:srgbClr val="263793"/>
                </a:solidFill>
                <a:latin typeface="Arial Narrow" panose="020B0606020202030204" pitchFamily="34" charset="0"/>
                <a:ea typeface="Calibri" panose="020F0502020204030204" pitchFamily="34" charset="0"/>
                <a:cs typeface="Arial" panose="020B0604020202020204" pitchFamily="34" charset="0"/>
              </a:rPr>
              <a:t>Migration Complexities</a:t>
            </a:r>
          </a:p>
        </p:txBody>
      </p:sp>
      <p:sp>
        <p:nvSpPr>
          <p:cNvPr id="66" name="TextBox 65">
            <a:extLst>
              <a:ext uri="{FF2B5EF4-FFF2-40B4-BE49-F238E27FC236}">
                <a16:creationId xmlns:a16="http://schemas.microsoft.com/office/drawing/2014/main" id="{A7B35CBF-E09E-452F-8791-1534FE983538}"/>
              </a:ext>
            </a:extLst>
          </p:cNvPr>
          <p:cNvSpPr txBox="1"/>
          <p:nvPr/>
        </p:nvSpPr>
        <p:spPr>
          <a:xfrm>
            <a:off x="9689525" y="3757396"/>
            <a:ext cx="2033709" cy="707886"/>
          </a:xfrm>
          <a:prstGeom prst="rect">
            <a:avLst/>
          </a:prstGeom>
          <a:noFill/>
        </p:spPr>
        <p:txBody>
          <a:bodyPr wrap="square">
            <a:spAutoFit/>
          </a:bodyPr>
          <a:lstStyle/>
          <a:p>
            <a:pPr marR="0" lvl="0">
              <a:buSzPts val="1000"/>
              <a:tabLst>
                <a:tab pos="1813560" algn="l"/>
              </a:tabLst>
            </a:pPr>
            <a:r>
              <a:rPr lang="en-US" sz="2000" b="1" kern="1000" dirty="0">
                <a:solidFill>
                  <a:srgbClr val="E05500"/>
                </a:solidFill>
                <a:latin typeface="Arial Narrow" panose="020B0606020202030204" pitchFamily="34" charset="0"/>
                <a:ea typeface="Calibri" panose="020F0502020204030204" pitchFamily="34" charset="0"/>
                <a:cs typeface="Arial" panose="020B0604020202020204" pitchFamily="34" charset="0"/>
              </a:rPr>
              <a:t>Global Research Institutes</a:t>
            </a:r>
          </a:p>
        </p:txBody>
      </p:sp>
      <p:sp>
        <p:nvSpPr>
          <p:cNvPr id="77" name="TextBox 76">
            <a:extLst>
              <a:ext uri="{FF2B5EF4-FFF2-40B4-BE49-F238E27FC236}">
                <a16:creationId xmlns:a16="http://schemas.microsoft.com/office/drawing/2014/main" id="{E1FFC01C-772F-4408-9EE6-EF0AFB4EB19B}"/>
              </a:ext>
            </a:extLst>
          </p:cNvPr>
          <p:cNvSpPr txBox="1"/>
          <p:nvPr/>
        </p:nvSpPr>
        <p:spPr>
          <a:xfrm>
            <a:off x="3865715" y="5187417"/>
            <a:ext cx="2230285" cy="707886"/>
          </a:xfrm>
          <a:prstGeom prst="rect">
            <a:avLst/>
          </a:prstGeom>
          <a:noFill/>
        </p:spPr>
        <p:txBody>
          <a:bodyPr wrap="square">
            <a:spAutoFit/>
          </a:bodyPr>
          <a:lstStyle/>
          <a:p>
            <a:pPr marR="0" lvl="0">
              <a:buSzPts val="1000"/>
              <a:tabLst>
                <a:tab pos="1813560" algn="l"/>
              </a:tabLst>
            </a:pPr>
            <a:r>
              <a:rPr lang="en-US" sz="2000" b="1" kern="1000" dirty="0">
                <a:solidFill>
                  <a:srgbClr val="263793"/>
                </a:solidFill>
                <a:latin typeface="Arial Narrow" panose="020B0606020202030204" pitchFamily="34" charset="0"/>
                <a:ea typeface="Calibri" panose="020F0502020204030204" pitchFamily="34" charset="0"/>
                <a:cs typeface="Arial" panose="020B0604020202020204" pitchFamily="34" charset="0"/>
              </a:rPr>
              <a:t>Consumer Research on Sustainability</a:t>
            </a:r>
          </a:p>
        </p:txBody>
      </p:sp>
      <p:sp>
        <p:nvSpPr>
          <p:cNvPr id="79" name="TextBox 78">
            <a:extLst>
              <a:ext uri="{FF2B5EF4-FFF2-40B4-BE49-F238E27FC236}">
                <a16:creationId xmlns:a16="http://schemas.microsoft.com/office/drawing/2014/main" id="{F821EE27-10C8-4FDE-9054-8AB8B177E103}"/>
              </a:ext>
            </a:extLst>
          </p:cNvPr>
          <p:cNvSpPr txBox="1"/>
          <p:nvPr/>
        </p:nvSpPr>
        <p:spPr>
          <a:xfrm>
            <a:off x="920518" y="5341305"/>
            <a:ext cx="2033709" cy="400110"/>
          </a:xfrm>
          <a:prstGeom prst="rect">
            <a:avLst/>
          </a:prstGeom>
          <a:noFill/>
        </p:spPr>
        <p:txBody>
          <a:bodyPr wrap="square">
            <a:spAutoFit/>
          </a:bodyPr>
          <a:lstStyle/>
          <a:p>
            <a:pPr marR="0" lvl="0">
              <a:buSzPts val="1000"/>
              <a:tabLst>
                <a:tab pos="1813560" algn="l"/>
              </a:tabLst>
            </a:pPr>
            <a:r>
              <a:rPr lang="en-US" sz="2000" b="1" kern="1000" dirty="0">
                <a:solidFill>
                  <a:srgbClr val="E05500"/>
                </a:solidFill>
                <a:latin typeface="Arial Narrow" panose="020B0606020202030204" pitchFamily="34" charset="0"/>
                <a:ea typeface="Calibri" panose="020F0502020204030204" pitchFamily="34" charset="0"/>
                <a:cs typeface="Arial" panose="020B0604020202020204" pitchFamily="34" charset="0"/>
              </a:rPr>
              <a:t>Food Waste</a:t>
            </a:r>
          </a:p>
        </p:txBody>
      </p:sp>
      <p:sp>
        <p:nvSpPr>
          <p:cNvPr id="81" name="TextBox 80">
            <a:extLst>
              <a:ext uri="{FF2B5EF4-FFF2-40B4-BE49-F238E27FC236}">
                <a16:creationId xmlns:a16="http://schemas.microsoft.com/office/drawing/2014/main" id="{04D0F1AC-EF9C-406F-888F-2D66C822869B}"/>
              </a:ext>
            </a:extLst>
          </p:cNvPr>
          <p:cNvSpPr txBox="1"/>
          <p:nvPr/>
        </p:nvSpPr>
        <p:spPr>
          <a:xfrm>
            <a:off x="6845063" y="5187417"/>
            <a:ext cx="2033709" cy="707886"/>
          </a:xfrm>
          <a:prstGeom prst="rect">
            <a:avLst/>
          </a:prstGeom>
          <a:noFill/>
        </p:spPr>
        <p:txBody>
          <a:bodyPr wrap="square">
            <a:spAutoFit/>
          </a:bodyPr>
          <a:lstStyle/>
          <a:p>
            <a:pPr marR="0" lvl="0">
              <a:buSzPts val="1000"/>
              <a:tabLst>
                <a:tab pos="1813560" algn="l"/>
              </a:tabLst>
            </a:pPr>
            <a:r>
              <a:rPr lang="en-US" sz="2000" b="1" kern="1000" dirty="0">
                <a:solidFill>
                  <a:srgbClr val="18B003"/>
                </a:solidFill>
                <a:latin typeface="Arial Narrow" panose="020B0606020202030204" pitchFamily="34" charset="0"/>
                <a:ea typeface="Calibri" panose="020F0502020204030204" pitchFamily="34" charset="0"/>
                <a:cs typeface="Arial" panose="020B0604020202020204" pitchFamily="34" charset="0"/>
              </a:rPr>
              <a:t>More Sustainable Packaging</a:t>
            </a:r>
          </a:p>
        </p:txBody>
      </p:sp>
      <p:sp>
        <p:nvSpPr>
          <p:cNvPr id="83" name="TextBox 82">
            <a:extLst>
              <a:ext uri="{FF2B5EF4-FFF2-40B4-BE49-F238E27FC236}">
                <a16:creationId xmlns:a16="http://schemas.microsoft.com/office/drawing/2014/main" id="{F7A1CE86-9767-4AFA-89CA-AA1DEBB1135B}"/>
              </a:ext>
            </a:extLst>
          </p:cNvPr>
          <p:cNvSpPr txBox="1"/>
          <p:nvPr/>
        </p:nvSpPr>
        <p:spPr>
          <a:xfrm>
            <a:off x="9166860" y="5123501"/>
            <a:ext cx="2688104" cy="707886"/>
          </a:xfrm>
          <a:prstGeom prst="rect">
            <a:avLst/>
          </a:prstGeom>
          <a:noFill/>
        </p:spPr>
        <p:txBody>
          <a:bodyPr wrap="square">
            <a:spAutoFit/>
          </a:bodyPr>
          <a:lstStyle/>
          <a:p>
            <a:pPr marR="0" lvl="0">
              <a:buSzPts val="1000"/>
              <a:tabLst>
                <a:tab pos="1813560" algn="l"/>
              </a:tabLst>
            </a:pPr>
            <a:r>
              <a:rPr lang="en-US" sz="2000" b="1" kern="1000" dirty="0">
                <a:latin typeface="Arial Narrow" panose="020B0606020202030204" pitchFamily="34" charset="0"/>
                <a:ea typeface="Calibri" panose="020F0502020204030204" pitchFamily="34" charset="0"/>
                <a:cs typeface="Arial" panose="020B0604020202020204" pitchFamily="34" charset="0"/>
              </a:rPr>
              <a:t>Our solutions are tailored to client needs</a:t>
            </a:r>
          </a:p>
        </p:txBody>
      </p:sp>
      <p:pic>
        <p:nvPicPr>
          <p:cNvPr id="6" name="Graphic 5" descr="Future with solid fill">
            <a:extLst>
              <a:ext uri="{FF2B5EF4-FFF2-40B4-BE49-F238E27FC236}">
                <a16:creationId xmlns:a16="http://schemas.microsoft.com/office/drawing/2014/main" id="{BD7C4610-2BA2-4C6F-8199-CD16B3ED840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80800" y="2438951"/>
            <a:ext cx="640080" cy="640080"/>
          </a:xfrm>
          <a:prstGeom prst="rect">
            <a:avLst/>
          </a:prstGeom>
        </p:spPr>
      </p:pic>
      <p:pic>
        <p:nvPicPr>
          <p:cNvPr id="84" name="Graphic 83" descr="Bubbles with solid fill">
            <a:extLst>
              <a:ext uri="{FF2B5EF4-FFF2-40B4-BE49-F238E27FC236}">
                <a16:creationId xmlns:a16="http://schemas.microsoft.com/office/drawing/2014/main" id="{DC612AD5-B343-4808-AF51-BF4F36D3591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224446" y="2438951"/>
            <a:ext cx="640080" cy="640080"/>
          </a:xfrm>
          <a:prstGeom prst="rect">
            <a:avLst/>
          </a:prstGeom>
        </p:spPr>
      </p:pic>
      <p:pic>
        <p:nvPicPr>
          <p:cNvPr id="85" name="Graphic 84" descr="DNA">
            <a:extLst>
              <a:ext uri="{FF2B5EF4-FFF2-40B4-BE49-F238E27FC236}">
                <a16:creationId xmlns:a16="http://schemas.microsoft.com/office/drawing/2014/main" id="{C5C074D5-8CA9-492E-BDDF-916DFD04B379}"/>
              </a:ext>
            </a:extLst>
          </p:cNvPr>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56321" y="2438951"/>
            <a:ext cx="640080" cy="640080"/>
          </a:xfrm>
          <a:prstGeom prst="rect">
            <a:avLst/>
          </a:prstGeom>
        </p:spPr>
      </p:pic>
      <p:pic>
        <p:nvPicPr>
          <p:cNvPr id="8" name="Graphic 7" descr="Beaker with solid fill">
            <a:extLst>
              <a:ext uri="{FF2B5EF4-FFF2-40B4-BE49-F238E27FC236}">
                <a16:creationId xmlns:a16="http://schemas.microsoft.com/office/drawing/2014/main" id="{C2F799B8-8F84-4EBC-8B49-7C1D8FA1BFB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280800" y="3723594"/>
            <a:ext cx="640080" cy="640080"/>
          </a:xfrm>
          <a:prstGeom prst="rect">
            <a:avLst/>
          </a:prstGeom>
        </p:spPr>
      </p:pic>
      <p:pic>
        <p:nvPicPr>
          <p:cNvPr id="10" name="Graphic 9" descr="Gears with solid fill">
            <a:extLst>
              <a:ext uri="{FF2B5EF4-FFF2-40B4-BE49-F238E27FC236}">
                <a16:creationId xmlns:a16="http://schemas.microsoft.com/office/drawing/2014/main" id="{110C6ECF-08E2-4925-A788-873FA19A6B8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3224446" y="3723594"/>
            <a:ext cx="640080" cy="640080"/>
          </a:xfrm>
          <a:prstGeom prst="rect">
            <a:avLst/>
          </a:prstGeom>
        </p:spPr>
      </p:pic>
      <p:pic>
        <p:nvPicPr>
          <p:cNvPr id="12" name="Graphic 11" descr="Iceberg with solid fill">
            <a:extLst>
              <a:ext uri="{FF2B5EF4-FFF2-40B4-BE49-F238E27FC236}">
                <a16:creationId xmlns:a16="http://schemas.microsoft.com/office/drawing/2014/main" id="{2FA99EBD-3844-4941-B60A-52C0CFD44FBB}"/>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6256321" y="3723594"/>
            <a:ext cx="640080" cy="640080"/>
          </a:xfrm>
          <a:prstGeom prst="rect">
            <a:avLst/>
          </a:prstGeom>
        </p:spPr>
      </p:pic>
      <p:pic>
        <p:nvPicPr>
          <p:cNvPr id="14" name="Graphic 13" descr="Open hand with plant with solid fill">
            <a:extLst>
              <a:ext uri="{FF2B5EF4-FFF2-40B4-BE49-F238E27FC236}">
                <a16:creationId xmlns:a16="http://schemas.microsoft.com/office/drawing/2014/main" id="{86793E8D-FCED-4C02-B76A-CE82FFD579F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3224446" y="5204849"/>
            <a:ext cx="640080" cy="640080"/>
          </a:xfrm>
          <a:prstGeom prst="rect">
            <a:avLst/>
          </a:prstGeom>
        </p:spPr>
      </p:pic>
      <p:grpSp>
        <p:nvGrpSpPr>
          <p:cNvPr id="51" name="Group 50">
            <a:extLst>
              <a:ext uri="{FF2B5EF4-FFF2-40B4-BE49-F238E27FC236}">
                <a16:creationId xmlns:a16="http://schemas.microsoft.com/office/drawing/2014/main" id="{04BE9A55-CF4E-4520-BFDF-69B10DE9AFE0}"/>
              </a:ext>
            </a:extLst>
          </p:cNvPr>
          <p:cNvGrpSpPr/>
          <p:nvPr/>
        </p:nvGrpSpPr>
        <p:grpSpPr>
          <a:xfrm>
            <a:off x="10954512" y="118872"/>
            <a:ext cx="1097280" cy="1097280"/>
            <a:chOff x="13074302" y="308089"/>
            <a:chExt cx="1280160" cy="1280160"/>
          </a:xfrm>
        </p:grpSpPr>
        <p:sp>
          <p:nvSpPr>
            <p:cNvPr id="52" name="Oval 51">
              <a:extLst>
                <a:ext uri="{FF2B5EF4-FFF2-40B4-BE49-F238E27FC236}">
                  <a16:creationId xmlns:a16="http://schemas.microsoft.com/office/drawing/2014/main" id="{752F20AB-1B4D-45A9-AF75-313D0FBD1F81}"/>
                </a:ext>
              </a:extLst>
            </p:cNvPr>
            <p:cNvSpPr/>
            <p:nvPr/>
          </p:nvSpPr>
          <p:spPr>
            <a:xfrm>
              <a:off x="13074302" y="308089"/>
              <a:ext cx="1280160" cy="1280160"/>
            </a:xfrm>
            <a:prstGeom prst="ellipse">
              <a:avLst/>
            </a:prstGeom>
            <a:solidFill>
              <a:srgbClr val="18B003"/>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1D162BD2-561F-40CF-8751-44FD04DDE218}"/>
                </a:ext>
              </a:extLst>
            </p:cNvPr>
            <p:cNvSpPr txBox="1"/>
            <p:nvPr/>
          </p:nvSpPr>
          <p:spPr>
            <a:xfrm>
              <a:off x="13229076" y="1043341"/>
              <a:ext cx="955578" cy="441659"/>
            </a:xfrm>
            <a:prstGeom prst="rect">
              <a:avLst/>
            </a:prstGeom>
            <a:noFill/>
          </p:spPr>
          <p:txBody>
            <a:bodyPr wrap="square" lIns="0" tIns="0" rIns="0" bIns="45720" rtlCol="0">
              <a:spAutoFit/>
            </a:bodyPr>
            <a:lstStyle/>
            <a:p>
              <a:pPr algn="ctr">
                <a:lnSpc>
                  <a:spcPct val="90000"/>
                </a:lnSpc>
              </a:pPr>
              <a:r>
                <a:rPr lang="en-US" sz="800" b="1" dirty="0">
                  <a:solidFill>
                    <a:schemeClr val="bg1"/>
                  </a:solidFill>
                </a:rPr>
                <a:t>Technology</a:t>
              </a:r>
            </a:p>
            <a:p>
              <a:pPr algn="ctr">
                <a:lnSpc>
                  <a:spcPct val="90000"/>
                </a:lnSpc>
              </a:pPr>
              <a:r>
                <a:rPr lang="en-US" sz="800" b="1" dirty="0">
                  <a:solidFill>
                    <a:schemeClr val="bg1"/>
                  </a:solidFill>
                </a:rPr>
                <a:t>Business Case Building</a:t>
              </a:r>
            </a:p>
          </p:txBody>
        </p:sp>
        <p:pic>
          <p:nvPicPr>
            <p:cNvPr id="54" name="Graphic 53" descr="Playbook">
              <a:extLst>
                <a:ext uri="{FF2B5EF4-FFF2-40B4-BE49-F238E27FC236}">
                  <a16:creationId xmlns:a16="http://schemas.microsoft.com/office/drawing/2014/main" id="{AFA0B04B-509B-4F57-A526-DA635B05B4C3}"/>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3383470" y="344914"/>
              <a:ext cx="640080" cy="640080"/>
            </a:xfrm>
            <a:prstGeom prst="rect">
              <a:avLst/>
            </a:prstGeom>
          </p:spPr>
        </p:pic>
      </p:grpSp>
      <p:sp>
        <p:nvSpPr>
          <p:cNvPr id="4" name="Slide Number Placeholder 3">
            <a:extLst>
              <a:ext uri="{FF2B5EF4-FFF2-40B4-BE49-F238E27FC236}">
                <a16:creationId xmlns:a16="http://schemas.microsoft.com/office/drawing/2014/main" id="{C95F9CB9-C2EE-0931-4090-5C5BC006C545}"/>
              </a:ext>
            </a:extLst>
          </p:cNvPr>
          <p:cNvSpPr>
            <a:spLocks noGrp="1"/>
          </p:cNvSpPr>
          <p:nvPr>
            <p:ph type="sldNum" sz="quarter" idx="11"/>
          </p:nvPr>
        </p:nvSpPr>
        <p:spPr>
          <a:xfrm>
            <a:off x="10817352" y="6574536"/>
            <a:ext cx="845222" cy="451604"/>
          </a:xfrm>
        </p:spPr>
        <p:txBody>
          <a:bodyPr/>
          <a:lstStyle/>
          <a:p>
            <a:fld id="{908AFF50-F27B-4B8C-9AC2-301204B63991}" type="slidenum">
              <a:rPr lang="en-US" smtClean="0"/>
              <a:t>3</a:t>
            </a:fld>
            <a:endParaRPr lang="en-US" dirty="0"/>
          </a:p>
        </p:txBody>
      </p:sp>
      <p:sp>
        <p:nvSpPr>
          <p:cNvPr id="5" name="Footer Placeholder 4">
            <a:extLst>
              <a:ext uri="{FF2B5EF4-FFF2-40B4-BE49-F238E27FC236}">
                <a16:creationId xmlns:a16="http://schemas.microsoft.com/office/drawing/2014/main" id="{489D269E-BC29-4576-10CE-477FB28655B6}"/>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3401544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254521-B000-FD17-1CFD-3D69139EB3AF}"/>
              </a:ext>
            </a:extLst>
          </p:cNvPr>
          <p:cNvSpPr>
            <a:spLocks noGrp="1"/>
          </p:cNvSpPr>
          <p:nvPr>
            <p:ph type="title"/>
          </p:nvPr>
        </p:nvSpPr>
        <p:spPr/>
        <p:txBody>
          <a:bodyPr/>
          <a:lstStyle/>
          <a:p>
            <a:r>
              <a:rPr lang="en-US" b="1" dirty="0"/>
              <a:t>Polyethylene </a:t>
            </a:r>
            <a:r>
              <a:rPr lang="en-US" b="1" dirty="0" err="1"/>
              <a:t>Furanoate</a:t>
            </a:r>
            <a:r>
              <a:rPr lang="en-US" b="1" dirty="0"/>
              <a:t> (PEF)</a:t>
            </a:r>
            <a:br>
              <a:rPr lang="en-US" b="1" dirty="0"/>
            </a:br>
            <a:r>
              <a:rPr lang="en-US" sz="2800" u="none" strike="noStrike" dirty="0">
                <a:solidFill>
                  <a:srgbClr val="263894"/>
                </a:solidFill>
                <a:effectLst/>
              </a:rPr>
              <a:t>C10H8O6</a:t>
            </a:r>
            <a:endParaRPr lang="en-US" dirty="0">
              <a:solidFill>
                <a:srgbClr val="263894"/>
              </a:solidFill>
            </a:endParaRPr>
          </a:p>
        </p:txBody>
      </p:sp>
      <p:sp>
        <p:nvSpPr>
          <p:cNvPr id="6" name="Text Placeholder 5">
            <a:extLst>
              <a:ext uri="{FF2B5EF4-FFF2-40B4-BE49-F238E27FC236}">
                <a16:creationId xmlns:a16="http://schemas.microsoft.com/office/drawing/2014/main" id="{5696B54B-81CC-85AF-D27E-0805C1AEE515}"/>
              </a:ext>
            </a:extLst>
          </p:cNvPr>
          <p:cNvSpPr>
            <a:spLocks noGrp="1"/>
          </p:cNvSpPr>
          <p:nvPr>
            <p:ph type="body" sz="quarter" idx="12"/>
          </p:nvPr>
        </p:nvSpPr>
        <p:spPr>
          <a:xfrm>
            <a:off x="201704" y="1638123"/>
            <a:ext cx="3215263" cy="518688"/>
          </a:xfrm>
        </p:spPr>
        <p:txBody>
          <a:bodyPr>
            <a:normAutofit/>
          </a:bodyPr>
          <a:lstStyle/>
          <a:p>
            <a:r>
              <a:rPr lang="en-US" dirty="0"/>
              <a:t>Application</a:t>
            </a:r>
          </a:p>
        </p:txBody>
      </p:sp>
      <p:sp>
        <p:nvSpPr>
          <p:cNvPr id="3" name="Slide Number Placeholder 2">
            <a:extLst>
              <a:ext uri="{FF2B5EF4-FFF2-40B4-BE49-F238E27FC236}">
                <a16:creationId xmlns:a16="http://schemas.microsoft.com/office/drawing/2014/main" id="{7518738B-C64E-BF80-96CB-1C6F46FD67B8}"/>
              </a:ext>
            </a:extLst>
          </p:cNvPr>
          <p:cNvSpPr>
            <a:spLocks noGrp="1"/>
          </p:cNvSpPr>
          <p:nvPr>
            <p:ph type="sldNum" sz="quarter" idx="11"/>
          </p:nvPr>
        </p:nvSpPr>
        <p:spPr/>
        <p:txBody>
          <a:bodyPr/>
          <a:lstStyle/>
          <a:p>
            <a:fld id="{908AFF50-F27B-4B8C-9AC2-301204B63991}" type="slidenum">
              <a:rPr lang="en-US" smtClean="0"/>
              <a:t>30</a:t>
            </a:fld>
            <a:endParaRPr lang="en-US" dirty="0"/>
          </a:p>
        </p:txBody>
      </p:sp>
      <p:sp>
        <p:nvSpPr>
          <p:cNvPr id="4" name="Footer Placeholder 3">
            <a:extLst>
              <a:ext uri="{FF2B5EF4-FFF2-40B4-BE49-F238E27FC236}">
                <a16:creationId xmlns:a16="http://schemas.microsoft.com/office/drawing/2014/main" id="{88B238CB-13E4-56D1-FB44-970F1F45D610}"/>
              </a:ext>
            </a:extLst>
          </p:cNvPr>
          <p:cNvSpPr>
            <a:spLocks noGrp="1"/>
          </p:cNvSpPr>
          <p:nvPr>
            <p:ph type="ftr" sz="quarter" idx="32"/>
          </p:nvPr>
        </p:nvSpPr>
        <p:spPr/>
        <p:txBody>
          <a:bodyPr/>
          <a:lstStyle/>
          <a:p>
            <a:r>
              <a:rPr lang="en-US"/>
              <a:t>Alternative materials in Packaging - Shared by  claire@packagingtechnologyandresearch.com | 612.807.5341</a:t>
            </a:r>
            <a:endParaRPr lang="en-US" dirty="0"/>
          </a:p>
        </p:txBody>
      </p:sp>
      <p:sp>
        <p:nvSpPr>
          <p:cNvPr id="7" name="TextBox 6">
            <a:extLst>
              <a:ext uri="{FF2B5EF4-FFF2-40B4-BE49-F238E27FC236}">
                <a16:creationId xmlns:a16="http://schemas.microsoft.com/office/drawing/2014/main" id="{69861CAF-6404-FDBE-E8D2-41E161DAD685}"/>
              </a:ext>
            </a:extLst>
          </p:cNvPr>
          <p:cNvSpPr txBox="1"/>
          <p:nvPr/>
        </p:nvSpPr>
        <p:spPr>
          <a:xfrm>
            <a:off x="201704" y="1943900"/>
            <a:ext cx="617503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Font typeface="Arial"/>
              <a:buChar char="•"/>
            </a:pPr>
            <a:r>
              <a:rPr lang="en-US" dirty="0">
                <a:ea typeface="+mn-lt"/>
                <a:cs typeface="+mn-lt"/>
              </a:rPr>
              <a:t>PEF is used as a replacement for polyethylene terephthalate (PET) in beverage bottles due to its superior barrier properties, such as enhanced gas barrier, improved thermal stability, and better mechanical strength.</a:t>
            </a:r>
            <a:endParaRPr lang="en-US" dirty="0"/>
          </a:p>
        </p:txBody>
      </p:sp>
      <p:sp>
        <p:nvSpPr>
          <p:cNvPr id="2" name="Text Placeholder 5">
            <a:extLst>
              <a:ext uri="{FF2B5EF4-FFF2-40B4-BE49-F238E27FC236}">
                <a16:creationId xmlns:a16="http://schemas.microsoft.com/office/drawing/2014/main" id="{55BF1D16-0ED8-807D-21B5-9D9593E49B0D}"/>
              </a:ext>
            </a:extLst>
          </p:cNvPr>
          <p:cNvSpPr txBox="1">
            <a:spLocks/>
          </p:cNvSpPr>
          <p:nvPr/>
        </p:nvSpPr>
        <p:spPr>
          <a:xfrm>
            <a:off x="201704" y="3487701"/>
            <a:ext cx="3215263" cy="5186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pitchFamily="2" charset="2"/>
              <a:buNone/>
              <a:defRPr sz="2400" b="0" i="0" kern="1200">
                <a:solidFill>
                  <a:schemeClr val="tx1"/>
                </a:solidFill>
                <a:effectLst>
                  <a:outerShdw blurRad="38100" dist="38100" dir="2700000" algn="tl">
                    <a:srgbClr val="000000">
                      <a:alpha val="43137"/>
                    </a:srgbClr>
                  </a:outerShdw>
                </a:effectLst>
                <a:latin typeface="Rubik" panose="02000604000000020004" pitchFamily="2" charset="-79"/>
                <a:ea typeface="+mn-ea"/>
                <a:cs typeface="Rubik" panose="02000604000000020004" pitchFamily="2" charset="-79"/>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Rubik Light" panose="02000604000000020004" pitchFamily="2" charset="-79"/>
                <a:ea typeface="+mn-ea"/>
                <a:cs typeface="Rubik Light" panose="02000604000000020004" pitchFamily="2" charset="-79"/>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Rubik Light" panose="02000604000000020004" pitchFamily="2" charset="-79"/>
                <a:ea typeface="+mn-ea"/>
                <a:cs typeface="Rubik Light" panose="02000604000000020004" pitchFamily="2" charset="-79"/>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Rubik Light" panose="02000604000000020004" pitchFamily="2" charset="-79"/>
                <a:ea typeface="+mn-ea"/>
                <a:cs typeface="Rubik Light" panose="02000604000000020004" pitchFamily="2" charset="-79"/>
              </a:defRPr>
            </a:lvl4pPr>
            <a:lvl5pPr marL="1828800" indent="0" algn="l" defTabSz="914400" rtl="0" eaLnBrk="1" latinLnBrk="0" hangingPunct="1">
              <a:lnSpc>
                <a:spcPct val="90000"/>
              </a:lnSpc>
              <a:spcBef>
                <a:spcPts val="500"/>
              </a:spcBef>
              <a:buFont typeface="Wingdings" pitchFamily="2" charset="2"/>
              <a:buNone/>
              <a:defRPr sz="1800" b="0" i="0" kern="1200">
                <a:solidFill>
                  <a:schemeClr val="tx1"/>
                </a:solidFill>
                <a:latin typeface="Rubik Light" panose="02000604000000020004" pitchFamily="2" charset="-79"/>
                <a:ea typeface="+mn-ea"/>
                <a:cs typeface="Rubik Light" panose="02000604000000020004"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Potential</a:t>
            </a:r>
          </a:p>
        </p:txBody>
      </p:sp>
      <p:sp>
        <p:nvSpPr>
          <p:cNvPr id="8" name="Text Placeholder 5">
            <a:extLst>
              <a:ext uri="{FF2B5EF4-FFF2-40B4-BE49-F238E27FC236}">
                <a16:creationId xmlns:a16="http://schemas.microsoft.com/office/drawing/2014/main" id="{52610586-441E-1D6B-6330-9FDBBA87135E}"/>
              </a:ext>
            </a:extLst>
          </p:cNvPr>
          <p:cNvSpPr txBox="1">
            <a:spLocks/>
          </p:cNvSpPr>
          <p:nvPr/>
        </p:nvSpPr>
        <p:spPr>
          <a:xfrm>
            <a:off x="201704" y="5022654"/>
            <a:ext cx="3215263" cy="5186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pitchFamily="2" charset="2"/>
              <a:buNone/>
              <a:defRPr sz="2400" b="0" i="0" kern="1200">
                <a:solidFill>
                  <a:schemeClr val="tx1"/>
                </a:solidFill>
                <a:effectLst>
                  <a:outerShdw blurRad="38100" dist="38100" dir="2700000" algn="tl">
                    <a:srgbClr val="000000">
                      <a:alpha val="43137"/>
                    </a:srgbClr>
                  </a:outerShdw>
                </a:effectLst>
                <a:latin typeface="Rubik" panose="02000604000000020004" pitchFamily="2" charset="-79"/>
                <a:ea typeface="+mn-ea"/>
                <a:cs typeface="Rubik" panose="02000604000000020004" pitchFamily="2" charset="-79"/>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Rubik Light" panose="02000604000000020004" pitchFamily="2" charset="-79"/>
                <a:ea typeface="+mn-ea"/>
                <a:cs typeface="Rubik Light" panose="02000604000000020004" pitchFamily="2" charset="-79"/>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Rubik Light" panose="02000604000000020004" pitchFamily="2" charset="-79"/>
                <a:ea typeface="+mn-ea"/>
                <a:cs typeface="Rubik Light" panose="02000604000000020004" pitchFamily="2" charset="-79"/>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Rubik Light" panose="02000604000000020004" pitchFamily="2" charset="-79"/>
                <a:ea typeface="+mn-ea"/>
                <a:cs typeface="Rubik Light" panose="02000604000000020004" pitchFamily="2" charset="-79"/>
              </a:defRPr>
            </a:lvl4pPr>
            <a:lvl5pPr marL="1828800" indent="0" algn="l" defTabSz="914400" rtl="0" eaLnBrk="1" latinLnBrk="0" hangingPunct="1">
              <a:lnSpc>
                <a:spcPct val="90000"/>
              </a:lnSpc>
              <a:spcBef>
                <a:spcPts val="500"/>
              </a:spcBef>
              <a:buFont typeface="Wingdings" pitchFamily="2" charset="2"/>
              <a:buNone/>
              <a:defRPr sz="1800" b="0" i="0" kern="1200">
                <a:solidFill>
                  <a:schemeClr val="tx1"/>
                </a:solidFill>
                <a:latin typeface="Rubik Light" panose="02000604000000020004" pitchFamily="2" charset="-79"/>
                <a:ea typeface="+mn-ea"/>
                <a:cs typeface="Rubik Light" panose="02000604000000020004"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Manufacturers</a:t>
            </a:r>
          </a:p>
        </p:txBody>
      </p:sp>
      <p:sp>
        <p:nvSpPr>
          <p:cNvPr id="9" name="Text Placeholder 5">
            <a:extLst>
              <a:ext uri="{FF2B5EF4-FFF2-40B4-BE49-F238E27FC236}">
                <a16:creationId xmlns:a16="http://schemas.microsoft.com/office/drawing/2014/main" id="{8081752E-1245-8CAC-3D32-BCCED7C961ED}"/>
              </a:ext>
            </a:extLst>
          </p:cNvPr>
          <p:cNvSpPr txBox="1">
            <a:spLocks/>
          </p:cNvSpPr>
          <p:nvPr/>
        </p:nvSpPr>
        <p:spPr>
          <a:xfrm>
            <a:off x="5830693" y="1638123"/>
            <a:ext cx="3215263" cy="5186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pitchFamily="2" charset="2"/>
              <a:buNone/>
              <a:defRPr sz="2400" b="0" i="0" kern="1200">
                <a:solidFill>
                  <a:schemeClr val="tx1"/>
                </a:solidFill>
                <a:effectLst>
                  <a:outerShdw blurRad="38100" dist="38100" dir="2700000" algn="tl">
                    <a:srgbClr val="000000">
                      <a:alpha val="43137"/>
                    </a:srgbClr>
                  </a:outerShdw>
                </a:effectLst>
                <a:latin typeface="Rubik" panose="02000604000000020004" pitchFamily="2" charset="-79"/>
                <a:ea typeface="+mn-ea"/>
                <a:cs typeface="Rubik" panose="02000604000000020004" pitchFamily="2" charset="-79"/>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Rubik Light" panose="02000604000000020004" pitchFamily="2" charset="-79"/>
                <a:ea typeface="+mn-ea"/>
                <a:cs typeface="Rubik Light" panose="02000604000000020004" pitchFamily="2" charset="-79"/>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Rubik Light" panose="02000604000000020004" pitchFamily="2" charset="-79"/>
                <a:ea typeface="+mn-ea"/>
                <a:cs typeface="Rubik Light" panose="02000604000000020004" pitchFamily="2" charset="-79"/>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Rubik Light" panose="02000604000000020004" pitchFamily="2" charset="-79"/>
                <a:ea typeface="+mn-ea"/>
                <a:cs typeface="Rubik Light" panose="02000604000000020004" pitchFamily="2" charset="-79"/>
              </a:defRPr>
            </a:lvl4pPr>
            <a:lvl5pPr marL="1828800" indent="0" algn="l" defTabSz="914400" rtl="0" eaLnBrk="1" latinLnBrk="0" hangingPunct="1">
              <a:lnSpc>
                <a:spcPct val="90000"/>
              </a:lnSpc>
              <a:spcBef>
                <a:spcPts val="500"/>
              </a:spcBef>
              <a:buFont typeface="Wingdings" pitchFamily="2" charset="2"/>
              <a:buNone/>
              <a:defRPr sz="1800" b="0" i="0" kern="1200">
                <a:solidFill>
                  <a:schemeClr val="tx1"/>
                </a:solidFill>
                <a:latin typeface="Rubik Light" panose="02000604000000020004" pitchFamily="2" charset="-79"/>
                <a:ea typeface="+mn-ea"/>
                <a:cs typeface="Rubik Light" panose="02000604000000020004"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Commercialized</a:t>
            </a:r>
          </a:p>
        </p:txBody>
      </p:sp>
      <p:sp>
        <p:nvSpPr>
          <p:cNvPr id="10" name="TextBox 9">
            <a:extLst>
              <a:ext uri="{FF2B5EF4-FFF2-40B4-BE49-F238E27FC236}">
                <a16:creationId xmlns:a16="http://schemas.microsoft.com/office/drawing/2014/main" id="{B680AB37-596A-D7D1-3F9A-6EB028269FE2}"/>
              </a:ext>
            </a:extLst>
          </p:cNvPr>
          <p:cNvSpPr txBox="1"/>
          <p:nvPr/>
        </p:nvSpPr>
        <p:spPr>
          <a:xfrm>
            <a:off x="5830693" y="1964299"/>
            <a:ext cx="6361307"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Font typeface="Arial"/>
              <a:buChar char="•"/>
            </a:pPr>
            <a:r>
              <a:rPr lang="en-US" sz="1400" b="1" dirty="0">
                <a:ea typeface="+mn-lt"/>
                <a:cs typeface="+mn-lt"/>
              </a:rPr>
              <a:t>Carlsberg's Green Fiber Bottle: </a:t>
            </a:r>
            <a:r>
              <a:rPr lang="en-US" sz="1400" dirty="0">
                <a:ea typeface="+mn-lt"/>
                <a:cs typeface="+mn-lt"/>
              </a:rPr>
              <a:t>This is a paper bottle that is made from sustainably sourced wood fiber and lined with a thin layer of PEF. The Green Fiber Bottle is currently in a testing phase, and Carlsberg plans to release it in a limited quantity in select markets in 2023.</a:t>
            </a:r>
          </a:p>
          <a:p>
            <a:pPr marL="285750" indent="-285750">
              <a:spcAft>
                <a:spcPts val="600"/>
              </a:spcAft>
              <a:buFont typeface="Arial"/>
              <a:buChar char="•"/>
            </a:pPr>
            <a:r>
              <a:rPr lang="en-US" sz="1400" b="1" dirty="0">
                <a:ea typeface="+mn-lt"/>
                <a:cs typeface="+mn-lt"/>
              </a:rPr>
              <a:t>Danone's </a:t>
            </a:r>
            <a:r>
              <a:rPr lang="en-US" sz="1400" b="1" dirty="0" err="1">
                <a:ea typeface="+mn-lt"/>
                <a:cs typeface="+mn-lt"/>
              </a:rPr>
              <a:t>evian</a:t>
            </a:r>
            <a:r>
              <a:rPr lang="en-US" sz="1400" b="1" dirty="0">
                <a:ea typeface="+mn-lt"/>
                <a:cs typeface="+mn-lt"/>
              </a:rPr>
              <a:t>+: </a:t>
            </a:r>
            <a:r>
              <a:rPr lang="en-US" sz="1400" dirty="0">
                <a:ea typeface="+mn-lt"/>
                <a:cs typeface="+mn-lt"/>
              </a:rPr>
              <a:t>This is a range of flavored mineral water beverages that are packaged in bottles made from 100% recycled PET and a small amount of PEF. The PEF is used as a barrier layer to protect the product from light and oxygen.</a:t>
            </a:r>
          </a:p>
          <a:p>
            <a:pPr marL="285750" indent="-285750">
              <a:spcAft>
                <a:spcPts val="600"/>
              </a:spcAft>
              <a:buFont typeface="Arial"/>
              <a:buChar char="•"/>
            </a:pPr>
            <a:r>
              <a:rPr lang="en-US" sz="1400" b="1" dirty="0" err="1">
                <a:ea typeface="+mn-lt"/>
                <a:cs typeface="+mn-lt"/>
              </a:rPr>
              <a:t>Avantium's</a:t>
            </a:r>
            <a:r>
              <a:rPr lang="en-US" sz="1400" b="1" dirty="0">
                <a:ea typeface="+mn-lt"/>
                <a:cs typeface="+mn-lt"/>
              </a:rPr>
              <a:t> Dawn: </a:t>
            </a:r>
            <a:r>
              <a:rPr lang="en-US" sz="1400" dirty="0">
                <a:ea typeface="+mn-lt"/>
                <a:cs typeface="+mn-lt"/>
              </a:rPr>
              <a:t>This is a range of ready-to-drink (RTD) tea and coffee beverages that are packaged in bottles made from 100% PEF. </a:t>
            </a:r>
            <a:r>
              <a:rPr lang="en-US" sz="1400" dirty="0" err="1">
                <a:ea typeface="+mn-lt"/>
                <a:cs typeface="+mn-lt"/>
              </a:rPr>
              <a:t>Avantium</a:t>
            </a:r>
            <a:r>
              <a:rPr lang="en-US" sz="1400" dirty="0">
                <a:ea typeface="+mn-lt"/>
                <a:cs typeface="+mn-lt"/>
              </a:rPr>
              <a:t> is currently in the process of scaling up production of the Dawn bottles.</a:t>
            </a:r>
          </a:p>
          <a:p>
            <a:pPr marL="285750" indent="-285750">
              <a:spcAft>
                <a:spcPts val="600"/>
              </a:spcAft>
              <a:buFont typeface="Arial"/>
              <a:buChar char="•"/>
            </a:pPr>
            <a:r>
              <a:rPr lang="en-US" sz="1400" b="1" dirty="0">
                <a:ea typeface="+mn-lt"/>
                <a:cs typeface="+mn-lt"/>
              </a:rPr>
              <a:t>Coca-Cola's </a:t>
            </a:r>
            <a:r>
              <a:rPr lang="en-US" sz="1400" b="1" dirty="0" err="1">
                <a:ea typeface="+mn-lt"/>
                <a:cs typeface="+mn-lt"/>
              </a:rPr>
              <a:t>PlantBottle</a:t>
            </a:r>
            <a:r>
              <a:rPr lang="en-US" sz="1400" b="1" dirty="0">
                <a:ea typeface="+mn-lt"/>
                <a:cs typeface="+mn-lt"/>
              </a:rPr>
              <a:t>: </a:t>
            </a:r>
            <a:r>
              <a:rPr lang="en-US" sz="1400" dirty="0">
                <a:ea typeface="+mn-lt"/>
                <a:cs typeface="+mn-lt"/>
              </a:rPr>
              <a:t>This is a range of PET plastic bottles that are made from up to 30% plant-based materials, including PEF. The PEF is used as a barrier layer to help keep the product fresh.</a:t>
            </a:r>
          </a:p>
          <a:p>
            <a:pPr marL="285750" indent="-285750">
              <a:spcAft>
                <a:spcPts val="600"/>
              </a:spcAft>
              <a:buFont typeface="Arial"/>
              <a:buChar char="•"/>
            </a:pPr>
            <a:r>
              <a:rPr lang="en-US" sz="1400" b="1" dirty="0">
                <a:ea typeface="+mn-lt"/>
                <a:cs typeface="+mn-lt"/>
              </a:rPr>
              <a:t>PepsiCo's Green Bottle: </a:t>
            </a:r>
            <a:r>
              <a:rPr lang="en-US" sz="1400" dirty="0">
                <a:ea typeface="+mn-lt"/>
                <a:cs typeface="+mn-lt"/>
              </a:rPr>
              <a:t>This is a range of PET plastic bottles that are made from up to 100% plant-based materials, including PEF. The Green Bottle is currently being used for PepsiCo's Tropicana brand in select markets.</a:t>
            </a:r>
            <a:endParaRPr lang="en-US" sz="1400" dirty="0"/>
          </a:p>
        </p:txBody>
      </p:sp>
      <p:sp>
        <p:nvSpPr>
          <p:cNvPr id="11" name="TextBox 10">
            <a:extLst>
              <a:ext uri="{FF2B5EF4-FFF2-40B4-BE49-F238E27FC236}">
                <a16:creationId xmlns:a16="http://schemas.microsoft.com/office/drawing/2014/main" id="{C15BA45B-197E-16C8-C4D9-64EDA9F940E8}"/>
              </a:ext>
            </a:extLst>
          </p:cNvPr>
          <p:cNvSpPr txBox="1"/>
          <p:nvPr/>
        </p:nvSpPr>
        <p:spPr>
          <a:xfrm>
            <a:off x="201704" y="3813877"/>
            <a:ext cx="455197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Font typeface="Arial"/>
              <a:buChar char="•"/>
            </a:pPr>
            <a:r>
              <a:rPr lang="en-US" dirty="0">
                <a:ea typeface="+mn-lt"/>
                <a:cs typeface="+mn-lt"/>
              </a:rPr>
              <a:t>Carbonated beverages, juices, water, alcoholic beverages, sauces, dressings, oils, and other liquid food and beverages.</a:t>
            </a:r>
            <a:endParaRPr lang="en-US" dirty="0"/>
          </a:p>
        </p:txBody>
      </p:sp>
      <p:sp>
        <p:nvSpPr>
          <p:cNvPr id="12" name="TextBox 11">
            <a:extLst>
              <a:ext uri="{FF2B5EF4-FFF2-40B4-BE49-F238E27FC236}">
                <a16:creationId xmlns:a16="http://schemas.microsoft.com/office/drawing/2014/main" id="{B10A894B-4E9C-B77E-BA48-0058C15958D7}"/>
              </a:ext>
            </a:extLst>
          </p:cNvPr>
          <p:cNvSpPr txBox="1"/>
          <p:nvPr/>
        </p:nvSpPr>
        <p:spPr>
          <a:xfrm>
            <a:off x="201704" y="5328431"/>
            <a:ext cx="455197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spcAft>
                <a:spcPts val="600"/>
              </a:spcAft>
            </a:pPr>
            <a:r>
              <a:rPr lang="en-US" dirty="0">
                <a:ea typeface="+mn-lt"/>
                <a:cs typeface="+mn-lt"/>
              </a:rPr>
              <a:t>1. </a:t>
            </a:r>
            <a:r>
              <a:rPr lang="en-US" dirty="0" err="1">
                <a:ea typeface="+mn-lt"/>
                <a:cs typeface="+mn-lt"/>
              </a:rPr>
              <a:t>Avantium</a:t>
            </a:r>
            <a:r>
              <a:rPr lang="en-US" dirty="0">
                <a:ea typeface="+mn-lt"/>
                <a:cs typeface="+mn-lt"/>
              </a:rPr>
              <a:t> (Netherlands) </a:t>
            </a:r>
          </a:p>
          <a:p>
            <a:pPr lvl="1">
              <a:spcAft>
                <a:spcPts val="600"/>
              </a:spcAft>
            </a:pPr>
            <a:r>
              <a:rPr lang="en-US" dirty="0">
                <a:ea typeface="+mn-lt"/>
                <a:cs typeface="+mn-lt"/>
              </a:rPr>
              <a:t>2. </a:t>
            </a:r>
            <a:r>
              <a:rPr lang="en-US" dirty="0" err="1">
                <a:ea typeface="+mn-lt"/>
                <a:cs typeface="+mn-lt"/>
              </a:rPr>
              <a:t>Synvina</a:t>
            </a:r>
            <a:r>
              <a:rPr lang="en-US" dirty="0">
                <a:ea typeface="+mn-lt"/>
                <a:cs typeface="+mn-lt"/>
              </a:rPr>
              <a:t> (Netherlands) </a:t>
            </a:r>
          </a:p>
          <a:p>
            <a:pPr lvl="1">
              <a:spcAft>
                <a:spcPts val="600"/>
              </a:spcAft>
            </a:pPr>
            <a:r>
              <a:rPr lang="en-US" dirty="0">
                <a:ea typeface="+mn-lt"/>
                <a:cs typeface="+mn-lt"/>
              </a:rPr>
              <a:t>3. Toyobo (Japan) </a:t>
            </a:r>
          </a:p>
        </p:txBody>
      </p:sp>
    </p:spTree>
    <p:extLst>
      <p:ext uri="{BB962C8B-B14F-4D97-AF65-F5344CB8AC3E}">
        <p14:creationId xmlns:p14="http://schemas.microsoft.com/office/powerpoint/2010/main" val="12779710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254521-B000-FD17-1CFD-3D69139EB3AF}"/>
              </a:ext>
            </a:extLst>
          </p:cNvPr>
          <p:cNvSpPr>
            <a:spLocks noGrp="1"/>
          </p:cNvSpPr>
          <p:nvPr>
            <p:ph type="title"/>
          </p:nvPr>
        </p:nvSpPr>
        <p:spPr/>
        <p:txBody>
          <a:bodyPr/>
          <a:lstStyle/>
          <a:p>
            <a:r>
              <a:rPr lang="en-US" b="1" dirty="0" err="1"/>
              <a:t>Polytrimethylene</a:t>
            </a:r>
            <a:r>
              <a:rPr lang="en-US" b="1" dirty="0"/>
              <a:t> </a:t>
            </a:r>
            <a:r>
              <a:rPr lang="en-US" b="1" dirty="0" err="1"/>
              <a:t>Furandicarboxylate</a:t>
            </a:r>
            <a:r>
              <a:rPr lang="en-US" b="1" dirty="0"/>
              <a:t> (PTFDC)</a:t>
            </a:r>
            <a:br>
              <a:rPr lang="en-US" b="1" dirty="0"/>
            </a:br>
            <a:r>
              <a:rPr lang="en-US" sz="2800" u="none" strike="noStrike" dirty="0">
                <a:solidFill>
                  <a:srgbClr val="263894"/>
                </a:solidFill>
                <a:effectLst/>
              </a:rPr>
              <a:t>C8H8O6</a:t>
            </a:r>
            <a:endParaRPr lang="en-US" dirty="0"/>
          </a:p>
        </p:txBody>
      </p:sp>
      <p:sp>
        <p:nvSpPr>
          <p:cNvPr id="3" name="Slide Number Placeholder 2">
            <a:extLst>
              <a:ext uri="{FF2B5EF4-FFF2-40B4-BE49-F238E27FC236}">
                <a16:creationId xmlns:a16="http://schemas.microsoft.com/office/drawing/2014/main" id="{7518738B-C64E-BF80-96CB-1C6F46FD67B8}"/>
              </a:ext>
            </a:extLst>
          </p:cNvPr>
          <p:cNvSpPr>
            <a:spLocks noGrp="1"/>
          </p:cNvSpPr>
          <p:nvPr>
            <p:ph type="sldNum" sz="quarter" idx="11"/>
          </p:nvPr>
        </p:nvSpPr>
        <p:spPr/>
        <p:txBody>
          <a:bodyPr/>
          <a:lstStyle/>
          <a:p>
            <a:fld id="{908AFF50-F27B-4B8C-9AC2-301204B63991}" type="slidenum">
              <a:rPr lang="en-US" smtClean="0"/>
              <a:t>31</a:t>
            </a:fld>
            <a:endParaRPr lang="en-US" dirty="0"/>
          </a:p>
        </p:txBody>
      </p:sp>
      <p:sp>
        <p:nvSpPr>
          <p:cNvPr id="4" name="Footer Placeholder 3">
            <a:extLst>
              <a:ext uri="{FF2B5EF4-FFF2-40B4-BE49-F238E27FC236}">
                <a16:creationId xmlns:a16="http://schemas.microsoft.com/office/drawing/2014/main" id="{88B238CB-13E4-56D1-FB44-970F1F45D610}"/>
              </a:ext>
            </a:extLst>
          </p:cNvPr>
          <p:cNvSpPr>
            <a:spLocks noGrp="1"/>
          </p:cNvSpPr>
          <p:nvPr>
            <p:ph type="ftr" sz="quarter" idx="32"/>
          </p:nvPr>
        </p:nvSpPr>
        <p:spPr/>
        <p:txBody>
          <a:bodyPr/>
          <a:lstStyle/>
          <a:p>
            <a:r>
              <a:rPr lang="en-US"/>
              <a:t>Alternative materials in Packaging - Shared by  claire@packagingtechnologyandresearch.com | 612.807.5341</a:t>
            </a:r>
            <a:endParaRPr lang="en-US" dirty="0"/>
          </a:p>
        </p:txBody>
      </p:sp>
      <p:sp>
        <p:nvSpPr>
          <p:cNvPr id="9" name="Text Placeholder 5">
            <a:extLst>
              <a:ext uri="{FF2B5EF4-FFF2-40B4-BE49-F238E27FC236}">
                <a16:creationId xmlns:a16="http://schemas.microsoft.com/office/drawing/2014/main" id="{B7074D5A-D3AA-DB72-B6E6-D28A820BC650}"/>
              </a:ext>
            </a:extLst>
          </p:cNvPr>
          <p:cNvSpPr>
            <a:spLocks noGrp="1"/>
          </p:cNvSpPr>
          <p:nvPr>
            <p:ph type="body" sz="quarter" idx="12"/>
          </p:nvPr>
        </p:nvSpPr>
        <p:spPr>
          <a:xfrm>
            <a:off x="201704" y="1638123"/>
            <a:ext cx="3215263" cy="518688"/>
          </a:xfrm>
        </p:spPr>
        <p:txBody>
          <a:bodyPr>
            <a:normAutofit/>
          </a:bodyPr>
          <a:lstStyle/>
          <a:p>
            <a:r>
              <a:rPr lang="en-US" dirty="0"/>
              <a:t>Application</a:t>
            </a:r>
          </a:p>
        </p:txBody>
      </p:sp>
      <p:sp>
        <p:nvSpPr>
          <p:cNvPr id="10" name="TextBox 9">
            <a:extLst>
              <a:ext uri="{FF2B5EF4-FFF2-40B4-BE49-F238E27FC236}">
                <a16:creationId xmlns:a16="http://schemas.microsoft.com/office/drawing/2014/main" id="{23A3E59D-F55E-1ECC-1440-13E65DC23FB6}"/>
              </a:ext>
            </a:extLst>
          </p:cNvPr>
          <p:cNvSpPr txBox="1"/>
          <p:nvPr/>
        </p:nvSpPr>
        <p:spPr>
          <a:xfrm>
            <a:off x="201704" y="1943900"/>
            <a:ext cx="625925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Font typeface="Arial"/>
              <a:buChar char="•"/>
            </a:pPr>
            <a:r>
              <a:rPr lang="en-US" sz="2000" dirty="0">
                <a:ea typeface="+mn-lt"/>
                <a:cs typeface="+mn-lt"/>
              </a:rPr>
              <a:t>PTFDC is used in food packaging applications such as films, coatings, and trays due to its excellent barrier properties, including oxygen barrier and moisture barrier. </a:t>
            </a:r>
            <a:endParaRPr lang="en-US" sz="2000" dirty="0"/>
          </a:p>
        </p:txBody>
      </p:sp>
      <p:sp>
        <p:nvSpPr>
          <p:cNvPr id="11" name="Text Placeholder 5">
            <a:extLst>
              <a:ext uri="{FF2B5EF4-FFF2-40B4-BE49-F238E27FC236}">
                <a16:creationId xmlns:a16="http://schemas.microsoft.com/office/drawing/2014/main" id="{BF789290-73C9-C7D5-E77B-D7506C99F5F8}"/>
              </a:ext>
            </a:extLst>
          </p:cNvPr>
          <p:cNvSpPr txBox="1">
            <a:spLocks/>
          </p:cNvSpPr>
          <p:nvPr/>
        </p:nvSpPr>
        <p:spPr>
          <a:xfrm>
            <a:off x="201704" y="3391448"/>
            <a:ext cx="3215263" cy="5186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pitchFamily="2" charset="2"/>
              <a:buNone/>
              <a:defRPr sz="2400" b="0" i="0" kern="1200">
                <a:solidFill>
                  <a:schemeClr val="tx1"/>
                </a:solidFill>
                <a:effectLst>
                  <a:outerShdw blurRad="38100" dist="38100" dir="2700000" algn="tl">
                    <a:srgbClr val="000000">
                      <a:alpha val="43137"/>
                    </a:srgbClr>
                  </a:outerShdw>
                </a:effectLst>
                <a:latin typeface="Rubik" panose="02000604000000020004" pitchFamily="2" charset="-79"/>
                <a:ea typeface="+mn-ea"/>
                <a:cs typeface="Rubik" panose="02000604000000020004" pitchFamily="2" charset="-79"/>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Rubik Light" panose="02000604000000020004" pitchFamily="2" charset="-79"/>
                <a:ea typeface="+mn-ea"/>
                <a:cs typeface="Rubik Light" panose="02000604000000020004" pitchFamily="2" charset="-79"/>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Rubik Light" panose="02000604000000020004" pitchFamily="2" charset="-79"/>
                <a:ea typeface="+mn-ea"/>
                <a:cs typeface="Rubik Light" panose="02000604000000020004" pitchFamily="2" charset="-79"/>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Rubik Light" panose="02000604000000020004" pitchFamily="2" charset="-79"/>
                <a:ea typeface="+mn-ea"/>
                <a:cs typeface="Rubik Light" panose="02000604000000020004" pitchFamily="2" charset="-79"/>
              </a:defRPr>
            </a:lvl4pPr>
            <a:lvl5pPr marL="1828800" indent="0" algn="l" defTabSz="914400" rtl="0" eaLnBrk="1" latinLnBrk="0" hangingPunct="1">
              <a:lnSpc>
                <a:spcPct val="90000"/>
              </a:lnSpc>
              <a:spcBef>
                <a:spcPts val="500"/>
              </a:spcBef>
              <a:buFont typeface="Wingdings" pitchFamily="2" charset="2"/>
              <a:buNone/>
              <a:defRPr sz="1800" b="0" i="0" kern="1200">
                <a:solidFill>
                  <a:schemeClr val="tx1"/>
                </a:solidFill>
                <a:latin typeface="Rubik Light" panose="02000604000000020004" pitchFamily="2" charset="-79"/>
                <a:ea typeface="+mn-ea"/>
                <a:cs typeface="Rubik Light" panose="02000604000000020004"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Potential</a:t>
            </a:r>
          </a:p>
        </p:txBody>
      </p:sp>
      <p:sp>
        <p:nvSpPr>
          <p:cNvPr id="12" name="Text Placeholder 5">
            <a:extLst>
              <a:ext uri="{FF2B5EF4-FFF2-40B4-BE49-F238E27FC236}">
                <a16:creationId xmlns:a16="http://schemas.microsoft.com/office/drawing/2014/main" id="{240D52C0-B974-3D3B-2F2C-53A628BB4E57}"/>
              </a:ext>
            </a:extLst>
          </p:cNvPr>
          <p:cNvSpPr txBox="1">
            <a:spLocks/>
          </p:cNvSpPr>
          <p:nvPr/>
        </p:nvSpPr>
        <p:spPr>
          <a:xfrm>
            <a:off x="6785784" y="1638123"/>
            <a:ext cx="3215263" cy="5186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pitchFamily="2" charset="2"/>
              <a:buNone/>
              <a:defRPr sz="2400" b="0" i="0" kern="1200">
                <a:solidFill>
                  <a:schemeClr val="tx1"/>
                </a:solidFill>
                <a:effectLst>
                  <a:outerShdw blurRad="38100" dist="38100" dir="2700000" algn="tl">
                    <a:srgbClr val="000000">
                      <a:alpha val="43137"/>
                    </a:srgbClr>
                  </a:outerShdw>
                </a:effectLst>
                <a:latin typeface="Rubik" panose="02000604000000020004" pitchFamily="2" charset="-79"/>
                <a:ea typeface="+mn-ea"/>
                <a:cs typeface="Rubik" panose="02000604000000020004" pitchFamily="2" charset="-79"/>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Rubik Light" panose="02000604000000020004" pitchFamily="2" charset="-79"/>
                <a:ea typeface="+mn-ea"/>
                <a:cs typeface="Rubik Light" panose="02000604000000020004" pitchFamily="2" charset="-79"/>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Rubik Light" panose="02000604000000020004" pitchFamily="2" charset="-79"/>
                <a:ea typeface="+mn-ea"/>
                <a:cs typeface="Rubik Light" panose="02000604000000020004" pitchFamily="2" charset="-79"/>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Rubik Light" panose="02000604000000020004" pitchFamily="2" charset="-79"/>
                <a:ea typeface="+mn-ea"/>
                <a:cs typeface="Rubik Light" panose="02000604000000020004" pitchFamily="2" charset="-79"/>
              </a:defRPr>
            </a:lvl4pPr>
            <a:lvl5pPr marL="1828800" indent="0" algn="l" defTabSz="914400" rtl="0" eaLnBrk="1" latinLnBrk="0" hangingPunct="1">
              <a:lnSpc>
                <a:spcPct val="90000"/>
              </a:lnSpc>
              <a:spcBef>
                <a:spcPts val="500"/>
              </a:spcBef>
              <a:buFont typeface="Wingdings" pitchFamily="2" charset="2"/>
              <a:buNone/>
              <a:defRPr sz="1800" b="0" i="0" kern="1200">
                <a:solidFill>
                  <a:schemeClr val="tx1"/>
                </a:solidFill>
                <a:latin typeface="Rubik Light" panose="02000604000000020004" pitchFamily="2" charset="-79"/>
                <a:ea typeface="+mn-ea"/>
                <a:cs typeface="Rubik Light" panose="02000604000000020004"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Manufacturers</a:t>
            </a:r>
          </a:p>
        </p:txBody>
      </p:sp>
      <p:sp>
        <p:nvSpPr>
          <p:cNvPr id="13" name="Text Placeholder 5">
            <a:extLst>
              <a:ext uri="{FF2B5EF4-FFF2-40B4-BE49-F238E27FC236}">
                <a16:creationId xmlns:a16="http://schemas.microsoft.com/office/drawing/2014/main" id="{71DD0BF1-7969-78DD-6EA1-AE94C2719803}"/>
              </a:ext>
            </a:extLst>
          </p:cNvPr>
          <p:cNvSpPr txBox="1">
            <a:spLocks/>
          </p:cNvSpPr>
          <p:nvPr/>
        </p:nvSpPr>
        <p:spPr>
          <a:xfrm>
            <a:off x="6785784" y="3968957"/>
            <a:ext cx="3215263" cy="5186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pitchFamily="2" charset="2"/>
              <a:buNone/>
              <a:defRPr sz="2400" b="0" i="0" kern="1200">
                <a:solidFill>
                  <a:schemeClr val="tx1"/>
                </a:solidFill>
                <a:effectLst>
                  <a:outerShdw blurRad="38100" dist="38100" dir="2700000" algn="tl">
                    <a:srgbClr val="000000">
                      <a:alpha val="43137"/>
                    </a:srgbClr>
                  </a:outerShdw>
                </a:effectLst>
                <a:latin typeface="Rubik" panose="02000604000000020004" pitchFamily="2" charset="-79"/>
                <a:ea typeface="+mn-ea"/>
                <a:cs typeface="Rubik" panose="02000604000000020004" pitchFamily="2" charset="-79"/>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Rubik Light" panose="02000604000000020004" pitchFamily="2" charset="-79"/>
                <a:ea typeface="+mn-ea"/>
                <a:cs typeface="Rubik Light" panose="02000604000000020004" pitchFamily="2" charset="-79"/>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Rubik Light" panose="02000604000000020004" pitchFamily="2" charset="-79"/>
                <a:ea typeface="+mn-ea"/>
                <a:cs typeface="Rubik Light" panose="02000604000000020004" pitchFamily="2" charset="-79"/>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Rubik Light" panose="02000604000000020004" pitchFamily="2" charset="-79"/>
                <a:ea typeface="+mn-ea"/>
                <a:cs typeface="Rubik Light" panose="02000604000000020004" pitchFamily="2" charset="-79"/>
              </a:defRPr>
            </a:lvl4pPr>
            <a:lvl5pPr marL="1828800" indent="0" algn="l" defTabSz="914400" rtl="0" eaLnBrk="1" latinLnBrk="0" hangingPunct="1">
              <a:lnSpc>
                <a:spcPct val="90000"/>
              </a:lnSpc>
              <a:spcBef>
                <a:spcPts val="500"/>
              </a:spcBef>
              <a:buFont typeface="Wingdings" pitchFamily="2" charset="2"/>
              <a:buNone/>
              <a:defRPr sz="1800" b="0" i="0" kern="1200">
                <a:solidFill>
                  <a:schemeClr val="tx1"/>
                </a:solidFill>
                <a:latin typeface="Rubik Light" panose="02000604000000020004" pitchFamily="2" charset="-79"/>
                <a:ea typeface="+mn-ea"/>
                <a:cs typeface="Rubik Light" panose="02000604000000020004"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Commercialized</a:t>
            </a:r>
          </a:p>
        </p:txBody>
      </p:sp>
      <p:sp>
        <p:nvSpPr>
          <p:cNvPr id="14" name="TextBox 13">
            <a:extLst>
              <a:ext uri="{FF2B5EF4-FFF2-40B4-BE49-F238E27FC236}">
                <a16:creationId xmlns:a16="http://schemas.microsoft.com/office/drawing/2014/main" id="{E1049C04-A1A8-D7B5-7072-FA8A291811B5}"/>
              </a:ext>
            </a:extLst>
          </p:cNvPr>
          <p:cNvSpPr txBox="1"/>
          <p:nvPr/>
        </p:nvSpPr>
        <p:spPr>
          <a:xfrm>
            <a:off x="6785784" y="4295133"/>
            <a:ext cx="455197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Font typeface="Arial"/>
              <a:buChar char="•"/>
            </a:pPr>
            <a:r>
              <a:rPr lang="en-US" sz="2000" dirty="0">
                <a:ea typeface="+mn-lt"/>
                <a:cs typeface="+mn-lt"/>
              </a:rPr>
              <a:t>Not in use</a:t>
            </a:r>
            <a:endParaRPr lang="en-US" sz="2000" dirty="0"/>
          </a:p>
        </p:txBody>
      </p:sp>
      <p:sp>
        <p:nvSpPr>
          <p:cNvPr id="15" name="TextBox 14">
            <a:extLst>
              <a:ext uri="{FF2B5EF4-FFF2-40B4-BE49-F238E27FC236}">
                <a16:creationId xmlns:a16="http://schemas.microsoft.com/office/drawing/2014/main" id="{9B3976C0-FF49-1EE9-A021-037B6AE799AE}"/>
              </a:ext>
            </a:extLst>
          </p:cNvPr>
          <p:cNvSpPr txBox="1"/>
          <p:nvPr/>
        </p:nvSpPr>
        <p:spPr>
          <a:xfrm>
            <a:off x="201704" y="3717624"/>
            <a:ext cx="5894296"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Font typeface="Arial"/>
              <a:buChar char="•"/>
            </a:pPr>
            <a:r>
              <a:rPr lang="en-US" sz="2000" dirty="0">
                <a:ea typeface="+mn-lt"/>
                <a:cs typeface="+mn-lt"/>
              </a:rPr>
              <a:t>Snack foods, bakery products, dried fruits, nuts, cereals, meat, poultry, seafood, and other food items requiring extended shelf-life.</a:t>
            </a:r>
            <a:endParaRPr lang="en-US" sz="2000" dirty="0"/>
          </a:p>
        </p:txBody>
      </p:sp>
      <p:sp>
        <p:nvSpPr>
          <p:cNvPr id="16" name="TextBox 15">
            <a:extLst>
              <a:ext uri="{FF2B5EF4-FFF2-40B4-BE49-F238E27FC236}">
                <a16:creationId xmlns:a16="http://schemas.microsoft.com/office/drawing/2014/main" id="{4CE4212A-C2E1-0A4F-1101-0474788EEC8D}"/>
              </a:ext>
            </a:extLst>
          </p:cNvPr>
          <p:cNvSpPr txBox="1"/>
          <p:nvPr/>
        </p:nvSpPr>
        <p:spPr>
          <a:xfrm>
            <a:off x="6785784" y="1943900"/>
            <a:ext cx="4551973"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spcAft>
                <a:spcPts val="600"/>
              </a:spcAft>
            </a:pPr>
            <a:r>
              <a:rPr lang="en-US" sz="2000" dirty="0">
                <a:ea typeface="+mn-lt"/>
                <a:cs typeface="+mn-lt"/>
              </a:rPr>
              <a:t>1. </a:t>
            </a:r>
            <a:r>
              <a:rPr lang="en-US" sz="2000" dirty="0" err="1">
                <a:ea typeface="+mn-lt"/>
                <a:cs typeface="+mn-lt"/>
              </a:rPr>
              <a:t>Synvina</a:t>
            </a:r>
            <a:r>
              <a:rPr lang="en-US" sz="2000" dirty="0">
                <a:ea typeface="+mn-lt"/>
                <a:cs typeface="+mn-lt"/>
              </a:rPr>
              <a:t> (Netherlands) </a:t>
            </a:r>
          </a:p>
          <a:p>
            <a:pPr lvl="1">
              <a:spcAft>
                <a:spcPts val="600"/>
              </a:spcAft>
            </a:pPr>
            <a:r>
              <a:rPr lang="en-US" sz="2000" dirty="0">
                <a:ea typeface="+mn-lt"/>
                <a:cs typeface="+mn-lt"/>
              </a:rPr>
              <a:t>2. Danone (France) </a:t>
            </a:r>
          </a:p>
          <a:p>
            <a:pPr lvl="1">
              <a:spcAft>
                <a:spcPts val="600"/>
              </a:spcAft>
            </a:pPr>
            <a:r>
              <a:rPr lang="en-US" sz="2000" dirty="0">
                <a:ea typeface="+mn-lt"/>
                <a:cs typeface="+mn-lt"/>
              </a:rPr>
              <a:t>3. Mitsui Chemicals (Japan) </a:t>
            </a:r>
          </a:p>
          <a:p>
            <a:pPr lvl="1">
              <a:spcAft>
                <a:spcPts val="600"/>
              </a:spcAft>
            </a:pPr>
            <a:r>
              <a:rPr lang="en-US" sz="2000" dirty="0">
                <a:ea typeface="+mn-lt"/>
                <a:cs typeface="+mn-lt"/>
              </a:rPr>
              <a:t>4. Toyobo (Japan) </a:t>
            </a:r>
          </a:p>
          <a:p>
            <a:pPr lvl="1">
              <a:spcAft>
                <a:spcPts val="600"/>
              </a:spcAft>
            </a:pPr>
            <a:r>
              <a:rPr lang="en-US" sz="2000" dirty="0">
                <a:ea typeface="+mn-lt"/>
                <a:cs typeface="+mn-lt"/>
              </a:rPr>
              <a:t>5. Sulzer (Switzerland)</a:t>
            </a:r>
            <a:endParaRPr lang="en-US" sz="2000" dirty="0"/>
          </a:p>
        </p:txBody>
      </p:sp>
    </p:spTree>
    <p:extLst>
      <p:ext uri="{BB962C8B-B14F-4D97-AF65-F5344CB8AC3E}">
        <p14:creationId xmlns:p14="http://schemas.microsoft.com/office/powerpoint/2010/main" val="1743170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254521-B000-FD17-1CFD-3D69139EB3AF}"/>
              </a:ext>
            </a:extLst>
          </p:cNvPr>
          <p:cNvSpPr>
            <a:spLocks noGrp="1"/>
          </p:cNvSpPr>
          <p:nvPr>
            <p:ph type="title"/>
          </p:nvPr>
        </p:nvSpPr>
        <p:spPr/>
        <p:txBody>
          <a:bodyPr/>
          <a:lstStyle/>
          <a:p>
            <a:r>
              <a:rPr lang="en-US" b="1" dirty="0"/>
              <a:t>Polylactic Acid (PLA)</a:t>
            </a:r>
            <a:br>
              <a:rPr lang="en-US" b="1" dirty="0"/>
            </a:br>
            <a:r>
              <a:rPr lang="en-US" sz="2800" u="none" strike="noStrike" dirty="0">
                <a:solidFill>
                  <a:srgbClr val="263894"/>
                </a:solidFill>
                <a:effectLst/>
              </a:rPr>
              <a:t>(C3H4O2)n</a:t>
            </a:r>
            <a:endParaRPr lang="en-US" dirty="0"/>
          </a:p>
        </p:txBody>
      </p:sp>
      <p:sp>
        <p:nvSpPr>
          <p:cNvPr id="3" name="Slide Number Placeholder 2">
            <a:extLst>
              <a:ext uri="{FF2B5EF4-FFF2-40B4-BE49-F238E27FC236}">
                <a16:creationId xmlns:a16="http://schemas.microsoft.com/office/drawing/2014/main" id="{7518738B-C64E-BF80-96CB-1C6F46FD67B8}"/>
              </a:ext>
            </a:extLst>
          </p:cNvPr>
          <p:cNvSpPr>
            <a:spLocks noGrp="1"/>
          </p:cNvSpPr>
          <p:nvPr>
            <p:ph type="sldNum" sz="quarter" idx="11"/>
          </p:nvPr>
        </p:nvSpPr>
        <p:spPr/>
        <p:txBody>
          <a:bodyPr/>
          <a:lstStyle/>
          <a:p>
            <a:fld id="{908AFF50-F27B-4B8C-9AC2-301204B63991}" type="slidenum">
              <a:rPr lang="en-US" smtClean="0"/>
              <a:t>32</a:t>
            </a:fld>
            <a:endParaRPr lang="en-US" dirty="0"/>
          </a:p>
        </p:txBody>
      </p:sp>
      <p:sp>
        <p:nvSpPr>
          <p:cNvPr id="4" name="Footer Placeholder 3">
            <a:extLst>
              <a:ext uri="{FF2B5EF4-FFF2-40B4-BE49-F238E27FC236}">
                <a16:creationId xmlns:a16="http://schemas.microsoft.com/office/drawing/2014/main" id="{88B238CB-13E4-56D1-FB44-970F1F45D610}"/>
              </a:ext>
            </a:extLst>
          </p:cNvPr>
          <p:cNvSpPr>
            <a:spLocks noGrp="1"/>
          </p:cNvSpPr>
          <p:nvPr>
            <p:ph type="ftr" sz="quarter" idx="32"/>
          </p:nvPr>
        </p:nvSpPr>
        <p:spPr/>
        <p:txBody>
          <a:bodyPr/>
          <a:lstStyle/>
          <a:p>
            <a:r>
              <a:rPr lang="en-US"/>
              <a:t>Alternative materials in Packaging - Shared by  claire@packagingtechnologyandresearch.com | 612.807.5341</a:t>
            </a:r>
            <a:endParaRPr lang="en-US" dirty="0"/>
          </a:p>
        </p:txBody>
      </p:sp>
      <p:sp>
        <p:nvSpPr>
          <p:cNvPr id="9" name="Text Placeholder 5">
            <a:extLst>
              <a:ext uri="{FF2B5EF4-FFF2-40B4-BE49-F238E27FC236}">
                <a16:creationId xmlns:a16="http://schemas.microsoft.com/office/drawing/2014/main" id="{BCE45B7A-158B-CE6B-6936-FB9F99563DC9}"/>
              </a:ext>
            </a:extLst>
          </p:cNvPr>
          <p:cNvSpPr>
            <a:spLocks noGrp="1"/>
          </p:cNvSpPr>
          <p:nvPr>
            <p:ph type="body" sz="quarter" idx="12"/>
          </p:nvPr>
        </p:nvSpPr>
        <p:spPr>
          <a:xfrm>
            <a:off x="201704" y="1638123"/>
            <a:ext cx="3215263" cy="518688"/>
          </a:xfrm>
        </p:spPr>
        <p:txBody>
          <a:bodyPr>
            <a:normAutofit/>
          </a:bodyPr>
          <a:lstStyle/>
          <a:p>
            <a:r>
              <a:rPr lang="en-US" dirty="0"/>
              <a:t>Application</a:t>
            </a:r>
          </a:p>
        </p:txBody>
      </p:sp>
      <p:sp>
        <p:nvSpPr>
          <p:cNvPr id="10" name="TextBox 9">
            <a:extLst>
              <a:ext uri="{FF2B5EF4-FFF2-40B4-BE49-F238E27FC236}">
                <a16:creationId xmlns:a16="http://schemas.microsoft.com/office/drawing/2014/main" id="{BCEC581E-9628-E543-FDDA-1B3812417C09}"/>
              </a:ext>
            </a:extLst>
          </p:cNvPr>
          <p:cNvSpPr txBox="1"/>
          <p:nvPr/>
        </p:nvSpPr>
        <p:spPr>
          <a:xfrm>
            <a:off x="201704" y="1943900"/>
            <a:ext cx="6090812"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Font typeface="Arial"/>
              <a:buChar char="•"/>
            </a:pPr>
            <a:r>
              <a:rPr lang="en-US" sz="2000" dirty="0">
                <a:ea typeface="+mn-lt"/>
                <a:cs typeface="+mn-lt"/>
              </a:rPr>
              <a:t>PLA is used in food packaging applications such as films, coatings, cups, and trays and renewable nature. It also offers good clarity and barrier properties.</a:t>
            </a:r>
          </a:p>
          <a:p>
            <a:pPr marL="285750" indent="-285750">
              <a:spcAft>
                <a:spcPts val="600"/>
              </a:spcAft>
              <a:buFont typeface="Arial"/>
              <a:buChar char="•"/>
            </a:pPr>
            <a:r>
              <a:rPr lang="en-US" sz="2000" dirty="0">
                <a:ea typeface="+mn-lt"/>
                <a:cs typeface="+mn-lt"/>
              </a:rPr>
              <a:t>Can be compostable.</a:t>
            </a:r>
            <a:endParaRPr lang="en-US" sz="2000" dirty="0"/>
          </a:p>
        </p:txBody>
      </p:sp>
      <p:sp>
        <p:nvSpPr>
          <p:cNvPr id="11" name="Text Placeholder 5">
            <a:extLst>
              <a:ext uri="{FF2B5EF4-FFF2-40B4-BE49-F238E27FC236}">
                <a16:creationId xmlns:a16="http://schemas.microsoft.com/office/drawing/2014/main" id="{17930DA0-A819-4A12-587A-861C4AF05516}"/>
              </a:ext>
            </a:extLst>
          </p:cNvPr>
          <p:cNvSpPr txBox="1">
            <a:spLocks/>
          </p:cNvSpPr>
          <p:nvPr/>
        </p:nvSpPr>
        <p:spPr>
          <a:xfrm>
            <a:off x="201704" y="3824584"/>
            <a:ext cx="3215263" cy="5186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pitchFamily="2" charset="2"/>
              <a:buNone/>
              <a:defRPr sz="2400" b="0" i="0" kern="1200">
                <a:solidFill>
                  <a:schemeClr val="tx1"/>
                </a:solidFill>
                <a:effectLst>
                  <a:outerShdw blurRad="38100" dist="38100" dir="2700000" algn="tl">
                    <a:srgbClr val="000000">
                      <a:alpha val="43137"/>
                    </a:srgbClr>
                  </a:outerShdw>
                </a:effectLst>
                <a:latin typeface="Rubik" panose="02000604000000020004" pitchFamily="2" charset="-79"/>
                <a:ea typeface="+mn-ea"/>
                <a:cs typeface="Rubik" panose="02000604000000020004" pitchFamily="2" charset="-79"/>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Rubik Light" panose="02000604000000020004" pitchFamily="2" charset="-79"/>
                <a:ea typeface="+mn-ea"/>
                <a:cs typeface="Rubik Light" panose="02000604000000020004" pitchFamily="2" charset="-79"/>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Rubik Light" panose="02000604000000020004" pitchFamily="2" charset="-79"/>
                <a:ea typeface="+mn-ea"/>
                <a:cs typeface="Rubik Light" panose="02000604000000020004" pitchFamily="2" charset="-79"/>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Rubik Light" panose="02000604000000020004" pitchFamily="2" charset="-79"/>
                <a:ea typeface="+mn-ea"/>
                <a:cs typeface="Rubik Light" panose="02000604000000020004" pitchFamily="2" charset="-79"/>
              </a:defRPr>
            </a:lvl4pPr>
            <a:lvl5pPr marL="1828800" indent="0" algn="l" defTabSz="914400" rtl="0" eaLnBrk="1" latinLnBrk="0" hangingPunct="1">
              <a:lnSpc>
                <a:spcPct val="90000"/>
              </a:lnSpc>
              <a:spcBef>
                <a:spcPts val="500"/>
              </a:spcBef>
              <a:buFont typeface="Wingdings" pitchFamily="2" charset="2"/>
              <a:buNone/>
              <a:defRPr sz="1800" b="0" i="0" kern="1200">
                <a:solidFill>
                  <a:schemeClr val="tx1"/>
                </a:solidFill>
                <a:latin typeface="Rubik Light" panose="02000604000000020004" pitchFamily="2" charset="-79"/>
                <a:ea typeface="+mn-ea"/>
                <a:cs typeface="Rubik Light" panose="02000604000000020004"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Potential</a:t>
            </a:r>
          </a:p>
        </p:txBody>
      </p:sp>
      <p:sp>
        <p:nvSpPr>
          <p:cNvPr id="12" name="Text Placeholder 5">
            <a:extLst>
              <a:ext uri="{FF2B5EF4-FFF2-40B4-BE49-F238E27FC236}">
                <a16:creationId xmlns:a16="http://schemas.microsoft.com/office/drawing/2014/main" id="{62D6F46A-9E89-E1EB-6A92-7809547D873C}"/>
              </a:ext>
            </a:extLst>
          </p:cNvPr>
          <p:cNvSpPr txBox="1">
            <a:spLocks/>
          </p:cNvSpPr>
          <p:nvPr/>
        </p:nvSpPr>
        <p:spPr>
          <a:xfrm>
            <a:off x="6785784" y="1638123"/>
            <a:ext cx="3215263" cy="5186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pitchFamily="2" charset="2"/>
              <a:buNone/>
              <a:defRPr sz="2400" b="0" i="0" kern="1200">
                <a:solidFill>
                  <a:schemeClr val="tx1"/>
                </a:solidFill>
                <a:effectLst>
                  <a:outerShdw blurRad="38100" dist="38100" dir="2700000" algn="tl">
                    <a:srgbClr val="000000">
                      <a:alpha val="43137"/>
                    </a:srgbClr>
                  </a:outerShdw>
                </a:effectLst>
                <a:latin typeface="Rubik" panose="02000604000000020004" pitchFamily="2" charset="-79"/>
                <a:ea typeface="+mn-ea"/>
                <a:cs typeface="Rubik" panose="02000604000000020004" pitchFamily="2" charset="-79"/>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Rubik Light" panose="02000604000000020004" pitchFamily="2" charset="-79"/>
                <a:ea typeface="+mn-ea"/>
                <a:cs typeface="Rubik Light" panose="02000604000000020004" pitchFamily="2" charset="-79"/>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Rubik Light" panose="02000604000000020004" pitchFamily="2" charset="-79"/>
                <a:ea typeface="+mn-ea"/>
                <a:cs typeface="Rubik Light" panose="02000604000000020004" pitchFamily="2" charset="-79"/>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Rubik Light" panose="02000604000000020004" pitchFamily="2" charset="-79"/>
                <a:ea typeface="+mn-ea"/>
                <a:cs typeface="Rubik Light" panose="02000604000000020004" pitchFamily="2" charset="-79"/>
              </a:defRPr>
            </a:lvl4pPr>
            <a:lvl5pPr marL="1828800" indent="0" algn="l" defTabSz="914400" rtl="0" eaLnBrk="1" latinLnBrk="0" hangingPunct="1">
              <a:lnSpc>
                <a:spcPct val="90000"/>
              </a:lnSpc>
              <a:spcBef>
                <a:spcPts val="500"/>
              </a:spcBef>
              <a:buFont typeface="Wingdings" pitchFamily="2" charset="2"/>
              <a:buNone/>
              <a:defRPr sz="1800" b="0" i="0" kern="1200">
                <a:solidFill>
                  <a:schemeClr val="tx1"/>
                </a:solidFill>
                <a:latin typeface="Rubik Light" panose="02000604000000020004" pitchFamily="2" charset="-79"/>
                <a:ea typeface="+mn-ea"/>
                <a:cs typeface="Rubik Light" panose="02000604000000020004"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Manufacturers</a:t>
            </a:r>
          </a:p>
        </p:txBody>
      </p:sp>
      <p:sp>
        <p:nvSpPr>
          <p:cNvPr id="13" name="Text Placeholder 5">
            <a:extLst>
              <a:ext uri="{FF2B5EF4-FFF2-40B4-BE49-F238E27FC236}">
                <a16:creationId xmlns:a16="http://schemas.microsoft.com/office/drawing/2014/main" id="{B697591C-DB88-B6C8-CBA6-67F1A22D0BC9}"/>
              </a:ext>
            </a:extLst>
          </p:cNvPr>
          <p:cNvSpPr txBox="1">
            <a:spLocks/>
          </p:cNvSpPr>
          <p:nvPr/>
        </p:nvSpPr>
        <p:spPr>
          <a:xfrm>
            <a:off x="6785784" y="3993024"/>
            <a:ext cx="3215263" cy="5186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pitchFamily="2" charset="2"/>
              <a:buNone/>
              <a:defRPr sz="2400" b="0" i="0" kern="1200">
                <a:solidFill>
                  <a:schemeClr val="tx1"/>
                </a:solidFill>
                <a:effectLst>
                  <a:outerShdw blurRad="38100" dist="38100" dir="2700000" algn="tl">
                    <a:srgbClr val="000000">
                      <a:alpha val="43137"/>
                    </a:srgbClr>
                  </a:outerShdw>
                </a:effectLst>
                <a:latin typeface="Rubik" panose="02000604000000020004" pitchFamily="2" charset="-79"/>
                <a:ea typeface="+mn-ea"/>
                <a:cs typeface="Rubik" panose="02000604000000020004" pitchFamily="2" charset="-79"/>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Rubik Light" panose="02000604000000020004" pitchFamily="2" charset="-79"/>
                <a:ea typeface="+mn-ea"/>
                <a:cs typeface="Rubik Light" panose="02000604000000020004" pitchFamily="2" charset="-79"/>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Rubik Light" panose="02000604000000020004" pitchFamily="2" charset="-79"/>
                <a:ea typeface="+mn-ea"/>
                <a:cs typeface="Rubik Light" panose="02000604000000020004" pitchFamily="2" charset="-79"/>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Rubik Light" panose="02000604000000020004" pitchFamily="2" charset="-79"/>
                <a:ea typeface="+mn-ea"/>
                <a:cs typeface="Rubik Light" panose="02000604000000020004" pitchFamily="2" charset="-79"/>
              </a:defRPr>
            </a:lvl4pPr>
            <a:lvl5pPr marL="1828800" indent="0" algn="l" defTabSz="914400" rtl="0" eaLnBrk="1" latinLnBrk="0" hangingPunct="1">
              <a:lnSpc>
                <a:spcPct val="90000"/>
              </a:lnSpc>
              <a:spcBef>
                <a:spcPts val="500"/>
              </a:spcBef>
              <a:buFont typeface="Wingdings" pitchFamily="2" charset="2"/>
              <a:buNone/>
              <a:defRPr sz="1800" b="0" i="0" kern="1200">
                <a:solidFill>
                  <a:schemeClr val="tx1"/>
                </a:solidFill>
                <a:latin typeface="Rubik Light" panose="02000604000000020004" pitchFamily="2" charset="-79"/>
                <a:ea typeface="+mn-ea"/>
                <a:cs typeface="Rubik Light" panose="02000604000000020004"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Commercialized</a:t>
            </a:r>
          </a:p>
        </p:txBody>
      </p:sp>
      <p:sp>
        <p:nvSpPr>
          <p:cNvPr id="14" name="TextBox 13">
            <a:extLst>
              <a:ext uri="{FF2B5EF4-FFF2-40B4-BE49-F238E27FC236}">
                <a16:creationId xmlns:a16="http://schemas.microsoft.com/office/drawing/2014/main" id="{8DE7CA57-2104-E4F8-4E90-2EB140AE589F}"/>
              </a:ext>
            </a:extLst>
          </p:cNvPr>
          <p:cNvSpPr txBox="1"/>
          <p:nvPr/>
        </p:nvSpPr>
        <p:spPr>
          <a:xfrm>
            <a:off x="6785784" y="4319200"/>
            <a:ext cx="4551973" cy="20774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000" b="1" dirty="0">
                <a:ea typeface="+mn-lt"/>
                <a:cs typeface="+mn-lt"/>
              </a:rPr>
              <a:t>Food Service Packaging</a:t>
            </a:r>
            <a:endParaRPr lang="en-US" sz="2000" dirty="0">
              <a:ea typeface="+mn-lt"/>
              <a:cs typeface="+mn-lt"/>
            </a:endParaRPr>
          </a:p>
          <a:p>
            <a:pPr marL="285750" indent="-285750">
              <a:spcAft>
                <a:spcPts val="600"/>
              </a:spcAft>
              <a:buFont typeface="Arial"/>
              <a:buChar char="•"/>
            </a:pPr>
            <a:r>
              <a:rPr lang="en-US" sz="1600" dirty="0" err="1">
                <a:ea typeface="+mn-lt"/>
                <a:cs typeface="+mn-lt"/>
              </a:rPr>
              <a:t>Genpak</a:t>
            </a:r>
            <a:r>
              <a:rPr lang="en-US" sz="1600" dirty="0">
                <a:ea typeface="+mn-lt"/>
                <a:cs typeface="+mn-lt"/>
              </a:rPr>
              <a:t> Harvest™ Fiber: </a:t>
            </a:r>
            <a:r>
              <a:rPr lang="en-US" sz="1600" dirty="0" err="1">
                <a:ea typeface="+mn-lt"/>
                <a:cs typeface="+mn-lt"/>
              </a:rPr>
              <a:t>Genpak</a:t>
            </a:r>
            <a:endParaRPr lang="en-US" sz="1600" dirty="0">
              <a:ea typeface="+mn-lt"/>
              <a:cs typeface="+mn-lt"/>
            </a:endParaRPr>
          </a:p>
          <a:p>
            <a:pPr marL="285750" indent="-285750">
              <a:spcAft>
                <a:spcPts val="600"/>
              </a:spcAft>
              <a:buFont typeface="Arial"/>
              <a:buChar char="•"/>
            </a:pPr>
            <a:r>
              <a:rPr lang="en-US" sz="1600" dirty="0">
                <a:ea typeface="+mn-lt"/>
                <a:cs typeface="+mn-lt"/>
              </a:rPr>
              <a:t>Eco-Products </a:t>
            </a:r>
            <a:r>
              <a:rPr lang="en-US" sz="1600" dirty="0" err="1">
                <a:ea typeface="+mn-lt"/>
                <a:cs typeface="+mn-lt"/>
              </a:rPr>
              <a:t>GreenStripe</a:t>
            </a:r>
            <a:r>
              <a:rPr lang="en-US" sz="1600" dirty="0">
                <a:ea typeface="+mn-lt"/>
                <a:cs typeface="+mn-lt"/>
              </a:rPr>
              <a:t>® Hot Cups</a:t>
            </a:r>
          </a:p>
          <a:p>
            <a:pPr marL="285750" indent="-285750">
              <a:spcAft>
                <a:spcPts val="600"/>
              </a:spcAft>
              <a:buFont typeface="Arial"/>
              <a:buChar char="•"/>
            </a:pPr>
            <a:r>
              <a:rPr lang="en-US" sz="1600" dirty="0">
                <a:ea typeface="+mn-lt"/>
                <a:cs typeface="+mn-lt"/>
              </a:rPr>
              <a:t>World Centric® Cutlery: World Centric</a:t>
            </a:r>
          </a:p>
          <a:p>
            <a:pPr marL="285750" indent="-285750">
              <a:spcAft>
                <a:spcPts val="600"/>
              </a:spcAft>
              <a:buFont typeface="Arial"/>
              <a:buChar char="•"/>
            </a:pPr>
            <a:r>
              <a:rPr lang="en-US" sz="1600" dirty="0" err="1">
                <a:ea typeface="+mn-lt"/>
                <a:cs typeface="+mn-lt"/>
              </a:rPr>
              <a:t>NatureFlex</a:t>
            </a:r>
            <a:r>
              <a:rPr lang="en-US" sz="1600" dirty="0">
                <a:ea typeface="+mn-lt"/>
                <a:cs typeface="+mn-lt"/>
              </a:rPr>
              <a:t>™ Films: </a:t>
            </a:r>
            <a:r>
              <a:rPr lang="en-US" sz="1600" dirty="0" err="1">
                <a:ea typeface="+mn-lt"/>
                <a:cs typeface="+mn-lt"/>
              </a:rPr>
              <a:t>Futamura</a:t>
            </a:r>
            <a:endParaRPr lang="en-US" sz="1600" dirty="0">
              <a:ea typeface="+mn-lt"/>
              <a:cs typeface="+mn-lt"/>
            </a:endParaRPr>
          </a:p>
          <a:p>
            <a:pPr marL="285750" indent="-285750">
              <a:spcAft>
                <a:spcPts val="600"/>
              </a:spcAft>
              <a:buFont typeface="Arial"/>
              <a:buChar char="•"/>
            </a:pPr>
            <a:r>
              <a:rPr lang="en-US" sz="1600" dirty="0" err="1">
                <a:ea typeface="+mn-lt"/>
                <a:cs typeface="+mn-lt"/>
              </a:rPr>
              <a:t>StalkMarket</a:t>
            </a:r>
            <a:r>
              <a:rPr lang="en-US" sz="1600" dirty="0">
                <a:ea typeface="+mn-lt"/>
                <a:cs typeface="+mn-lt"/>
              </a:rPr>
              <a:t>® Bakery Containers</a:t>
            </a:r>
            <a:endParaRPr lang="en-US" sz="2000" dirty="0">
              <a:ea typeface="+mn-lt"/>
              <a:cs typeface="+mn-lt"/>
            </a:endParaRPr>
          </a:p>
        </p:txBody>
      </p:sp>
      <p:sp>
        <p:nvSpPr>
          <p:cNvPr id="15" name="TextBox 14">
            <a:extLst>
              <a:ext uri="{FF2B5EF4-FFF2-40B4-BE49-F238E27FC236}">
                <a16:creationId xmlns:a16="http://schemas.microsoft.com/office/drawing/2014/main" id="{3607ED11-901E-E1A5-6EB6-BE51E292FC8F}"/>
              </a:ext>
            </a:extLst>
          </p:cNvPr>
          <p:cNvSpPr txBox="1"/>
          <p:nvPr/>
        </p:nvSpPr>
        <p:spPr>
          <a:xfrm>
            <a:off x="201704" y="4150760"/>
            <a:ext cx="455197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Font typeface="Arial"/>
              <a:buChar char="•"/>
            </a:pPr>
            <a:r>
              <a:rPr lang="en-US" sz="2000" dirty="0">
                <a:ea typeface="+mn-lt"/>
                <a:cs typeface="+mn-lt"/>
              </a:rPr>
              <a:t>Fresh produce packaging, dairy products, bakery items, deli foods, and other food products.</a:t>
            </a:r>
            <a:endParaRPr lang="en-US" sz="2000" dirty="0"/>
          </a:p>
        </p:txBody>
      </p:sp>
      <p:sp>
        <p:nvSpPr>
          <p:cNvPr id="16" name="TextBox 15">
            <a:extLst>
              <a:ext uri="{FF2B5EF4-FFF2-40B4-BE49-F238E27FC236}">
                <a16:creationId xmlns:a16="http://schemas.microsoft.com/office/drawing/2014/main" id="{3130C44A-D84A-11C0-7C33-FDAB32E32A32}"/>
              </a:ext>
            </a:extLst>
          </p:cNvPr>
          <p:cNvSpPr txBox="1"/>
          <p:nvPr/>
        </p:nvSpPr>
        <p:spPr>
          <a:xfrm>
            <a:off x="6785784" y="1943900"/>
            <a:ext cx="540621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spcAft>
                <a:spcPts val="600"/>
              </a:spcAft>
            </a:pPr>
            <a:r>
              <a:rPr lang="en-US" sz="2000" dirty="0">
                <a:ea typeface="+mn-lt"/>
                <a:cs typeface="+mn-lt"/>
              </a:rPr>
              <a:t>1. </a:t>
            </a:r>
            <a:r>
              <a:rPr lang="en-US" sz="2000" dirty="0" err="1">
                <a:ea typeface="+mn-lt"/>
                <a:cs typeface="+mn-lt"/>
              </a:rPr>
              <a:t>NatureWorks</a:t>
            </a:r>
            <a:r>
              <a:rPr lang="en-US" sz="2000" dirty="0">
                <a:ea typeface="+mn-lt"/>
                <a:cs typeface="+mn-lt"/>
              </a:rPr>
              <a:t> LLC (USA) </a:t>
            </a:r>
          </a:p>
          <a:p>
            <a:pPr lvl="1">
              <a:spcAft>
                <a:spcPts val="600"/>
              </a:spcAft>
            </a:pPr>
            <a:r>
              <a:rPr lang="en-US" sz="2000" dirty="0">
                <a:ea typeface="+mn-lt"/>
                <a:cs typeface="+mn-lt"/>
              </a:rPr>
              <a:t>2. Total Corbion PLA (Netherlands) </a:t>
            </a:r>
          </a:p>
          <a:p>
            <a:pPr lvl="1">
              <a:spcAft>
                <a:spcPts val="600"/>
              </a:spcAft>
            </a:pPr>
            <a:r>
              <a:rPr lang="en-US" sz="2000" dirty="0">
                <a:ea typeface="+mn-lt"/>
                <a:cs typeface="+mn-lt"/>
              </a:rPr>
              <a:t>3. </a:t>
            </a:r>
            <a:r>
              <a:rPr lang="en-US" sz="2000" dirty="0" err="1">
                <a:ea typeface="+mn-lt"/>
                <a:cs typeface="+mn-lt"/>
              </a:rPr>
              <a:t>Futerro</a:t>
            </a:r>
            <a:r>
              <a:rPr lang="en-US" sz="2000" dirty="0">
                <a:ea typeface="+mn-lt"/>
                <a:cs typeface="+mn-lt"/>
              </a:rPr>
              <a:t> (Belgium) </a:t>
            </a:r>
          </a:p>
          <a:p>
            <a:pPr lvl="1">
              <a:spcAft>
                <a:spcPts val="600"/>
              </a:spcAft>
            </a:pPr>
            <a:r>
              <a:rPr lang="en-US" sz="2000" dirty="0">
                <a:ea typeface="+mn-lt"/>
                <a:cs typeface="+mn-lt"/>
              </a:rPr>
              <a:t>4. </a:t>
            </a:r>
            <a:r>
              <a:rPr lang="en-US" sz="2000" dirty="0" err="1">
                <a:ea typeface="+mn-lt"/>
                <a:cs typeface="+mn-lt"/>
              </a:rPr>
              <a:t>Synbra</a:t>
            </a:r>
            <a:r>
              <a:rPr lang="en-US" sz="2000" dirty="0">
                <a:ea typeface="+mn-lt"/>
                <a:cs typeface="+mn-lt"/>
              </a:rPr>
              <a:t> Technology (Netherlands)</a:t>
            </a:r>
          </a:p>
          <a:p>
            <a:pPr lvl="1">
              <a:spcAft>
                <a:spcPts val="600"/>
              </a:spcAft>
            </a:pPr>
            <a:r>
              <a:rPr lang="en-US" sz="2000" dirty="0">
                <a:ea typeface="+mn-lt"/>
                <a:cs typeface="+mn-lt"/>
              </a:rPr>
              <a:t> 5. Mitsubishi Chemical (Japan)</a:t>
            </a:r>
            <a:endParaRPr lang="en-US" sz="2000" dirty="0"/>
          </a:p>
        </p:txBody>
      </p:sp>
    </p:spTree>
    <p:extLst>
      <p:ext uri="{BB962C8B-B14F-4D97-AF65-F5344CB8AC3E}">
        <p14:creationId xmlns:p14="http://schemas.microsoft.com/office/powerpoint/2010/main" val="29139440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254521-B000-FD17-1CFD-3D69139EB3AF}"/>
              </a:ext>
            </a:extLst>
          </p:cNvPr>
          <p:cNvSpPr>
            <a:spLocks noGrp="1"/>
          </p:cNvSpPr>
          <p:nvPr>
            <p:ph type="title"/>
          </p:nvPr>
        </p:nvSpPr>
        <p:spPr/>
        <p:txBody>
          <a:bodyPr/>
          <a:lstStyle/>
          <a:p>
            <a:r>
              <a:rPr lang="en-US" b="1" dirty="0" err="1"/>
              <a:t>Polyhydroxyalkanoates</a:t>
            </a:r>
            <a:r>
              <a:rPr lang="en-US" b="1" dirty="0"/>
              <a:t> (PHA)</a:t>
            </a:r>
            <a:br>
              <a:rPr lang="en-US" b="1" dirty="0"/>
            </a:br>
            <a:r>
              <a:rPr lang="en-US" sz="2800" u="none" strike="noStrike" dirty="0">
                <a:solidFill>
                  <a:srgbClr val="263894"/>
                </a:solidFill>
                <a:effectLst/>
              </a:rPr>
              <a:t>C3H4O2)n</a:t>
            </a:r>
            <a:endParaRPr lang="en-US" dirty="0"/>
          </a:p>
        </p:txBody>
      </p:sp>
      <p:sp>
        <p:nvSpPr>
          <p:cNvPr id="3" name="Slide Number Placeholder 2">
            <a:extLst>
              <a:ext uri="{FF2B5EF4-FFF2-40B4-BE49-F238E27FC236}">
                <a16:creationId xmlns:a16="http://schemas.microsoft.com/office/drawing/2014/main" id="{7518738B-C64E-BF80-96CB-1C6F46FD67B8}"/>
              </a:ext>
            </a:extLst>
          </p:cNvPr>
          <p:cNvSpPr>
            <a:spLocks noGrp="1"/>
          </p:cNvSpPr>
          <p:nvPr>
            <p:ph type="sldNum" sz="quarter" idx="11"/>
          </p:nvPr>
        </p:nvSpPr>
        <p:spPr/>
        <p:txBody>
          <a:bodyPr/>
          <a:lstStyle/>
          <a:p>
            <a:fld id="{908AFF50-F27B-4B8C-9AC2-301204B63991}" type="slidenum">
              <a:rPr lang="en-US" smtClean="0"/>
              <a:t>33</a:t>
            </a:fld>
            <a:endParaRPr lang="en-US" dirty="0"/>
          </a:p>
        </p:txBody>
      </p:sp>
      <p:sp>
        <p:nvSpPr>
          <p:cNvPr id="4" name="Footer Placeholder 3">
            <a:extLst>
              <a:ext uri="{FF2B5EF4-FFF2-40B4-BE49-F238E27FC236}">
                <a16:creationId xmlns:a16="http://schemas.microsoft.com/office/drawing/2014/main" id="{88B238CB-13E4-56D1-FB44-970F1F45D610}"/>
              </a:ext>
            </a:extLst>
          </p:cNvPr>
          <p:cNvSpPr>
            <a:spLocks noGrp="1"/>
          </p:cNvSpPr>
          <p:nvPr>
            <p:ph type="ftr" sz="quarter" idx="32"/>
          </p:nvPr>
        </p:nvSpPr>
        <p:spPr/>
        <p:txBody>
          <a:bodyPr/>
          <a:lstStyle/>
          <a:p>
            <a:r>
              <a:rPr lang="en-US"/>
              <a:t>Alternative materials in Packaging - Shared by  claire@packagingtechnologyandresearch.com | 612.807.5341</a:t>
            </a:r>
            <a:endParaRPr lang="en-US" dirty="0"/>
          </a:p>
        </p:txBody>
      </p:sp>
      <p:sp>
        <p:nvSpPr>
          <p:cNvPr id="9" name="Text Placeholder 5">
            <a:extLst>
              <a:ext uri="{FF2B5EF4-FFF2-40B4-BE49-F238E27FC236}">
                <a16:creationId xmlns:a16="http://schemas.microsoft.com/office/drawing/2014/main" id="{46C2EDF7-6283-338D-9656-6805211BD6BD}"/>
              </a:ext>
            </a:extLst>
          </p:cNvPr>
          <p:cNvSpPr>
            <a:spLocks noGrp="1"/>
          </p:cNvSpPr>
          <p:nvPr>
            <p:ph type="body" sz="quarter" idx="12"/>
          </p:nvPr>
        </p:nvSpPr>
        <p:spPr>
          <a:xfrm>
            <a:off x="201704" y="1638123"/>
            <a:ext cx="3215263" cy="518688"/>
          </a:xfrm>
        </p:spPr>
        <p:txBody>
          <a:bodyPr>
            <a:normAutofit/>
          </a:bodyPr>
          <a:lstStyle/>
          <a:p>
            <a:r>
              <a:rPr lang="en-US" dirty="0"/>
              <a:t>Application</a:t>
            </a:r>
          </a:p>
        </p:txBody>
      </p:sp>
      <p:sp>
        <p:nvSpPr>
          <p:cNvPr id="10" name="TextBox 9">
            <a:extLst>
              <a:ext uri="{FF2B5EF4-FFF2-40B4-BE49-F238E27FC236}">
                <a16:creationId xmlns:a16="http://schemas.microsoft.com/office/drawing/2014/main" id="{D9A195D1-6341-2925-640F-01CD8E5CE349}"/>
              </a:ext>
            </a:extLst>
          </p:cNvPr>
          <p:cNvSpPr txBox="1"/>
          <p:nvPr/>
        </p:nvSpPr>
        <p:spPr>
          <a:xfrm>
            <a:off x="201704" y="1943900"/>
            <a:ext cx="645175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Font typeface="Arial"/>
              <a:buChar char="•"/>
            </a:pPr>
            <a:r>
              <a:rPr lang="en-US" sz="2000" dirty="0">
                <a:ea typeface="+mn-lt"/>
                <a:cs typeface="+mn-lt"/>
              </a:rPr>
              <a:t>PHA is used in food packaging applications due to its biodegradability, barrier properties, and versatility in processing. It can be tailored to have specific properties based on the desired packaging application.</a:t>
            </a:r>
            <a:endParaRPr lang="en-US" sz="2000" dirty="0"/>
          </a:p>
        </p:txBody>
      </p:sp>
      <p:sp>
        <p:nvSpPr>
          <p:cNvPr id="11" name="Text Placeholder 5">
            <a:extLst>
              <a:ext uri="{FF2B5EF4-FFF2-40B4-BE49-F238E27FC236}">
                <a16:creationId xmlns:a16="http://schemas.microsoft.com/office/drawing/2014/main" id="{5B4799CC-D482-2895-ABE6-AD5C38B09A77}"/>
              </a:ext>
            </a:extLst>
          </p:cNvPr>
          <p:cNvSpPr txBox="1">
            <a:spLocks/>
          </p:cNvSpPr>
          <p:nvPr/>
        </p:nvSpPr>
        <p:spPr>
          <a:xfrm>
            <a:off x="201704" y="3668169"/>
            <a:ext cx="3215263" cy="5186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pitchFamily="2" charset="2"/>
              <a:buNone/>
              <a:defRPr sz="2400" b="0" i="0" kern="1200">
                <a:solidFill>
                  <a:schemeClr val="tx1"/>
                </a:solidFill>
                <a:effectLst>
                  <a:outerShdw blurRad="38100" dist="38100" dir="2700000" algn="tl">
                    <a:srgbClr val="000000">
                      <a:alpha val="43137"/>
                    </a:srgbClr>
                  </a:outerShdw>
                </a:effectLst>
                <a:latin typeface="Rubik" panose="02000604000000020004" pitchFamily="2" charset="-79"/>
                <a:ea typeface="+mn-ea"/>
                <a:cs typeface="Rubik" panose="02000604000000020004" pitchFamily="2" charset="-79"/>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Rubik Light" panose="02000604000000020004" pitchFamily="2" charset="-79"/>
                <a:ea typeface="+mn-ea"/>
                <a:cs typeface="Rubik Light" panose="02000604000000020004" pitchFamily="2" charset="-79"/>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Rubik Light" panose="02000604000000020004" pitchFamily="2" charset="-79"/>
                <a:ea typeface="+mn-ea"/>
                <a:cs typeface="Rubik Light" panose="02000604000000020004" pitchFamily="2" charset="-79"/>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Rubik Light" panose="02000604000000020004" pitchFamily="2" charset="-79"/>
                <a:ea typeface="+mn-ea"/>
                <a:cs typeface="Rubik Light" panose="02000604000000020004" pitchFamily="2" charset="-79"/>
              </a:defRPr>
            </a:lvl4pPr>
            <a:lvl5pPr marL="1828800" indent="0" algn="l" defTabSz="914400" rtl="0" eaLnBrk="1" latinLnBrk="0" hangingPunct="1">
              <a:lnSpc>
                <a:spcPct val="90000"/>
              </a:lnSpc>
              <a:spcBef>
                <a:spcPts val="500"/>
              </a:spcBef>
              <a:buFont typeface="Wingdings" pitchFamily="2" charset="2"/>
              <a:buNone/>
              <a:defRPr sz="1800" b="0" i="0" kern="1200">
                <a:solidFill>
                  <a:schemeClr val="tx1"/>
                </a:solidFill>
                <a:latin typeface="Rubik Light" panose="02000604000000020004" pitchFamily="2" charset="-79"/>
                <a:ea typeface="+mn-ea"/>
                <a:cs typeface="Rubik Light" panose="02000604000000020004"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Potential</a:t>
            </a:r>
          </a:p>
        </p:txBody>
      </p:sp>
      <p:sp>
        <p:nvSpPr>
          <p:cNvPr id="12" name="Text Placeholder 5">
            <a:extLst>
              <a:ext uri="{FF2B5EF4-FFF2-40B4-BE49-F238E27FC236}">
                <a16:creationId xmlns:a16="http://schemas.microsoft.com/office/drawing/2014/main" id="{F8FC1D0F-4A8B-D73D-D6B2-F9F38AD759FC}"/>
              </a:ext>
            </a:extLst>
          </p:cNvPr>
          <p:cNvSpPr txBox="1">
            <a:spLocks/>
          </p:cNvSpPr>
          <p:nvPr/>
        </p:nvSpPr>
        <p:spPr>
          <a:xfrm>
            <a:off x="6785784" y="1638123"/>
            <a:ext cx="3215263" cy="5186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pitchFamily="2" charset="2"/>
              <a:buNone/>
              <a:defRPr sz="2400" b="0" i="0" kern="1200">
                <a:solidFill>
                  <a:schemeClr val="tx1"/>
                </a:solidFill>
                <a:effectLst>
                  <a:outerShdw blurRad="38100" dist="38100" dir="2700000" algn="tl">
                    <a:srgbClr val="000000">
                      <a:alpha val="43137"/>
                    </a:srgbClr>
                  </a:outerShdw>
                </a:effectLst>
                <a:latin typeface="Rubik" panose="02000604000000020004" pitchFamily="2" charset="-79"/>
                <a:ea typeface="+mn-ea"/>
                <a:cs typeface="Rubik" panose="02000604000000020004" pitchFamily="2" charset="-79"/>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Rubik Light" panose="02000604000000020004" pitchFamily="2" charset="-79"/>
                <a:ea typeface="+mn-ea"/>
                <a:cs typeface="Rubik Light" panose="02000604000000020004" pitchFamily="2" charset="-79"/>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Rubik Light" panose="02000604000000020004" pitchFamily="2" charset="-79"/>
                <a:ea typeface="+mn-ea"/>
                <a:cs typeface="Rubik Light" panose="02000604000000020004" pitchFamily="2" charset="-79"/>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Rubik Light" panose="02000604000000020004" pitchFamily="2" charset="-79"/>
                <a:ea typeface="+mn-ea"/>
                <a:cs typeface="Rubik Light" panose="02000604000000020004" pitchFamily="2" charset="-79"/>
              </a:defRPr>
            </a:lvl4pPr>
            <a:lvl5pPr marL="1828800" indent="0" algn="l" defTabSz="914400" rtl="0" eaLnBrk="1" latinLnBrk="0" hangingPunct="1">
              <a:lnSpc>
                <a:spcPct val="90000"/>
              </a:lnSpc>
              <a:spcBef>
                <a:spcPts val="500"/>
              </a:spcBef>
              <a:buFont typeface="Wingdings" pitchFamily="2" charset="2"/>
              <a:buNone/>
              <a:defRPr sz="1800" b="0" i="0" kern="1200">
                <a:solidFill>
                  <a:schemeClr val="tx1"/>
                </a:solidFill>
                <a:latin typeface="Rubik Light" panose="02000604000000020004" pitchFamily="2" charset="-79"/>
                <a:ea typeface="+mn-ea"/>
                <a:cs typeface="Rubik Light" panose="02000604000000020004"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Manufacturers</a:t>
            </a:r>
          </a:p>
        </p:txBody>
      </p:sp>
      <p:sp>
        <p:nvSpPr>
          <p:cNvPr id="13" name="Text Placeholder 5">
            <a:extLst>
              <a:ext uri="{FF2B5EF4-FFF2-40B4-BE49-F238E27FC236}">
                <a16:creationId xmlns:a16="http://schemas.microsoft.com/office/drawing/2014/main" id="{AE193C2E-4352-50ED-766B-B2AA2DD1EA13}"/>
              </a:ext>
            </a:extLst>
          </p:cNvPr>
          <p:cNvSpPr txBox="1">
            <a:spLocks/>
          </p:cNvSpPr>
          <p:nvPr/>
        </p:nvSpPr>
        <p:spPr>
          <a:xfrm>
            <a:off x="6785784" y="4041161"/>
            <a:ext cx="3215263" cy="5186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pitchFamily="2" charset="2"/>
              <a:buNone/>
              <a:defRPr sz="2400" b="0" i="0" kern="1200">
                <a:solidFill>
                  <a:schemeClr val="tx1"/>
                </a:solidFill>
                <a:effectLst>
                  <a:outerShdw blurRad="38100" dist="38100" dir="2700000" algn="tl">
                    <a:srgbClr val="000000">
                      <a:alpha val="43137"/>
                    </a:srgbClr>
                  </a:outerShdw>
                </a:effectLst>
                <a:latin typeface="Rubik" panose="02000604000000020004" pitchFamily="2" charset="-79"/>
                <a:ea typeface="+mn-ea"/>
                <a:cs typeface="Rubik" panose="02000604000000020004" pitchFamily="2" charset="-79"/>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Rubik Light" panose="02000604000000020004" pitchFamily="2" charset="-79"/>
                <a:ea typeface="+mn-ea"/>
                <a:cs typeface="Rubik Light" panose="02000604000000020004" pitchFamily="2" charset="-79"/>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Rubik Light" panose="02000604000000020004" pitchFamily="2" charset="-79"/>
                <a:ea typeface="+mn-ea"/>
                <a:cs typeface="Rubik Light" panose="02000604000000020004" pitchFamily="2" charset="-79"/>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Rubik Light" panose="02000604000000020004" pitchFamily="2" charset="-79"/>
                <a:ea typeface="+mn-ea"/>
                <a:cs typeface="Rubik Light" panose="02000604000000020004" pitchFamily="2" charset="-79"/>
              </a:defRPr>
            </a:lvl4pPr>
            <a:lvl5pPr marL="1828800" indent="0" algn="l" defTabSz="914400" rtl="0" eaLnBrk="1" latinLnBrk="0" hangingPunct="1">
              <a:lnSpc>
                <a:spcPct val="90000"/>
              </a:lnSpc>
              <a:spcBef>
                <a:spcPts val="500"/>
              </a:spcBef>
              <a:buFont typeface="Wingdings" pitchFamily="2" charset="2"/>
              <a:buNone/>
              <a:defRPr sz="1800" b="0" i="0" kern="1200">
                <a:solidFill>
                  <a:schemeClr val="tx1"/>
                </a:solidFill>
                <a:latin typeface="Rubik Light" panose="02000604000000020004" pitchFamily="2" charset="-79"/>
                <a:ea typeface="+mn-ea"/>
                <a:cs typeface="Rubik Light" panose="02000604000000020004"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Commercialized</a:t>
            </a:r>
          </a:p>
        </p:txBody>
      </p:sp>
      <p:sp>
        <p:nvSpPr>
          <p:cNvPr id="14" name="TextBox 13">
            <a:extLst>
              <a:ext uri="{FF2B5EF4-FFF2-40B4-BE49-F238E27FC236}">
                <a16:creationId xmlns:a16="http://schemas.microsoft.com/office/drawing/2014/main" id="{C655328D-E490-8F5D-37F9-09907F446AF9}"/>
              </a:ext>
            </a:extLst>
          </p:cNvPr>
          <p:cNvSpPr txBox="1"/>
          <p:nvPr/>
        </p:nvSpPr>
        <p:spPr>
          <a:xfrm>
            <a:off x="6785784" y="4367337"/>
            <a:ext cx="4551973" cy="15542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000" b="1" dirty="0">
                <a:ea typeface="+mn-lt"/>
                <a:cs typeface="+mn-lt"/>
              </a:rPr>
              <a:t>Food Service Packaging</a:t>
            </a:r>
            <a:endParaRPr lang="en-US" sz="2000" dirty="0">
              <a:ea typeface="+mn-lt"/>
              <a:cs typeface="+mn-lt"/>
            </a:endParaRPr>
          </a:p>
          <a:p>
            <a:pPr marL="285750" indent="-285750">
              <a:spcAft>
                <a:spcPts val="600"/>
              </a:spcAft>
              <a:buFont typeface="Arial"/>
              <a:buChar char="•"/>
            </a:pPr>
            <a:r>
              <a:rPr lang="en-US" sz="2000" dirty="0">
                <a:ea typeface="+mn-lt"/>
                <a:cs typeface="+mn-lt"/>
              </a:rPr>
              <a:t>TIPA® Compostable Produce Bags</a:t>
            </a:r>
          </a:p>
          <a:p>
            <a:pPr marL="285750" indent="-285750">
              <a:spcAft>
                <a:spcPts val="600"/>
              </a:spcAft>
              <a:buFont typeface="Arial"/>
              <a:buChar char="•"/>
            </a:pPr>
            <a:r>
              <a:rPr lang="en-US" sz="2000" dirty="0">
                <a:ea typeface="+mn-lt"/>
                <a:cs typeface="+mn-lt"/>
              </a:rPr>
              <a:t>Go Green Cutlery</a:t>
            </a:r>
          </a:p>
          <a:p>
            <a:pPr marL="285750" indent="-285750">
              <a:spcAft>
                <a:spcPts val="600"/>
              </a:spcAft>
              <a:buFont typeface="Arial"/>
              <a:buChar char="•"/>
            </a:pPr>
            <a:r>
              <a:rPr lang="en-US" sz="2000" dirty="0" err="1">
                <a:ea typeface="+mn-lt"/>
                <a:cs typeface="+mn-lt"/>
              </a:rPr>
              <a:t>Futerro</a:t>
            </a:r>
            <a:r>
              <a:rPr lang="en-US" sz="2000" dirty="0">
                <a:ea typeface="+mn-lt"/>
                <a:cs typeface="+mn-lt"/>
              </a:rPr>
              <a:t> Barrier Coatings</a:t>
            </a:r>
          </a:p>
        </p:txBody>
      </p:sp>
      <p:sp>
        <p:nvSpPr>
          <p:cNvPr id="15" name="TextBox 14">
            <a:extLst>
              <a:ext uri="{FF2B5EF4-FFF2-40B4-BE49-F238E27FC236}">
                <a16:creationId xmlns:a16="http://schemas.microsoft.com/office/drawing/2014/main" id="{01302B83-9CA3-4F13-ACC9-59E39749D452}"/>
              </a:ext>
            </a:extLst>
          </p:cNvPr>
          <p:cNvSpPr txBox="1"/>
          <p:nvPr/>
        </p:nvSpPr>
        <p:spPr>
          <a:xfrm>
            <a:off x="201704" y="3994345"/>
            <a:ext cx="455197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Font typeface="Arial"/>
              <a:buChar char="•"/>
            </a:pPr>
            <a:r>
              <a:rPr lang="en-US" sz="2000" dirty="0">
                <a:ea typeface="+mn-lt"/>
                <a:cs typeface="+mn-lt"/>
              </a:rPr>
              <a:t>Fresh produce packaging, dairy products, meat, poultry, seafood, and other food items.</a:t>
            </a:r>
            <a:endParaRPr lang="en-US" sz="2000" dirty="0"/>
          </a:p>
        </p:txBody>
      </p:sp>
      <p:sp>
        <p:nvSpPr>
          <p:cNvPr id="16" name="TextBox 15">
            <a:extLst>
              <a:ext uri="{FF2B5EF4-FFF2-40B4-BE49-F238E27FC236}">
                <a16:creationId xmlns:a16="http://schemas.microsoft.com/office/drawing/2014/main" id="{39456713-FB50-716D-D7AF-6A1C76887240}"/>
              </a:ext>
            </a:extLst>
          </p:cNvPr>
          <p:cNvSpPr txBox="1"/>
          <p:nvPr/>
        </p:nvSpPr>
        <p:spPr>
          <a:xfrm>
            <a:off x="6785784" y="1943900"/>
            <a:ext cx="5406216"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spcAft>
                <a:spcPts val="600"/>
              </a:spcAft>
            </a:pPr>
            <a:r>
              <a:rPr lang="en-US" sz="2000" dirty="0">
                <a:ea typeface="+mn-lt"/>
                <a:cs typeface="+mn-lt"/>
              </a:rPr>
              <a:t>1. </a:t>
            </a:r>
            <a:r>
              <a:rPr lang="en-US" sz="2000" dirty="0" err="1">
                <a:ea typeface="+mn-lt"/>
                <a:cs typeface="+mn-lt"/>
              </a:rPr>
              <a:t>Danimer</a:t>
            </a:r>
            <a:r>
              <a:rPr lang="en-US" sz="2000" dirty="0">
                <a:ea typeface="+mn-lt"/>
                <a:cs typeface="+mn-lt"/>
              </a:rPr>
              <a:t> Scientific (USA) </a:t>
            </a:r>
          </a:p>
          <a:p>
            <a:pPr lvl="1">
              <a:spcAft>
                <a:spcPts val="600"/>
              </a:spcAft>
            </a:pPr>
            <a:r>
              <a:rPr lang="en-US" sz="2000" dirty="0">
                <a:ea typeface="+mn-lt"/>
                <a:cs typeface="+mn-lt"/>
              </a:rPr>
              <a:t>2. Bio-On (Italy) </a:t>
            </a:r>
          </a:p>
          <a:p>
            <a:pPr lvl="1">
              <a:spcAft>
                <a:spcPts val="600"/>
              </a:spcAft>
            </a:pPr>
            <a:r>
              <a:rPr lang="en-US" sz="2000" dirty="0">
                <a:ea typeface="+mn-lt"/>
                <a:cs typeface="+mn-lt"/>
              </a:rPr>
              <a:t>3. </a:t>
            </a:r>
            <a:r>
              <a:rPr lang="en-US" sz="2000" dirty="0" err="1">
                <a:ea typeface="+mn-lt"/>
                <a:cs typeface="+mn-lt"/>
              </a:rPr>
              <a:t>Tianan</a:t>
            </a:r>
            <a:r>
              <a:rPr lang="en-US" sz="2000" dirty="0">
                <a:ea typeface="+mn-lt"/>
                <a:cs typeface="+mn-lt"/>
              </a:rPr>
              <a:t> Biologic Materials (China) </a:t>
            </a:r>
          </a:p>
          <a:p>
            <a:pPr lvl="1">
              <a:spcAft>
                <a:spcPts val="600"/>
              </a:spcAft>
            </a:pPr>
            <a:r>
              <a:rPr lang="en-US" sz="2000" dirty="0">
                <a:ea typeface="+mn-lt"/>
                <a:cs typeface="+mn-lt"/>
              </a:rPr>
              <a:t>4. Kaneka Corporation (Japan) </a:t>
            </a:r>
          </a:p>
          <a:p>
            <a:pPr lvl="1">
              <a:spcAft>
                <a:spcPts val="600"/>
              </a:spcAft>
            </a:pPr>
            <a:r>
              <a:rPr lang="en-US" sz="2000" dirty="0">
                <a:ea typeface="+mn-lt"/>
                <a:cs typeface="+mn-lt"/>
              </a:rPr>
              <a:t>5. </a:t>
            </a:r>
            <a:r>
              <a:rPr lang="en-US" sz="2000" dirty="0" err="1">
                <a:ea typeface="+mn-lt"/>
                <a:cs typeface="+mn-lt"/>
              </a:rPr>
              <a:t>Newlight</a:t>
            </a:r>
            <a:r>
              <a:rPr lang="en-US" sz="2000" dirty="0">
                <a:ea typeface="+mn-lt"/>
                <a:cs typeface="+mn-lt"/>
              </a:rPr>
              <a:t> Technologies (USA)</a:t>
            </a:r>
            <a:endParaRPr lang="en-US" sz="2000" dirty="0"/>
          </a:p>
        </p:txBody>
      </p:sp>
    </p:spTree>
    <p:extLst>
      <p:ext uri="{BB962C8B-B14F-4D97-AF65-F5344CB8AC3E}">
        <p14:creationId xmlns:p14="http://schemas.microsoft.com/office/powerpoint/2010/main" val="32285511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254521-B000-FD17-1CFD-3D69139EB3AF}"/>
              </a:ext>
            </a:extLst>
          </p:cNvPr>
          <p:cNvSpPr>
            <a:spLocks noGrp="1"/>
          </p:cNvSpPr>
          <p:nvPr>
            <p:ph type="title"/>
          </p:nvPr>
        </p:nvSpPr>
        <p:spPr/>
        <p:txBody>
          <a:bodyPr/>
          <a:lstStyle/>
          <a:p>
            <a:r>
              <a:rPr lang="en-US" b="1" dirty="0"/>
              <a:t>Starch-based Polymers</a:t>
            </a:r>
            <a:br>
              <a:rPr lang="en-US" dirty="0"/>
            </a:br>
            <a:r>
              <a:rPr lang="en-US" sz="2800" u="none" strike="noStrike" dirty="0">
                <a:solidFill>
                  <a:srgbClr val="263894"/>
                </a:solidFill>
                <a:effectLst/>
              </a:rPr>
              <a:t>(C6H10O5)n</a:t>
            </a:r>
            <a:endParaRPr lang="en-US" dirty="0"/>
          </a:p>
        </p:txBody>
      </p:sp>
      <p:sp>
        <p:nvSpPr>
          <p:cNvPr id="3" name="Slide Number Placeholder 2">
            <a:extLst>
              <a:ext uri="{FF2B5EF4-FFF2-40B4-BE49-F238E27FC236}">
                <a16:creationId xmlns:a16="http://schemas.microsoft.com/office/drawing/2014/main" id="{7518738B-C64E-BF80-96CB-1C6F46FD67B8}"/>
              </a:ext>
            </a:extLst>
          </p:cNvPr>
          <p:cNvSpPr>
            <a:spLocks noGrp="1"/>
          </p:cNvSpPr>
          <p:nvPr>
            <p:ph type="sldNum" sz="quarter" idx="11"/>
          </p:nvPr>
        </p:nvSpPr>
        <p:spPr/>
        <p:txBody>
          <a:bodyPr/>
          <a:lstStyle/>
          <a:p>
            <a:fld id="{908AFF50-F27B-4B8C-9AC2-301204B63991}" type="slidenum">
              <a:rPr lang="en-US" smtClean="0"/>
              <a:t>34</a:t>
            </a:fld>
            <a:endParaRPr lang="en-US" dirty="0"/>
          </a:p>
        </p:txBody>
      </p:sp>
      <p:sp>
        <p:nvSpPr>
          <p:cNvPr id="4" name="Footer Placeholder 3">
            <a:extLst>
              <a:ext uri="{FF2B5EF4-FFF2-40B4-BE49-F238E27FC236}">
                <a16:creationId xmlns:a16="http://schemas.microsoft.com/office/drawing/2014/main" id="{88B238CB-13E4-56D1-FB44-970F1F45D610}"/>
              </a:ext>
            </a:extLst>
          </p:cNvPr>
          <p:cNvSpPr>
            <a:spLocks noGrp="1"/>
          </p:cNvSpPr>
          <p:nvPr>
            <p:ph type="ftr" sz="quarter" idx="32"/>
          </p:nvPr>
        </p:nvSpPr>
        <p:spPr/>
        <p:txBody>
          <a:bodyPr/>
          <a:lstStyle/>
          <a:p>
            <a:r>
              <a:rPr lang="en-US"/>
              <a:t>Alternative materials in Packaging - Shared by  claire@packagingtechnologyandresearch.com | 612.807.5341</a:t>
            </a:r>
            <a:endParaRPr lang="en-US" dirty="0"/>
          </a:p>
        </p:txBody>
      </p:sp>
      <p:sp>
        <p:nvSpPr>
          <p:cNvPr id="9" name="Text Placeholder 5">
            <a:extLst>
              <a:ext uri="{FF2B5EF4-FFF2-40B4-BE49-F238E27FC236}">
                <a16:creationId xmlns:a16="http://schemas.microsoft.com/office/drawing/2014/main" id="{95C063D7-5DDB-3045-8900-94DE04C61F73}"/>
              </a:ext>
            </a:extLst>
          </p:cNvPr>
          <p:cNvSpPr>
            <a:spLocks noGrp="1"/>
          </p:cNvSpPr>
          <p:nvPr>
            <p:ph type="body" sz="quarter" idx="12"/>
          </p:nvPr>
        </p:nvSpPr>
        <p:spPr>
          <a:xfrm>
            <a:off x="201704" y="1638123"/>
            <a:ext cx="3215263" cy="518688"/>
          </a:xfrm>
        </p:spPr>
        <p:txBody>
          <a:bodyPr>
            <a:normAutofit/>
          </a:bodyPr>
          <a:lstStyle/>
          <a:p>
            <a:r>
              <a:rPr lang="en-US" dirty="0"/>
              <a:t>Application</a:t>
            </a:r>
          </a:p>
        </p:txBody>
      </p:sp>
      <p:sp>
        <p:nvSpPr>
          <p:cNvPr id="10" name="TextBox 9">
            <a:extLst>
              <a:ext uri="{FF2B5EF4-FFF2-40B4-BE49-F238E27FC236}">
                <a16:creationId xmlns:a16="http://schemas.microsoft.com/office/drawing/2014/main" id="{D2E9FEB5-23F0-D36D-9ECB-80C4126923F3}"/>
              </a:ext>
            </a:extLst>
          </p:cNvPr>
          <p:cNvSpPr txBox="1"/>
          <p:nvPr/>
        </p:nvSpPr>
        <p:spPr>
          <a:xfrm>
            <a:off x="201705" y="1943900"/>
            <a:ext cx="4995938"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Font typeface="Arial"/>
              <a:buChar char="•"/>
            </a:pPr>
            <a:r>
              <a:rPr lang="en-US" sz="2000" dirty="0">
                <a:ea typeface="+mn-lt"/>
                <a:cs typeface="+mn-lt"/>
              </a:rPr>
              <a:t>Starch-based polymers are used in food packaging applications due to their biodegradability, renewability, and low cost. They can be used in a variety of forms, such as films, coatings, and trays.</a:t>
            </a:r>
            <a:endParaRPr lang="en-US" sz="2000" dirty="0"/>
          </a:p>
        </p:txBody>
      </p:sp>
      <p:sp>
        <p:nvSpPr>
          <p:cNvPr id="11" name="Text Placeholder 5">
            <a:extLst>
              <a:ext uri="{FF2B5EF4-FFF2-40B4-BE49-F238E27FC236}">
                <a16:creationId xmlns:a16="http://schemas.microsoft.com/office/drawing/2014/main" id="{9EC020D5-CD6B-4440-B99E-2E9865559980}"/>
              </a:ext>
            </a:extLst>
          </p:cNvPr>
          <p:cNvSpPr txBox="1">
            <a:spLocks/>
          </p:cNvSpPr>
          <p:nvPr/>
        </p:nvSpPr>
        <p:spPr>
          <a:xfrm>
            <a:off x="201704" y="4005064"/>
            <a:ext cx="3215263" cy="5186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pitchFamily="2" charset="2"/>
              <a:buNone/>
              <a:defRPr sz="2400" b="0" i="0" kern="1200">
                <a:solidFill>
                  <a:schemeClr val="tx1"/>
                </a:solidFill>
                <a:effectLst>
                  <a:outerShdw blurRad="38100" dist="38100" dir="2700000" algn="tl">
                    <a:srgbClr val="000000">
                      <a:alpha val="43137"/>
                    </a:srgbClr>
                  </a:outerShdw>
                </a:effectLst>
                <a:latin typeface="Rubik" panose="02000604000000020004" pitchFamily="2" charset="-79"/>
                <a:ea typeface="+mn-ea"/>
                <a:cs typeface="Rubik" panose="02000604000000020004" pitchFamily="2" charset="-79"/>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Rubik Light" panose="02000604000000020004" pitchFamily="2" charset="-79"/>
                <a:ea typeface="+mn-ea"/>
                <a:cs typeface="Rubik Light" panose="02000604000000020004" pitchFamily="2" charset="-79"/>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Rubik Light" panose="02000604000000020004" pitchFamily="2" charset="-79"/>
                <a:ea typeface="+mn-ea"/>
                <a:cs typeface="Rubik Light" panose="02000604000000020004" pitchFamily="2" charset="-79"/>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Rubik Light" panose="02000604000000020004" pitchFamily="2" charset="-79"/>
                <a:ea typeface="+mn-ea"/>
                <a:cs typeface="Rubik Light" panose="02000604000000020004" pitchFamily="2" charset="-79"/>
              </a:defRPr>
            </a:lvl4pPr>
            <a:lvl5pPr marL="1828800" indent="0" algn="l" defTabSz="914400" rtl="0" eaLnBrk="1" latinLnBrk="0" hangingPunct="1">
              <a:lnSpc>
                <a:spcPct val="90000"/>
              </a:lnSpc>
              <a:spcBef>
                <a:spcPts val="500"/>
              </a:spcBef>
              <a:buFont typeface="Wingdings" pitchFamily="2" charset="2"/>
              <a:buNone/>
              <a:defRPr sz="1800" b="0" i="0" kern="1200">
                <a:solidFill>
                  <a:schemeClr val="tx1"/>
                </a:solidFill>
                <a:latin typeface="Rubik Light" panose="02000604000000020004" pitchFamily="2" charset="-79"/>
                <a:ea typeface="+mn-ea"/>
                <a:cs typeface="Rubik Light" panose="02000604000000020004"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Potential</a:t>
            </a:r>
          </a:p>
        </p:txBody>
      </p:sp>
      <p:sp>
        <p:nvSpPr>
          <p:cNvPr id="12" name="Text Placeholder 5">
            <a:extLst>
              <a:ext uri="{FF2B5EF4-FFF2-40B4-BE49-F238E27FC236}">
                <a16:creationId xmlns:a16="http://schemas.microsoft.com/office/drawing/2014/main" id="{E5B1F640-3B59-C008-104B-5ACD42601EED}"/>
              </a:ext>
            </a:extLst>
          </p:cNvPr>
          <p:cNvSpPr txBox="1">
            <a:spLocks/>
          </p:cNvSpPr>
          <p:nvPr/>
        </p:nvSpPr>
        <p:spPr>
          <a:xfrm>
            <a:off x="5534477" y="1638123"/>
            <a:ext cx="3215263" cy="5186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pitchFamily="2" charset="2"/>
              <a:buNone/>
              <a:defRPr sz="2400" b="0" i="0" kern="1200">
                <a:solidFill>
                  <a:schemeClr val="tx1"/>
                </a:solidFill>
                <a:effectLst>
                  <a:outerShdw blurRad="38100" dist="38100" dir="2700000" algn="tl">
                    <a:srgbClr val="000000">
                      <a:alpha val="43137"/>
                    </a:srgbClr>
                  </a:outerShdw>
                </a:effectLst>
                <a:latin typeface="Rubik" panose="02000604000000020004" pitchFamily="2" charset="-79"/>
                <a:ea typeface="+mn-ea"/>
                <a:cs typeface="Rubik" panose="02000604000000020004" pitchFamily="2" charset="-79"/>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Rubik Light" panose="02000604000000020004" pitchFamily="2" charset="-79"/>
                <a:ea typeface="+mn-ea"/>
                <a:cs typeface="Rubik Light" panose="02000604000000020004" pitchFamily="2" charset="-79"/>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Rubik Light" panose="02000604000000020004" pitchFamily="2" charset="-79"/>
                <a:ea typeface="+mn-ea"/>
                <a:cs typeface="Rubik Light" panose="02000604000000020004" pitchFamily="2" charset="-79"/>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Rubik Light" panose="02000604000000020004" pitchFamily="2" charset="-79"/>
                <a:ea typeface="+mn-ea"/>
                <a:cs typeface="Rubik Light" panose="02000604000000020004" pitchFamily="2" charset="-79"/>
              </a:defRPr>
            </a:lvl4pPr>
            <a:lvl5pPr marL="1828800" indent="0" algn="l" defTabSz="914400" rtl="0" eaLnBrk="1" latinLnBrk="0" hangingPunct="1">
              <a:lnSpc>
                <a:spcPct val="90000"/>
              </a:lnSpc>
              <a:spcBef>
                <a:spcPts val="500"/>
              </a:spcBef>
              <a:buFont typeface="Wingdings" pitchFamily="2" charset="2"/>
              <a:buNone/>
              <a:defRPr sz="1800" b="0" i="0" kern="1200">
                <a:solidFill>
                  <a:schemeClr val="tx1"/>
                </a:solidFill>
                <a:latin typeface="Rubik Light" panose="02000604000000020004" pitchFamily="2" charset="-79"/>
                <a:ea typeface="+mn-ea"/>
                <a:cs typeface="Rubik Light" panose="02000604000000020004"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Manufacturers</a:t>
            </a:r>
          </a:p>
        </p:txBody>
      </p:sp>
      <p:sp>
        <p:nvSpPr>
          <p:cNvPr id="13" name="Text Placeholder 5">
            <a:extLst>
              <a:ext uri="{FF2B5EF4-FFF2-40B4-BE49-F238E27FC236}">
                <a16:creationId xmlns:a16="http://schemas.microsoft.com/office/drawing/2014/main" id="{5A03B2C6-4179-942B-0215-A99FC282788D}"/>
              </a:ext>
            </a:extLst>
          </p:cNvPr>
          <p:cNvSpPr txBox="1">
            <a:spLocks/>
          </p:cNvSpPr>
          <p:nvPr/>
        </p:nvSpPr>
        <p:spPr>
          <a:xfrm>
            <a:off x="5558543" y="3948693"/>
            <a:ext cx="3215263" cy="5186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pitchFamily="2" charset="2"/>
              <a:buNone/>
              <a:defRPr sz="2400" b="0" i="0" kern="1200">
                <a:solidFill>
                  <a:schemeClr val="tx1"/>
                </a:solidFill>
                <a:effectLst>
                  <a:outerShdw blurRad="38100" dist="38100" dir="2700000" algn="tl">
                    <a:srgbClr val="000000">
                      <a:alpha val="43137"/>
                    </a:srgbClr>
                  </a:outerShdw>
                </a:effectLst>
                <a:latin typeface="Rubik" panose="02000604000000020004" pitchFamily="2" charset="-79"/>
                <a:ea typeface="+mn-ea"/>
                <a:cs typeface="Rubik" panose="02000604000000020004" pitchFamily="2" charset="-79"/>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Rubik Light" panose="02000604000000020004" pitchFamily="2" charset="-79"/>
                <a:ea typeface="+mn-ea"/>
                <a:cs typeface="Rubik Light" panose="02000604000000020004" pitchFamily="2" charset="-79"/>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Rubik Light" panose="02000604000000020004" pitchFamily="2" charset="-79"/>
                <a:ea typeface="+mn-ea"/>
                <a:cs typeface="Rubik Light" panose="02000604000000020004" pitchFamily="2" charset="-79"/>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Rubik Light" panose="02000604000000020004" pitchFamily="2" charset="-79"/>
                <a:ea typeface="+mn-ea"/>
                <a:cs typeface="Rubik Light" panose="02000604000000020004" pitchFamily="2" charset="-79"/>
              </a:defRPr>
            </a:lvl4pPr>
            <a:lvl5pPr marL="1828800" indent="0" algn="l" defTabSz="914400" rtl="0" eaLnBrk="1" latinLnBrk="0" hangingPunct="1">
              <a:lnSpc>
                <a:spcPct val="90000"/>
              </a:lnSpc>
              <a:spcBef>
                <a:spcPts val="500"/>
              </a:spcBef>
              <a:buFont typeface="Wingdings" pitchFamily="2" charset="2"/>
              <a:buNone/>
              <a:defRPr sz="1800" b="0" i="0" kern="1200">
                <a:solidFill>
                  <a:schemeClr val="tx1"/>
                </a:solidFill>
                <a:latin typeface="Rubik Light" panose="02000604000000020004" pitchFamily="2" charset="-79"/>
                <a:ea typeface="+mn-ea"/>
                <a:cs typeface="Rubik Light" panose="02000604000000020004"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Commercialized</a:t>
            </a:r>
          </a:p>
        </p:txBody>
      </p:sp>
      <p:sp>
        <p:nvSpPr>
          <p:cNvPr id="14" name="TextBox 13">
            <a:extLst>
              <a:ext uri="{FF2B5EF4-FFF2-40B4-BE49-F238E27FC236}">
                <a16:creationId xmlns:a16="http://schemas.microsoft.com/office/drawing/2014/main" id="{82583B1D-DBB6-9152-A30B-F43BE4EBB1EF}"/>
              </a:ext>
            </a:extLst>
          </p:cNvPr>
          <p:cNvSpPr txBox="1"/>
          <p:nvPr/>
        </p:nvSpPr>
        <p:spPr>
          <a:xfrm>
            <a:off x="5534476" y="4274869"/>
            <a:ext cx="6352705"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000" b="1" dirty="0">
                <a:ea typeface="+mn-lt"/>
                <a:cs typeface="+mn-lt"/>
              </a:rPr>
              <a:t>Food Service Packaging</a:t>
            </a:r>
            <a:endParaRPr lang="en-US" sz="2000" dirty="0">
              <a:ea typeface="+mn-lt"/>
              <a:cs typeface="+mn-lt"/>
            </a:endParaRPr>
          </a:p>
          <a:p>
            <a:pPr marL="285750" indent="-285750">
              <a:spcAft>
                <a:spcPts val="600"/>
              </a:spcAft>
              <a:buFont typeface="Arial"/>
              <a:buChar char="•"/>
            </a:pPr>
            <a:r>
              <a:rPr lang="en-US" sz="1600" dirty="0" err="1">
                <a:ea typeface="+mn-lt"/>
                <a:cs typeface="+mn-lt"/>
              </a:rPr>
              <a:t>Vegware</a:t>
            </a:r>
            <a:r>
              <a:rPr lang="en-US" sz="1600" dirty="0">
                <a:ea typeface="+mn-lt"/>
                <a:cs typeface="+mn-lt"/>
              </a:rPr>
              <a:t>® Compostable Food Packaging</a:t>
            </a:r>
          </a:p>
          <a:p>
            <a:pPr marL="285750" indent="-285750">
              <a:spcAft>
                <a:spcPts val="600"/>
              </a:spcAft>
              <a:buFont typeface="Arial"/>
              <a:buChar char="•"/>
            </a:pPr>
            <a:r>
              <a:rPr lang="en-US" sz="1600" dirty="0">
                <a:ea typeface="+mn-lt"/>
                <a:cs typeface="+mn-lt"/>
              </a:rPr>
              <a:t>TPLA Cutlery: </a:t>
            </a:r>
            <a:r>
              <a:rPr lang="en-US" sz="1600" dirty="0" err="1">
                <a:ea typeface="+mn-lt"/>
                <a:cs typeface="+mn-lt"/>
              </a:rPr>
              <a:t>GreenGood</a:t>
            </a:r>
            <a:r>
              <a:rPr lang="en-US" sz="1600" dirty="0">
                <a:ea typeface="+mn-lt"/>
                <a:cs typeface="+mn-lt"/>
              </a:rPr>
              <a:t>®</a:t>
            </a:r>
          </a:p>
          <a:p>
            <a:pPr marL="285750" indent="-285750">
              <a:spcAft>
                <a:spcPts val="600"/>
              </a:spcAft>
              <a:buFont typeface="Arial"/>
              <a:buChar char="•"/>
            </a:pPr>
            <a:r>
              <a:rPr lang="en-US" sz="1600" dirty="0" err="1">
                <a:ea typeface="+mn-lt"/>
                <a:cs typeface="+mn-lt"/>
              </a:rPr>
              <a:t>BioPBS</a:t>
            </a:r>
            <a:r>
              <a:rPr lang="en-US" sz="1600" dirty="0">
                <a:ea typeface="+mn-lt"/>
                <a:cs typeface="+mn-lt"/>
              </a:rPr>
              <a:t>® Films and Coatings: Mitsubishi Chemical </a:t>
            </a:r>
          </a:p>
          <a:p>
            <a:pPr marL="285750" indent="-285750">
              <a:spcAft>
                <a:spcPts val="600"/>
              </a:spcAft>
              <a:buFont typeface="Arial"/>
              <a:buChar char="•"/>
            </a:pPr>
            <a:r>
              <a:rPr lang="en-US" sz="1600" dirty="0">
                <a:ea typeface="+mn-lt"/>
                <a:cs typeface="+mn-lt"/>
              </a:rPr>
              <a:t>Mater-Bi® Fresh Produce Bags</a:t>
            </a:r>
            <a:endParaRPr lang="en-US" sz="2000" dirty="0">
              <a:ea typeface="+mn-lt"/>
              <a:cs typeface="+mn-lt"/>
            </a:endParaRPr>
          </a:p>
          <a:p>
            <a:pPr>
              <a:spcAft>
                <a:spcPts val="600"/>
              </a:spcAft>
            </a:pPr>
            <a:r>
              <a:rPr lang="en-US" sz="2000" b="1" dirty="0">
                <a:ea typeface="+mn-lt"/>
                <a:cs typeface="+mn-lt"/>
              </a:rPr>
              <a:t>Kuraray developments underway</a:t>
            </a:r>
          </a:p>
          <a:p>
            <a:pPr marL="285750" indent="-285750">
              <a:spcAft>
                <a:spcPts val="600"/>
              </a:spcAft>
              <a:buFont typeface="Arial"/>
              <a:buChar char="•"/>
            </a:pPr>
            <a:endParaRPr lang="en-US" sz="2000" dirty="0"/>
          </a:p>
        </p:txBody>
      </p:sp>
      <p:sp>
        <p:nvSpPr>
          <p:cNvPr id="15" name="TextBox 14">
            <a:extLst>
              <a:ext uri="{FF2B5EF4-FFF2-40B4-BE49-F238E27FC236}">
                <a16:creationId xmlns:a16="http://schemas.microsoft.com/office/drawing/2014/main" id="{48E26FDD-4365-E4A1-42CA-E52A843E6480}"/>
              </a:ext>
            </a:extLst>
          </p:cNvPr>
          <p:cNvSpPr txBox="1"/>
          <p:nvPr/>
        </p:nvSpPr>
        <p:spPr>
          <a:xfrm>
            <a:off x="201704" y="4331240"/>
            <a:ext cx="488765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Font typeface="Arial"/>
              <a:buChar char="•"/>
            </a:pPr>
            <a:r>
              <a:rPr lang="en-US" sz="2000" dirty="0">
                <a:ea typeface="+mn-lt"/>
                <a:cs typeface="+mn-lt"/>
              </a:rPr>
              <a:t>Fresh produce packaging, dry food items, disposable cutlery, and other food products.</a:t>
            </a:r>
            <a:endParaRPr lang="en-US" sz="2000" dirty="0"/>
          </a:p>
        </p:txBody>
      </p:sp>
      <p:sp>
        <p:nvSpPr>
          <p:cNvPr id="16" name="TextBox 15">
            <a:extLst>
              <a:ext uri="{FF2B5EF4-FFF2-40B4-BE49-F238E27FC236}">
                <a16:creationId xmlns:a16="http://schemas.microsoft.com/office/drawing/2014/main" id="{FE684B9A-7375-28FB-77AE-D6711EE35C7E}"/>
              </a:ext>
            </a:extLst>
          </p:cNvPr>
          <p:cNvSpPr txBox="1"/>
          <p:nvPr/>
        </p:nvSpPr>
        <p:spPr>
          <a:xfrm>
            <a:off x="5534476" y="1943900"/>
            <a:ext cx="6657524"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spcAft>
                <a:spcPts val="600"/>
              </a:spcAft>
            </a:pPr>
            <a:r>
              <a:rPr lang="en-US" sz="2000" dirty="0">
                <a:ea typeface="+mn-lt"/>
                <a:cs typeface="+mn-lt"/>
              </a:rPr>
              <a:t>1. </a:t>
            </a:r>
            <a:r>
              <a:rPr lang="en-US" sz="2000" dirty="0" err="1">
                <a:ea typeface="+mn-lt"/>
                <a:cs typeface="+mn-lt"/>
              </a:rPr>
              <a:t>Novamont</a:t>
            </a:r>
            <a:r>
              <a:rPr lang="en-US" sz="2000" dirty="0">
                <a:ea typeface="+mn-lt"/>
                <a:cs typeface="+mn-lt"/>
              </a:rPr>
              <a:t> (Italy) </a:t>
            </a:r>
          </a:p>
          <a:p>
            <a:pPr lvl="1">
              <a:spcAft>
                <a:spcPts val="600"/>
              </a:spcAft>
            </a:pPr>
            <a:r>
              <a:rPr lang="en-US" sz="2000" dirty="0">
                <a:ea typeface="+mn-lt"/>
                <a:cs typeface="+mn-lt"/>
              </a:rPr>
              <a:t>2. Kuraray (formerly </a:t>
            </a:r>
            <a:r>
              <a:rPr lang="en-US" sz="2000" dirty="0" err="1">
                <a:ea typeface="+mn-lt"/>
                <a:cs typeface="+mn-lt"/>
              </a:rPr>
              <a:t>Plantic</a:t>
            </a:r>
            <a:r>
              <a:rPr lang="en-US" sz="2000" dirty="0">
                <a:ea typeface="+mn-lt"/>
                <a:cs typeface="+mn-lt"/>
              </a:rPr>
              <a:t> Technologies Australia) </a:t>
            </a:r>
          </a:p>
          <a:p>
            <a:pPr lvl="1">
              <a:spcAft>
                <a:spcPts val="600"/>
              </a:spcAft>
            </a:pPr>
            <a:r>
              <a:rPr lang="en-US" sz="2000" dirty="0">
                <a:ea typeface="+mn-lt"/>
                <a:cs typeface="+mn-lt"/>
              </a:rPr>
              <a:t>3. </a:t>
            </a:r>
            <a:r>
              <a:rPr lang="en-US" sz="2000" dirty="0" err="1">
                <a:ea typeface="+mn-lt"/>
                <a:cs typeface="+mn-lt"/>
              </a:rPr>
              <a:t>Rodenburg</a:t>
            </a:r>
            <a:r>
              <a:rPr lang="en-US" sz="2000" dirty="0">
                <a:ea typeface="+mn-lt"/>
                <a:cs typeface="+mn-lt"/>
              </a:rPr>
              <a:t> Biopolymers (Netherlands) </a:t>
            </a:r>
          </a:p>
          <a:p>
            <a:pPr lvl="1">
              <a:spcAft>
                <a:spcPts val="600"/>
              </a:spcAft>
            </a:pPr>
            <a:r>
              <a:rPr lang="en-US" sz="2000" dirty="0">
                <a:ea typeface="+mn-lt"/>
                <a:cs typeface="+mn-lt"/>
              </a:rPr>
              <a:t>4. </a:t>
            </a:r>
            <a:r>
              <a:rPr lang="en-US" sz="2000" dirty="0" err="1">
                <a:ea typeface="+mn-lt"/>
                <a:cs typeface="+mn-lt"/>
              </a:rPr>
              <a:t>Floreon</a:t>
            </a:r>
            <a:r>
              <a:rPr lang="en-US" sz="2000" dirty="0">
                <a:ea typeface="+mn-lt"/>
                <a:cs typeface="+mn-lt"/>
              </a:rPr>
              <a:t> (UK) </a:t>
            </a:r>
          </a:p>
          <a:p>
            <a:pPr lvl="1">
              <a:spcAft>
                <a:spcPts val="600"/>
              </a:spcAft>
            </a:pPr>
            <a:r>
              <a:rPr lang="en-US" sz="2000" dirty="0">
                <a:ea typeface="+mn-lt"/>
                <a:cs typeface="+mn-lt"/>
              </a:rPr>
              <a:t>5. TIPA Corp (Israel)</a:t>
            </a:r>
            <a:endParaRPr lang="en-US" sz="2000" dirty="0"/>
          </a:p>
        </p:txBody>
      </p:sp>
    </p:spTree>
    <p:extLst>
      <p:ext uri="{BB962C8B-B14F-4D97-AF65-F5344CB8AC3E}">
        <p14:creationId xmlns:p14="http://schemas.microsoft.com/office/powerpoint/2010/main" val="26951960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C254521-B000-FD17-1CFD-3D69139EB3AF}"/>
              </a:ext>
            </a:extLst>
          </p:cNvPr>
          <p:cNvSpPr>
            <a:spLocks noGrp="1"/>
          </p:cNvSpPr>
          <p:nvPr>
            <p:ph type="title"/>
          </p:nvPr>
        </p:nvSpPr>
        <p:spPr/>
        <p:txBody>
          <a:bodyPr/>
          <a:lstStyle/>
          <a:p>
            <a:r>
              <a:rPr lang="en-US" b="1" dirty="0"/>
              <a:t>Chitosan</a:t>
            </a:r>
            <a:br>
              <a:rPr lang="en-US" dirty="0"/>
            </a:br>
            <a:r>
              <a:rPr lang="en-US" sz="2800" u="none" strike="noStrike" dirty="0">
                <a:solidFill>
                  <a:srgbClr val="263894"/>
                </a:solidFill>
                <a:effectLst/>
              </a:rPr>
              <a:t>(C6H11NO4)n</a:t>
            </a:r>
            <a:endParaRPr lang="en-US" dirty="0"/>
          </a:p>
        </p:txBody>
      </p:sp>
      <p:sp>
        <p:nvSpPr>
          <p:cNvPr id="3" name="Slide Number Placeholder 2">
            <a:extLst>
              <a:ext uri="{FF2B5EF4-FFF2-40B4-BE49-F238E27FC236}">
                <a16:creationId xmlns:a16="http://schemas.microsoft.com/office/drawing/2014/main" id="{7518738B-C64E-BF80-96CB-1C6F46FD67B8}"/>
              </a:ext>
            </a:extLst>
          </p:cNvPr>
          <p:cNvSpPr>
            <a:spLocks noGrp="1"/>
          </p:cNvSpPr>
          <p:nvPr>
            <p:ph type="sldNum" sz="quarter" idx="11"/>
          </p:nvPr>
        </p:nvSpPr>
        <p:spPr/>
        <p:txBody>
          <a:bodyPr/>
          <a:lstStyle/>
          <a:p>
            <a:fld id="{908AFF50-F27B-4B8C-9AC2-301204B63991}" type="slidenum">
              <a:rPr lang="en-US" smtClean="0"/>
              <a:t>35</a:t>
            </a:fld>
            <a:endParaRPr lang="en-US" dirty="0"/>
          </a:p>
        </p:txBody>
      </p:sp>
      <p:sp>
        <p:nvSpPr>
          <p:cNvPr id="4" name="Footer Placeholder 3">
            <a:extLst>
              <a:ext uri="{FF2B5EF4-FFF2-40B4-BE49-F238E27FC236}">
                <a16:creationId xmlns:a16="http://schemas.microsoft.com/office/drawing/2014/main" id="{88B238CB-13E4-56D1-FB44-970F1F45D610}"/>
              </a:ext>
            </a:extLst>
          </p:cNvPr>
          <p:cNvSpPr>
            <a:spLocks noGrp="1"/>
          </p:cNvSpPr>
          <p:nvPr>
            <p:ph type="ftr" sz="quarter" idx="32"/>
          </p:nvPr>
        </p:nvSpPr>
        <p:spPr/>
        <p:txBody>
          <a:bodyPr/>
          <a:lstStyle/>
          <a:p>
            <a:r>
              <a:rPr lang="en-US"/>
              <a:t>Alternative materials in Packaging - Shared by  claire@packagingtechnologyandresearch.com | 612.807.5341</a:t>
            </a:r>
            <a:endParaRPr lang="en-US" dirty="0"/>
          </a:p>
        </p:txBody>
      </p:sp>
      <p:sp>
        <p:nvSpPr>
          <p:cNvPr id="9" name="Text Placeholder 5">
            <a:extLst>
              <a:ext uri="{FF2B5EF4-FFF2-40B4-BE49-F238E27FC236}">
                <a16:creationId xmlns:a16="http://schemas.microsoft.com/office/drawing/2014/main" id="{1546F1D7-9F7E-50ED-ADE7-54CB4B16384E}"/>
              </a:ext>
            </a:extLst>
          </p:cNvPr>
          <p:cNvSpPr>
            <a:spLocks noGrp="1"/>
          </p:cNvSpPr>
          <p:nvPr>
            <p:ph type="body" sz="quarter" idx="12"/>
          </p:nvPr>
        </p:nvSpPr>
        <p:spPr>
          <a:xfrm>
            <a:off x="201704" y="1638123"/>
            <a:ext cx="3215263" cy="518688"/>
          </a:xfrm>
        </p:spPr>
        <p:txBody>
          <a:bodyPr>
            <a:normAutofit/>
          </a:bodyPr>
          <a:lstStyle/>
          <a:p>
            <a:r>
              <a:rPr lang="en-US" dirty="0"/>
              <a:t>Application</a:t>
            </a:r>
          </a:p>
        </p:txBody>
      </p:sp>
      <p:sp>
        <p:nvSpPr>
          <p:cNvPr id="10" name="TextBox 9">
            <a:extLst>
              <a:ext uri="{FF2B5EF4-FFF2-40B4-BE49-F238E27FC236}">
                <a16:creationId xmlns:a16="http://schemas.microsoft.com/office/drawing/2014/main" id="{8D855703-009A-6E76-3F2C-691B7857DA99}"/>
              </a:ext>
            </a:extLst>
          </p:cNvPr>
          <p:cNvSpPr txBox="1"/>
          <p:nvPr/>
        </p:nvSpPr>
        <p:spPr>
          <a:xfrm>
            <a:off x="201704" y="1943900"/>
            <a:ext cx="554939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Font typeface="Arial"/>
              <a:buChar char="•"/>
            </a:pPr>
            <a:r>
              <a:rPr lang="en-US" sz="2000" dirty="0">
                <a:ea typeface="+mn-lt"/>
                <a:cs typeface="+mn-lt"/>
              </a:rPr>
              <a:t>Chitosan, derived from chitin, is used in food packaging applications due to its antimicrobial properties, biodegradability, and film-forming ability. It can be used as a coating or film to enhance the shelf-life of food products.</a:t>
            </a:r>
            <a:endParaRPr lang="en-US" sz="2000" dirty="0"/>
          </a:p>
        </p:txBody>
      </p:sp>
      <p:sp>
        <p:nvSpPr>
          <p:cNvPr id="11" name="Text Placeholder 5">
            <a:extLst>
              <a:ext uri="{FF2B5EF4-FFF2-40B4-BE49-F238E27FC236}">
                <a16:creationId xmlns:a16="http://schemas.microsoft.com/office/drawing/2014/main" id="{FB0E43EA-9501-D9D4-C6F6-62A70F3B6862}"/>
              </a:ext>
            </a:extLst>
          </p:cNvPr>
          <p:cNvSpPr txBox="1">
            <a:spLocks/>
          </p:cNvSpPr>
          <p:nvPr/>
        </p:nvSpPr>
        <p:spPr>
          <a:xfrm>
            <a:off x="201704" y="4149444"/>
            <a:ext cx="3215263" cy="5186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pitchFamily="2" charset="2"/>
              <a:buNone/>
              <a:defRPr sz="2400" b="0" i="0" kern="1200">
                <a:solidFill>
                  <a:schemeClr val="tx1"/>
                </a:solidFill>
                <a:effectLst>
                  <a:outerShdw blurRad="38100" dist="38100" dir="2700000" algn="tl">
                    <a:srgbClr val="000000">
                      <a:alpha val="43137"/>
                    </a:srgbClr>
                  </a:outerShdw>
                </a:effectLst>
                <a:latin typeface="Rubik" panose="02000604000000020004" pitchFamily="2" charset="-79"/>
                <a:ea typeface="+mn-ea"/>
                <a:cs typeface="Rubik" panose="02000604000000020004" pitchFamily="2" charset="-79"/>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Rubik Light" panose="02000604000000020004" pitchFamily="2" charset="-79"/>
                <a:ea typeface="+mn-ea"/>
                <a:cs typeface="Rubik Light" panose="02000604000000020004" pitchFamily="2" charset="-79"/>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Rubik Light" panose="02000604000000020004" pitchFamily="2" charset="-79"/>
                <a:ea typeface="+mn-ea"/>
                <a:cs typeface="Rubik Light" panose="02000604000000020004" pitchFamily="2" charset="-79"/>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Rubik Light" panose="02000604000000020004" pitchFamily="2" charset="-79"/>
                <a:ea typeface="+mn-ea"/>
                <a:cs typeface="Rubik Light" panose="02000604000000020004" pitchFamily="2" charset="-79"/>
              </a:defRPr>
            </a:lvl4pPr>
            <a:lvl5pPr marL="1828800" indent="0" algn="l" defTabSz="914400" rtl="0" eaLnBrk="1" latinLnBrk="0" hangingPunct="1">
              <a:lnSpc>
                <a:spcPct val="90000"/>
              </a:lnSpc>
              <a:spcBef>
                <a:spcPts val="500"/>
              </a:spcBef>
              <a:buFont typeface="Wingdings" pitchFamily="2" charset="2"/>
              <a:buNone/>
              <a:defRPr sz="1800" b="0" i="0" kern="1200">
                <a:solidFill>
                  <a:schemeClr val="tx1"/>
                </a:solidFill>
                <a:latin typeface="Rubik Light" panose="02000604000000020004" pitchFamily="2" charset="-79"/>
                <a:ea typeface="+mn-ea"/>
                <a:cs typeface="Rubik Light" panose="02000604000000020004"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Potential</a:t>
            </a:r>
          </a:p>
        </p:txBody>
      </p:sp>
      <p:sp>
        <p:nvSpPr>
          <p:cNvPr id="12" name="Text Placeholder 5">
            <a:extLst>
              <a:ext uri="{FF2B5EF4-FFF2-40B4-BE49-F238E27FC236}">
                <a16:creationId xmlns:a16="http://schemas.microsoft.com/office/drawing/2014/main" id="{8EBF4C43-1A1F-BD2C-501C-7FFA56535073}"/>
              </a:ext>
            </a:extLst>
          </p:cNvPr>
          <p:cNvSpPr txBox="1">
            <a:spLocks/>
          </p:cNvSpPr>
          <p:nvPr/>
        </p:nvSpPr>
        <p:spPr>
          <a:xfrm>
            <a:off x="6003731" y="1638123"/>
            <a:ext cx="3215263" cy="5186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pitchFamily="2" charset="2"/>
              <a:buNone/>
              <a:defRPr sz="2400" b="0" i="0" kern="1200">
                <a:solidFill>
                  <a:schemeClr val="tx1"/>
                </a:solidFill>
                <a:effectLst>
                  <a:outerShdw blurRad="38100" dist="38100" dir="2700000" algn="tl">
                    <a:srgbClr val="000000">
                      <a:alpha val="43137"/>
                    </a:srgbClr>
                  </a:outerShdw>
                </a:effectLst>
                <a:latin typeface="Rubik" panose="02000604000000020004" pitchFamily="2" charset="-79"/>
                <a:ea typeface="+mn-ea"/>
                <a:cs typeface="Rubik" panose="02000604000000020004" pitchFamily="2" charset="-79"/>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Rubik Light" panose="02000604000000020004" pitchFamily="2" charset="-79"/>
                <a:ea typeface="+mn-ea"/>
                <a:cs typeface="Rubik Light" panose="02000604000000020004" pitchFamily="2" charset="-79"/>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Rubik Light" panose="02000604000000020004" pitchFamily="2" charset="-79"/>
                <a:ea typeface="+mn-ea"/>
                <a:cs typeface="Rubik Light" panose="02000604000000020004" pitchFamily="2" charset="-79"/>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Rubik Light" panose="02000604000000020004" pitchFamily="2" charset="-79"/>
                <a:ea typeface="+mn-ea"/>
                <a:cs typeface="Rubik Light" panose="02000604000000020004" pitchFamily="2" charset="-79"/>
              </a:defRPr>
            </a:lvl4pPr>
            <a:lvl5pPr marL="1828800" indent="0" algn="l" defTabSz="914400" rtl="0" eaLnBrk="1" latinLnBrk="0" hangingPunct="1">
              <a:lnSpc>
                <a:spcPct val="90000"/>
              </a:lnSpc>
              <a:spcBef>
                <a:spcPts val="500"/>
              </a:spcBef>
              <a:buFont typeface="Wingdings" pitchFamily="2" charset="2"/>
              <a:buNone/>
              <a:defRPr sz="1800" b="0" i="0" kern="1200">
                <a:solidFill>
                  <a:schemeClr val="tx1"/>
                </a:solidFill>
                <a:latin typeface="Rubik Light" panose="02000604000000020004" pitchFamily="2" charset="-79"/>
                <a:ea typeface="+mn-ea"/>
                <a:cs typeface="Rubik Light" panose="02000604000000020004"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Manufacturers</a:t>
            </a:r>
          </a:p>
        </p:txBody>
      </p:sp>
      <p:sp>
        <p:nvSpPr>
          <p:cNvPr id="13" name="Text Placeholder 5">
            <a:extLst>
              <a:ext uri="{FF2B5EF4-FFF2-40B4-BE49-F238E27FC236}">
                <a16:creationId xmlns:a16="http://schemas.microsoft.com/office/drawing/2014/main" id="{E04CFC5D-E809-289A-E9E6-9E1B0E5AC520}"/>
              </a:ext>
            </a:extLst>
          </p:cNvPr>
          <p:cNvSpPr txBox="1">
            <a:spLocks/>
          </p:cNvSpPr>
          <p:nvPr/>
        </p:nvSpPr>
        <p:spPr>
          <a:xfrm>
            <a:off x="6003731" y="4378029"/>
            <a:ext cx="3215263" cy="51868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pitchFamily="2" charset="2"/>
              <a:buNone/>
              <a:defRPr sz="2400" b="0" i="0" kern="1200">
                <a:solidFill>
                  <a:schemeClr val="tx1"/>
                </a:solidFill>
                <a:effectLst>
                  <a:outerShdw blurRad="38100" dist="38100" dir="2700000" algn="tl">
                    <a:srgbClr val="000000">
                      <a:alpha val="43137"/>
                    </a:srgbClr>
                  </a:outerShdw>
                </a:effectLst>
                <a:latin typeface="Rubik" panose="02000604000000020004" pitchFamily="2" charset="-79"/>
                <a:ea typeface="+mn-ea"/>
                <a:cs typeface="Rubik" panose="02000604000000020004" pitchFamily="2" charset="-79"/>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Rubik Light" panose="02000604000000020004" pitchFamily="2" charset="-79"/>
                <a:ea typeface="+mn-ea"/>
                <a:cs typeface="Rubik Light" panose="02000604000000020004" pitchFamily="2" charset="-79"/>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Rubik Light" panose="02000604000000020004" pitchFamily="2" charset="-79"/>
                <a:ea typeface="+mn-ea"/>
                <a:cs typeface="Rubik Light" panose="02000604000000020004" pitchFamily="2" charset="-79"/>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Rubik Light" panose="02000604000000020004" pitchFamily="2" charset="-79"/>
                <a:ea typeface="+mn-ea"/>
                <a:cs typeface="Rubik Light" panose="02000604000000020004" pitchFamily="2" charset="-79"/>
              </a:defRPr>
            </a:lvl4pPr>
            <a:lvl5pPr marL="1828800" indent="0" algn="l" defTabSz="914400" rtl="0" eaLnBrk="1" latinLnBrk="0" hangingPunct="1">
              <a:lnSpc>
                <a:spcPct val="90000"/>
              </a:lnSpc>
              <a:spcBef>
                <a:spcPts val="500"/>
              </a:spcBef>
              <a:buFont typeface="Wingdings" pitchFamily="2" charset="2"/>
              <a:buNone/>
              <a:defRPr sz="1800" b="0" i="0" kern="1200">
                <a:solidFill>
                  <a:schemeClr val="tx1"/>
                </a:solidFill>
                <a:latin typeface="Rubik Light" panose="02000604000000020004" pitchFamily="2" charset="-79"/>
                <a:ea typeface="+mn-ea"/>
                <a:cs typeface="Rubik Light" panose="02000604000000020004"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Commercialized</a:t>
            </a:r>
          </a:p>
        </p:txBody>
      </p:sp>
      <p:sp>
        <p:nvSpPr>
          <p:cNvPr id="14" name="TextBox 13">
            <a:extLst>
              <a:ext uri="{FF2B5EF4-FFF2-40B4-BE49-F238E27FC236}">
                <a16:creationId xmlns:a16="http://schemas.microsoft.com/office/drawing/2014/main" id="{F1A85DE9-0DDF-4063-19A3-E763A9919DBB}"/>
              </a:ext>
            </a:extLst>
          </p:cNvPr>
          <p:cNvSpPr txBox="1"/>
          <p:nvPr/>
        </p:nvSpPr>
        <p:spPr>
          <a:xfrm>
            <a:off x="6003731" y="4704205"/>
            <a:ext cx="455197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Font typeface="Arial"/>
              <a:buChar char="•"/>
            </a:pPr>
            <a:r>
              <a:rPr lang="en-US" sz="2000" dirty="0">
                <a:ea typeface="+mn-lt"/>
                <a:cs typeface="+mn-lt"/>
              </a:rPr>
              <a:t>Limited to coatings</a:t>
            </a:r>
            <a:endParaRPr lang="en-US" sz="2000" dirty="0"/>
          </a:p>
        </p:txBody>
      </p:sp>
      <p:sp>
        <p:nvSpPr>
          <p:cNvPr id="15" name="TextBox 14">
            <a:extLst>
              <a:ext uri="{FF2B5EF4-FFF2-40B4-BE49-F238E27FC236}">
                <a16:creationId xmlns:a16="http://schemas.microsoft.com/office/drawing/2014/main" id="{4E00D94E-DC55-1717-F7E2-D626195BAFE3}"/>
              </a:ext>
            </a:extLst>
          </p:cNvPr>
          <p:cNvSpPr txBox="1"/>
          <p:nvPr/>
        </p:nvSpPr>
        <p:spPr>
          <a:xfrm>
            <a:off x="201704" y="4475620"/>
            <a:ext cx="455197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spcAft>
                <a:spcPts val="600"/>
              </a:spcAft>
              <a:buFont typeface="Arial"/>
              <a:buChar char="•"/>
            </a:pPr>
            <a:r>
              <a:rPr lang="en-US" sz="2000" dirty="0">
                <a:ea typeface="+mn-lt"/>
                <a:cs typeface="+mn-lt"/>
              </a:rPr>
              <a:t>Fresh produce packaging, seafood, and other</a:t>
            </a:r>
            <a:endParaRPr lang="en-US" sz="2000" dirty="0"/>
          </a:p>
        </p:txBody>
      </p:sp>
      <p:sp>
        <p:nvSpPr>
          <p:cNvPr id="16" name="TextBox 15">
            <a:extLst>
              <a:ext uri="{FF2B5EF4-FFF2-40B4-BE49-F238E27FC236}">
                <a16:creationId xmlns:a16="http://schemas.microsoft.com/office/drawing/2014/main" id="{FD7E5AC9-AFBB-1F45-88BF-74385D845CB1}"/>
              </a:ext>
            </a:extLst>
          </p:cNvPr>
          <p:cNvSpPr txBox="1"/>
          <p:nvPr/>
        </p:nvSpPr>
        <p:spPr>
          <a:xfrm>
            <a:off x="5991726" y="1943900"/>
            <a:ext cx="6200274"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spcAft>
                <a:spcPts val="600"/>
              </a:spcAft>
              <a:buFont typeface="+mj-lt"/>
              <a:buAutoNum type="arabicPeriod"/>
            </a:pPr>
            <a:r>
              <a:rPr lang="en-US" sz="2000" dirty="0" err="1">
                <a:ea typeface="+mn-lt"/>
                <a:cs typeface="+mn-lt"/>
              </a:rPr>
              <a:t>ChitoTech</a:t>
            </a:r>
            <a:r>
              <a:rPr lang="en-US" sz="2000" dirty="0">
                <a:ea typeface="+mn-lt"/>
                <a:cs typeface="+mn-lt"/>
              </a:rPr>
              <a:t> (USA)</a:t>
            </a:r>
          </a:p>
          <a:p>
            <a:pPr marL="457200" indent="-457200">
              <a:spcAft>
                <a:spcPts val="600"/>
              </a:spcAft>
              <a:buFont typeface="+mj-lt"/>
              <a:buAutoNum type="arabicPeriod"/>
            </a:pPr>
            <a:r>
              <a:rPr lang="en-US" sz="2000" dirty="0" err="1">
                <a:ea typeface="+mn-lt"/>
                <a:cs typeface="+mn-lt"/>
              </a:rPr>
              <a:t>ChitosanLab</a:t>
            </a:r>
            <a:r>
              <a:rPr lang="en-US" sz="2000" dirty="0">
                <a:ea typeface="+mn-lt"/>
                <a:cs typeface="+mn-lt"/>
              </a:rPr>
              <a:t> (Japan)</a:t>
            </a:r>
          </a:p>
          <a:p>
            <a:pPr marL="457200" indent="-457200">
              <a:spcAft>
                <a:spcPts val="600"/>
              </a:spcAft>
              <a:buFont typeface="+mj-lt"/>
              <a:buAutoNum type="arabicPeriod"/>
            </a:pPr>
            <a:r>
              <a:rPr lang="en-US" sz="2000" dirty="0" err="1">
                <a:ea typeface="+mn-lt"/>
                <a:cs typeface="+mn-lt"/>
              </a:rPr>
              <a:t>Heppe</a:t>
            </a:r>
            <a:r>
              <a:rPr lang="en-US" sz="2000" dirty="0">
                <a:ea typeface="+mn-lt"/>
                <a:cs typeface="+mn-lt"/>
              </a:rPr>
              <a:t> Medical Chitosan GmbH (Germany)</a:t>
            </a:r>
          </a:p>
          <a:p>
            <a:pPr marL="457200" indent="-457200">
              <a:spcAft>
                <a:spcPts val="600"/>
              </a:spcAft>
              <a:buFont typeface="+mj-lt"/>
              <a:buAutoNum type="arabicPeriod"/>
            </a:pPr>
            <a:r>
              <a:rPr lang="en-US" sz="2000" dirty="0" err="1">
                <a:ea typeface="+mn-lt"/>
                <a:cs typeface="+mn-lt"/>
              </a:rPr>
              <a:t>Primex</a:t>
            </a:r>
            <a:r>
              <a:rPr lang="en-US" sz="2000" dirty="0">
                <a:ea typeface="+mn-lt"/>
                <a:cs typeface="+mn-lt"/>
              </a:rPr>
              <a:t> </a:t>
            </a:r>
            <a:r>
              <a:rPr lang="en-US" sz="2000" dirty="0" err="1">
                <a:ea typeface="+mn-lt"/>
                <a:cs typeface="+mn-lt"/>
              </a:rPr>
              <a:t>ehf</a:t>
            </a:r>
            <a:r>
              <a:rPr lang="en-US" sz="2000" dirty="0">
                <a:ea typeface="+mn-lt"/>
                <a:cs typeface="+mn-lt"/>
              </a:rPr>
              <a:t> (Iceland)</a:t>
            </a:r>
          </a:p>
          <a:p>
            <a:pPr marL="457200" indent="-457200">
              <a:spcAft>
                <a:spcPts val="600"/>
              </a:spcAft>
              <a:buFont typeface="+mj-lt"/>
              <a:buAutoNum type="arabicPeriod"/>
            </a:pPr>
            <a:r>
              <a:rPr lang="en-US" sz="2000" dirty="0">
                <a:ea typeface="+mn-lt"/>
                <a:cs typeface="+mn-lt"/>
              </a:rPr>
              <a:t>Golden-Shell Pharmaceutical Co., Ltd. (China)</a:t>
            </a:r>
          </a:p>
        </p:txBody>
      </p:sp>
    </p:spTree>
    <p:extLst>
      <p:ext uri="{BB962C8B-B14F-4D97-AF65-F5344CB8AC3E}">
        <p14:creationId xmlns:p14="http://schemas.microsoft.com/office/powerpoint/2010/main" val="18131972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B2CC056-AD3C-99D1-D7BA-DCC96B14AADE}"/>
              </a:ext>
            </a:extLst>
          </p:cNvPr>
          <p:cNvPicPr>
            <a:picLocks noChangeAspect="1"/>
          </p:cNvPicPr>
          <p:nvPr/>
        </p:nvPicPr>
        <p:blipFill rotWithShape="1">
          <a:blip r:embed="rId3"/>
          <a:srcRect l="24448" t="46199" r="56999" b="4809"/>
          <a:stretch/>
        </p:blipFill>
        <p:spPr>
          <a:xfrm>
            <a:off x="2323710" y="1539347"/>
            <a:ext cx="2077209" cy="34229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AFBE22A8-16C2-450B-BEF0-CF181720E366}"/>
              </a:ext>
            </a:extLst>
          </p:cNvPr>
          <p:cNvPicPr>
            <a:picLocks noChangeAspect="1"/>
          </p:cNvPicPr>
          <p:nvPr/>
        </p:nvPicPr>
        <p:blipFill rotWithShape="1">
          <a:blip r:embed="rId3"/>
          <a:srcRect l="23985" t="5220" r="63409" b="61436"/>
          <a:stretch/>
        </p:blipFill>
        <p:spPr>
          <a:xfrm rot="1114928">
            <a:off x="3477874" y="4858352"/>
            <a:ext cx="1132765" cy="18697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ontent Placeholder 2">
            <a:extLst>
              <a:ext uri="{FF2B5EF4-FFF2-40B4-BE49-F238E27FC236}">
                <a16:creationId xmlns:a16="http://schemas.microsoft.com/office/drawing/2014/main" id="{92110031-9707-463C-83DE-E960E3097277}"/>
              </a:ext>
            </a:extLst>
          </p:cNvPr>
          <p:cNvSpPr>
            <a:spLocks noGrp="1"/>
          </p:cNvSpPr>
          <p:nvPr>
            <p:ph type="title"/>
          </p:nvPr>
        </p:nvSpPr>
        <p:spPr/>
        <p:txBody>
          <a:bodyPr>
            <a:noAutofit/>
          </a:bodyPr>
          <a:lstStyle/>
          <a:p>
            <a:r>
              <a:rPr lang="en-US" spc="-22" dirty="0">
                <a:solidFill>
                  <a:srgbClr val="263894"/>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SOURCING  </a:t>
            </a:r>
            <a:br>
              <a:rPr lang="en-US" spc="-22" dirty="0">
                <a:solidFill>
                  <a:srgbClr val="263894"/>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br>
            <a:r>
              <a:rPr lang="en-US" b="1" dirty="0">
                <a:effectLst>
                  <a:outerShdw blurRad="38100" dist="38100" dir="2700000" algn="tl">
                    <a:srgbClr val="000000">
                      <a:alpha val="43137"/>
                    </a:srgbClr>
                  </a:outerShdw>
                </a:effectLst>
              </a:rPr>
              <a:t>Selected Biomass Derived </a:t>
            </a:r>
            <a:r>
              <a:rPr lang="en-US" b="1" dirty="0"/>
              <a:t>P</a:t>
            </a:r>
            <a:r>
              <a:rPr lang="en-US" b="1" dirty="0">
                <a:effectLst>
                  <a:outerShdw blurRad="38100" dist="38100" dir="2700000" algn="tl">
                    <a:srgbClr val="000000">
                      <a:alpha val="43137"/>
                    </a:srgbClr>
                  </a:outerShdw>
                </a:effectLst>
              </a:rPr>
              <a:t>olymers in Use </a:t>
            </a:r>
            <a:r>
              <a:rPr lang="en-US" b="1" dirty="0"/>
              <a:t>T</a:t>
            </a:r>
            <a:r>
              <a:rPr lang="en-US" b="1" dirty="0">
                <a:effectLst>
                  <a:outerShdw blurRad="38100" dist="38100" dir="2700000" algn="tl">
                    <a:srgbClr val="000000">
                      <a:alpha val="43137"/>
                    </a:srgbClr>
                  </a:outerShdw>
                </a:effectLst>
              </a:rPr>
              <a:t>oday</a:t>
            </a:r>
          </a:p>
        </p:txBody>
      </p:sp>
      <p:sp>
        <p:nvSpPr>
          <p:cNvPr id="2" name="Footer Placeholder 1">
            <a:extLst>
              <a:ext uri="{FF2B5EF4-FFF2-40B4-BE49-F238E27FC236}">
                <a16:creationId xmlns:a16="http://schemas.microsoft.com/office/drawing/2014/main" id="{003F8A18-0C45-B02A-2594-0A1C4EF0780B}"/>
              </a:ext>
            </a:extLst>
          </p:cNvPr>
          <p:cNvSpPr>
            <a:spLocks noGrp="1"/>
          </p:cNvSpPr>
          <p:nvPr>
            <p:ph type="ftr" sz="quarter" idx="13"/>
          </p:nvPr>
        </p:nvSpPr>
        <p:spPr>
          <a:xfrm>
            <a:off x="0" y="6606403"/>
            <a:ext cx="10222832" cy="255985"/>
          </a:xfrm>
        </p:spPr>
        <p:txBody>
          <a:bodyPr/>
          <a:lstStyle/>
          <a:p>
            <a:r>
              <a:rPr lang="en-US" dirty="0"/>
              <a:t>Future of Food Packaging | More Sustainable Food Packaging - Shared by  claire@packagingtechnologyandresearch.com | 612.807.5341</a:t>
            </a:r>
          </a:p>
        </p:txBody>
      </p:sp>
      <p:sp>
        <p:nvSpPr>
          <p:cNvPr id="4" name="Slide Number Placeholder 13">
            <a:extLst>
              <a:ext uri="{FF2B5EF4-FFF2-40B4-BE49-F238E27FC236}">
                <a16:creationId xmlns:a16="http://schemas.microsoft.com/office/drawing/2014/main" id="{5229DDB5-6960-17BD-B1D7-CDB32E44FA88}"/>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36</a:t>
            </a:fld>
            <a:endParaRPr lang="en-US" dirty="0"/>
          </a:p>
        </p:txBody>
      </p:sp>
      <p:pic>
        <p:nvPicPr>
          <p:cNvPr id="6" name="Picture 5">
            <a:extLst>
              <a:ext uri="{FF2B5EF4-FFF2-40B4-BE49-F238E27FC236}">
                <a16:creationId xmlns:a16="http://schemas.microsoft.com/office/drawing/2014/main" id="{81E98B3B-DD7E-15A5-E5CE-A6EA74AD3678}"/>
              </a:ext>
            </a:extLst>
          </p:cNvPr>
          <p:cNvPicPr>
            <a:picLocks noChangeAspect="1"/>
          </p:cNvPicPr>
          <p:nvPr/>
        </p:nvPicPr>
        <p:blipFill rotWithShape="1">
          <a:blip r:embed="rId3"/>
          <a:srcRect l="36249" t="6146" r="51145" b="60510"/>
          <a:stretch/>
        </p:blipFill>
        <p:spPr>
          <a:xfrm rot="731543">
            <a:off x="10972844" y="3514181"/>
            <a:ext cx="979280" cy="16164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677D1783-822A-4174-C95E-79C5A4A29EDF}"/>
              </a:ext>
            </a:extLst>
          </p:cNvPr>
          <p:cNvPicPr>
            <a:picLocks noChangeAspect="1"/>
          </p:cNvPicPr>
          <p:nvPr/>
        </p:nvPicPr>
        <p:blipFill rotWithShape="1">
          <a:blip r:embed="rId3"/>
          <a:srcRect l="73958" t="46199" r="10208" b="4809"/>
          <a:stretch/>
        </p:blipFill>
        <p:spPr>
          <a:xfrm>
            <a:off x="4604996" y="1707452"/>
            <a:ext cx="1979142" cy="38214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02DD89B0-C2A5-2BDC-ACDA-06A809079563}"/>
              </a:ext>
            </a:extLst>
          </p:cNvPr>
          <p:cNvPicPr>
            <a:picLocks noChangeAspect="1"/>
          </p:cNvPicPr>
          <p:nvPr/>
        </p:nvPicPr>
        <p:blipFill rotWithShape="1">
          <a:blip r:embed="rId3"/>
          <a:srcRect l="7399" t="48380" r="79718" b="5247"/>
          <a:stretch/>
        </p:blipFill>
        <p:spPr>
          <a:xfrm>
            <a:off x="84790" y="1535326"/>
            <a:ext cx="1991760" cy="4473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Picture 15">
            <a:extLst>
              <a:ext uri="{FF2B5EF4-FFF2-40B4-BE49-F238E27FC236}">
                <a16:creationId xmlns:a16="http://schemas.microsoft.com/office/drawing/2014/main" id="{C98322A3-04BD-062B-63B2-B722339E60D4}"/>
              </a:ext>
            </a:extLst>
          </p:cNvPr>
          <p:cNvPicPr>
            <a:picLocks noChangeAspect="1"/>
          </p:cNvPicPr>
          <p:nvPr/>
        </p:nvPicPr>
        <p:blipFill rotWithShape="1">
          <a:blip r:embed="rId3"/>
          <a:srcRect l="45160" t="46199" r="42713" b="4809"/>
          <a:stretch/>
        </p:blipFill>
        <p:spPr>
          <a:xfrm>
            <a:off x="6877742" y="1987967"/>
            <a:ext cx="1669532" cy="42088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3491AC18-C840-714E-9E18-7FBE6A3157DD}"/>
              </a:ext>
            </a:extLst>
          </p:cNvPr>
          <p:cNvPicPr>
            <a:picLocks noChangeAspect="1"/>
          </p:cNvPicPr>
          <p:nvPr/>
        </p:nvPicPr>
        <p:blipFill rotWithShape="1">
          <a:blip r:embed="rId3"/>
          <a:srcRect l="59420" t="46199" r="28173" b="4809"/>
          <a:stretch/>
        </p:blipFill>
        <p:spPr>
          <a:xfrm>
            <a:off x="8840878" y="1631794"/>
            <a:ext cx="1905696" cy="46958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a:extLst>
              <a:ext uri="{FF2B5EF4-FFF2-40B4-BE49-F238E27FC236}">
                <a16:creationId xmlns:a16="http://schemas.microsoft.com/office/drawing/2014/main" id="{47D44649-7D7C-81D6-9154-F4CA718F3C47}"/>
              </a:ext>
            </a:extLst>
          </p:cNvPr>
          <p:cNvPicPr>
            <a:picLocks noChangeAspect="1"/>
          </p:cNvPicPr>
          <p:nvPr/>
        </p:nvPicPr>
        <p:blipFill rotWithShape="1">
          <a:blip r:embed="rId3"/>
          <a:srcRect l="60680" t="6146" r="28992" b="61757"/>
          <a:stretch/>
        </p:blipFill>
        <p:spPr>
          <a:xfrm rot="21279557">
            <a:off x="2579402" y="5291387"/>
            <a:ext cx="667631" cy="12947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6658D3A1-DCDD-F53F-1423-0755F210DFA0}"/>
              </a:ext>
            </a:extLst>
          </p:cNvPr>
          <p:cNvPicPr>
            <a:picLocks noChangeAspect="1"/>
          </p:cNvPicPr>
          <p:nvPr/>
        </p:nvPicPr>
        <p:blipFill rotWithShape="1">
          <a:blip r:embed="rId3"/>
          <a:srcRect l="49542" t="6146" r="41871" b="61757"/>
          <a:stretch/>
        </p:blipFill>
        <p:spPr>
          <a:xfrm rot="622575">
            <a:off x="6212639" y="4736703"/>
            <a:ext cx="661912" cy="15439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87E8D6A9-E745-CBEC-3CA0-FC26E71F36B5}"/>
              </a:ext>
            </a:extLst>
          </p:cNvPr>
          <p:cNvPicPr>
            <a:picLocks noChangeAspect="1"/>
          </p:cNvPicPr>
          <p:nvPr/>
        </p:nvPicPr>
        <p:blipFill rotWithShape="1">
          <a:blip r:embed="rId3"/>
          <a:srcRect l="74666" t="6146" r="7489" b="61757"/>
          <a:stretch/>
        </p:blipFill>
        <p:spPr>
          <a:xfrm rot="20712865">
            <a:off x="10524025" y="1612032"/>
            <a:ext cx="1342231" cy="15064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405594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data:image/png;base64,iVBORw0KGgoAAAANSUhEUgAABAAAAAHUCAYAAACkilodAAAAAXNSR0IArs4c6QAAAARnQU1BAACxjwv8YQUAAAAJcEhZcwAADsMAAA7DAcdvqGQAAP+lSURBVHhe7N0FXBVZ+wfwH90domB3goJdoGJ3t9jt2rl2rt3d3d3djYGAgCggIN0d9z7/c+8dFIxd3XXf/77vPt/P5yozc+6ZM+ecmTvnzMwZNRLAGGOMMcYYY4yx/2nq0v+MMcYYY4wxxhj7H8YdAIwxxhhjjDHG2L8AdwAwxhhjjDHGGGP/AtwBwBhjjDHGGGOM/QtwBwBjjDHGGGOMMfYvwB0AjDHGGGOMMcbYvwB3ADDGGGOMMcYYY/8C3AHAGGOMMcYYY4z9C3x/B0BWPHw8vBGelC7N+O+UkRAKTw9/JBFJc/4pshH+1he+b0OR/ROSlhkTBI/X/sjIkktzfr7ksCB4eXjAw9MbUSlf1ovEsLfw8AlBljT9NUlhb+DxJgTyf1x5/HxZaYnw8fJAVKo040+QZ6TA1/sVgv5KJH8gPT4c3q99kJQpzfibpCWFi/rjg/jfqyDsb5MSG4Sn4cHIOUKkxYWIY+NbpEjTf1ZmShx8Ah8gUaaazogJFMeit8jM/vuORb8vGf4enghNyJCm2c+SFOaH1/7v8Wd/ZhIifXA/OkGa+nGZse/h4f0GaZlSZfvLshDq+xpvgiIg+4s/SZlJMfD29kL8f/cpE2OMsf9B398BEH4FrR1dsPaBL/6bm2oB139DbfveeJD1s04YfpZYrHdrizYDFiD6J5ynBh8dD/smvREY9VdP57/h/V10a+aMKvb2sK/TBGdffpAWfHJ7tRvsW85DuDT9NQ9WdoV9t7k/8QTunyv69V20qGuPPS+lGX9C6vtn6OBaHeP/SiR/4M2F1WjQpAUeBEsz/iY+d9egnn0LXP69CsL+JvHYNKg1Jiy+AZm063mfnYUa9v3xVP5XjvAZuL5iFDr3mI0IqV33/tAY2Dfri+CYv6/T6vc9hpt9bSy4ESRNs5/l4fLOaOI2CdF/qmgjsaBrUyzYHShN/7jQk9Pg4Nodvh+SpDl/VTgWtXZFj0mbkZwtzfqTgh8egatLPVzwl2Ywxhhj/xD8CMD/qGIDDiDD/xZK5TeS5vxcIV73cPtDGmZdfo60yLfoU7OotOTHNFrwEBkP1sFAR1Oaw36PYYnaeB4QjwO/1JDmMPZnpCHU/y1Sf/pdHjJEBvojd79jicFHkOF3DcWsDaU5jCmkIPjte/yVvt8ibjuQHnAf9oVNpTmMMcYY+yN/qgPg9tHJaN++BVp06o11Zz67EinPguf5jejQtjVatGiBiVPXIyJZWia8PvQr+i67CO89Ig6xfPDyo4hTnISmRuHkmonK77Rq1Rbr9t7Gx4v0WYnYO38U+o/cimhplkLgi73o1qI/bkVKMwR58Hvs+KUX2oh4ug+ZD8/wMMwe1ALr7+e9Ep6ZFIolc3sq19ei/xTc8s4VyWdkGak4uXo+2rRqpQzfefwU3Hkf/fFOCJ/LK9C+/yr4hNzHtJ5dlGFaD5mNJ/6xUgiVuIDnmDd8qGqd7dph3Op9+PCNq23uJxai47AtyB2D4pbCOYNbYMaxt8rpOI/zGObWSRlf374Tcc3j06XU8MtL0G7QFITGpSmnMwPuYdrwHsqwPXuOwIkHf3DVJS0WFzZNU4Zv2bIVlm++iAzpikjM1aXoPnUz0hITcXT2RAwduwsxamqqhV8R7XMJkzq1FXF1wYgF+xAYLy0QXuwej3bjNyA9p7AzknBz9zyxzpbKdc9bdgTJUiOF5NnYP6c3uiy6gJCHh9C5naKO9cDau++Uy91PzUFn8Z32XQfixtu8eR/+4iLGubkp42zRpQsW7L2KXMlA0usrGD2gq3J5nz7jcPFZ3jsaPjw4jF5d2imXDxo8C4/exEhLvi3p+SPM69URLcV3+k3Zj8iv3DuTFXgfi0f0RGsRpkeP4bj/Ltf9or6n0aXfSLy6shsDWon86DcFF15645cBXbDktA+ebB6KLqPmIyYl16WqwFvo0qUn9t5+o1pbtC+2Th+EjiL+Dh2649jd98pgHxEh4sZZjOvQRrltY5ddR6K06Jte7UfLToNwJ8gL+xeNR1vxvS79RuGqT64dXSE7HU+OrUCb1qr95tc5OxCrqo5fkIecQe8uo/AiJm8cFxd1Ra9Ze5AcHYrZIzpjzI778D66HK2U9aMfDnmq9tsr23LSMQWvPrvnNtnnKuaKsm0llvfpMxbPQnLll9iWToMmIvDaZriJ5S0HzcRDUbRZQQ8wfaTq+NCjxzAcuxcgfSGvhGBPDOvRAmtvREhzBJLj2oYx6DByO+LEZPrb25g0tLsyrl69RuH0o8/K4Cvogzvmjemt/E63boNw8OYb1YLsFBxeMhYDZ5/Mc6u+Ih3Dc9IRfglunYbgQag39swfozwWthBx7JXiyE6JwZKxw3AiIB1+Z5ejx6DR8MtVndPj3mHedNW+0HLgDDzIvVAhIQj7Fo5EV7G8bdtO2H3uFXIOY9dXj8Dyyz7iWPcMA7u2wLHXQNjFRWg3+FeES+Uiy0rH2fWT0ba1SFevXtj46BvHorgAjBvUFVM3XcLDcxvQR6yvVes2WHXc/YtGY6LXJYzspzr2urmNx4uwb9yTnhKI6f16Yulhd+SO4t3VzejSqz8evkvBvQ3iGD1+G2KD7mFEjw4izo6YeuiBMlzYs23KdLRs3RbbrrzLEwdEvu2aOwxdxPJ27brgwBVfxe6lEh+A8YO6YeOJe5jftzNadHbDNg9RO5I+4NDSMcp0t2nTHku2Xha/e99/P31m4An06joWz8M9sWHKMOVxpEXPkTjx8LO7HTIScWPnHPRrKZaLMPPF727KZ50/Ge/uYtGwHso4eoo4HgZ8ditaRgY8dy75GMfyo974vP9IEcdUEYdiuSKOk5+nQ5Ie7oNRbsNwK4rwfPsIuE347eOxIW8cI75MRy6R11ai/YAJCIgUe0NqEGb274nfDt7ArcPL0EN8v4XI0+lbLiHrs8dPnp1ag54dxfIOHTDlxH1p7lckeGFc1+5YdvwRPh01UnBy0Tj0HbkEYbmOZ7H3r2Ga9BsxdM6ZPL/dOZK8L2N2/y7K3wTF78zzD59VZMYYY+w/gb7X+8NUUtOM7O0tKX/5ylTfxYWqly1EOprqNPNMJMkUYTIT6M7c1mShY0blnOqRS+3aVMjKnMq2/Y0CEpUh6N58V8pXyZ5K2pSjOvVcyG38AUpKDaWVnSqQrmEhcqrtQvWrOpG5UT5qPecWJWSKL2VE0/T2VaiYw1gKVsai4nFlBlmiKO0PlCunk9/fpnp2ZmRRsAzVc3am6lWKkVGpalSwIGjosXhlmNfHR5IxypFTTWMqX7M2udSrTWWsDMiqgit5RGQow+SREknTm9mTcf4SyjhdXGpRCUsDUrdxoVuRWcogD7a5kX7+ylS5uAnZ165LLnVFGHMdMinbgjxjUpVhEnzvUp3C+ciuQlURhwvVrWlPJnpaVK71HIpUrjaCptcpQ6Wdh1FYGtGb6+upgGkJOuCbrvy+QpTHCiqoXZy2eCdRoscOKmlsTCUca4n46lGVcjZkYFuZLvvFKMP6b+xIKFiTfEITKTXoBtXIb0oFylcjZxdnqupQmPTMC9Lmm0GkyrnPpH2gjT3sSVfflhxruZBz9WpkZWxFjaZcoliR1qiL86lquUKkqa1L5Z3qUtf+60Tqv3Rmch1CAUdyKGZKDnVEfahbU2yTHhWpO5H8k1V5d2liFYLjIEpOF9PpkbR/cA0y0LMhhxou5FKzJtmYWVDVwQcpQmSDPDuTZrUqQNrV2lKjCqVEedQnhxL5ydDShgb36EElqtRQ5m15W31Sz9+K3JNVdc7v4k6yNTGjksq8cqEaDiVJW1uPOs08QukiSNLrI1TezJiKOtQQ+VOfHCvYkn6+snTipWqr4u4vogJ6JlShhihbl7pUqaQFmZRuSh5RqrL9UhYF31xFRfTEtpZzUpZP5bL5yKp8JTIyAi27rwoV++wg1bA0EmFU5VLNoQgZWxem7XcjVOXycBUZm5tSMbvyVLmGM9WsOYbu+d6i8gX0qKOIJOPeLDLKX4vcwxKV8ZHYCx9s+YUsbErTyVcJlBbhTn3tbci6sD3VE9tdp2YFMtLXol92+Si3W2Q4vT4ykay19alMZbEvuNShciWtqXiVwmRqW4wu+Ssj/dKNWaSmb0etaluTbUlH5bGgaimRZwZlaPnlMNWxICOWLkxqRCa6llSxWn1yqVWL7CzMqVL3DRSSoqp1z85PJXMUo0PvRcqzAqlnGQsadNhXuUwp+SG5WlhQ5wUnKCn8DbWsZEKWNVpTtcoVRX7Vo7L5jcmylD2Na+1KpZxE2Yr9s5iVLhmVG0T+yn1KRhHX1lAFY0MqaS+VbUVbMi1YQZRtnCqPb84iA7GOYjZlyLGmC9WqPYmeB9+l2rZmlL9cVVW5VC5CemYFaP3VgC/3l7g31K6yLTWYcJoUhyoFuSySepfVIpcFdyjl3SVysjYR+311ZVxV7QuRnkVR2nUv5Ov7npAe5k6NilqQVSknkbfOVMOxOOkZW9Ci035ii7Lo9qqBlL94Q3oUrtqHFF6eHkdmuvZ06oPI/bdbqJC+JVUtZkx2FZ3IWeSLY/H8pGtgTotO+VFGUhTNG9aUChpqkLFtWWrZfTC9jiJ6urs/GcCeqtQwoUq16yiPY6UsdCm/Uwfyj1OtKyv5LU11LkoWBcpTHcVxrI4DmRtrU5817pSSTXR5STdluWgbmlONOi508JXY/9a1JRSuS/7hScrfiL1DnEjHPB851asn5UcR2nk3+Mv8CH9BNcS+Vqh8A7IrXJJqifXVr1aBLHVNqdn0e5SsCCPPosDTC6iUgT7ZlRLlVa8+lS+Sn8yLNqdzXgnKaIiuUW0Y07ATirqVRNu6lqVKHX6luHRpjdmJtGaQC9lW6EGvRRKPDi9HKO9C7coUpZoijTWqlCZd8TvXacQ0Kl9ZdfyuWsKc1Ezs6eS7OGUUmfGvaXTNQmRpV5HqKvKldiUyNdSmgZs8KFXkC4W/pJqlLMQxpjqVs69Ndet2oWMBH2jd0JqkZ1OWaovv1KtbhSxNdch5/HkSPwHfJc1jGeU3tqVqxYyoaGVxHHGuR/aFLEnXrBBtv/NeytN4OjqwGlmYFaGaYj0uLjWosI0eVRu6jyKVPy9yinm8h6qaG1LRnN8I+8JkbFOMdj+I/BTH9Nbi2GxGlcV+ooyjWEGqWsuQCtbuSh9EvqUGXqPqNqZkmysOPfNCtO12Tjo+Sf3gRQO7OFM+XZB58arUZcQcihbHhYi728hRpMO6iDjHqO9M9iVEOvLVypWOvN5t60lqBZzoeYAoh3hPalbUimyLlibrEmVV9bNKGTLVVqd6486p8lSWQfdX9xX7giGVq1GbatcsL7ZJi/qseiz2LIX3NEIcy6p2mUPxih068jbVMLekXks/7d9ip6flnWpSYYfu9EZstzjY0btzsym/+E0pUammyBvxG1HKiuwqlSYjcczbL/YBxbEo7PJyKmdkSKUcaqqORRUKkFlhBzr9SnVuwhhjjP2n/GAHgAbZNB5PXmFxypP8lHc3qVERc3LsOIfixK9jyL1dVMjEgFqP30EfEsVZT0YGvbp1girn16Zmi+8qo1F0AAA2NO/aB8oUkaSLE5Any5uRjkFRWnL2GSWJE3dZUhKdXjZENH4K0ZZbonXwnR0Ap2e3JD29OnTUXzRC5HJKiQ+idX3LK67BfNYBAGo87RhFpIqViUZl2NXZlE/TkqZceKMMk1vgheVkaWlF846+Usap+LF/eW45FTEA9d0VpAyj7AAQcXZceJ5iMsRpRFY6BZwcSxawpjkPwpVhTg4vTeZVe9FL0SBXyEoLoxW9apJxkSp0/52iIZm3AyBLNN6cC1tR32U3pRMTKY5aQ0S6E2nfmBZkXawR3fmgOIOTUXzETWpWQIfarX6oPFH61AEQT3d2irSYlKMDPslimZySY92pRxljch63mzIUJ6efebauk2j8F6TZhx9QgqLhnZJClzdPJTMTK/rt/FtlmJd7JpKZTSE6/DRWOf01yg4AkS/dl1yi2Eyxoqw0enVvBzma6VPnLS+UYXJ3AHjtHSEaqNY0dvMVilOcraWl0d3DKyi/kS4N2+35qQNAvwxtfRhC2XIZxXrspzIG2mRRaxB5KRoYgteFRWSnp0ML76k2bmELUyrQ+jcKVmyMkBb3mkZUtaL8zkMoOjmVTs7pRpa2tehSkGKlMkqIukttCulRi4WXRZmLk73W9lSwqmgcxCtKIpsig85QbUtdGnRE1M2vSQ6lQQ1LUvFGk8hTmaZsigv3ot96VFLmh6IDQC7LopV9K5KJyyR6FyGVS1wArehZlsxdJ1CKomAeriIdLT1qNPkAxYoqIrKDEv1uf+wAkGVFUM/SujTwsKoeUkYCzetehWxrT6ZQkdRri1xJp1wHeuYXLVIgGilpkXRmVgvSL1afXgaLehj5jGoXsaC6/ZbTe+XZbiaFi/h71i1MBvn+oANADcpy8w1OUB4LkkKfiTy1pmJNR1OMaPG8u7CYrA1NqPe8IxSZLGqk2NHdL+ym0hY61HndU2U0uTsARIbQ3kkNKX+DhaTqwhIn96fnk7m1LW29FUJpEVIHQFFXuvRGtFbFFoXfXEA2ampUoNVCqWzldG3jMNEgtaYD3iJEaixNbFWC7NrMp2CRgXKR0sQoP5rdtihZt1tE2TKRrpuzSF1Nn1ouvKis66mpcnpwYBJZGJamPd455fKMepczobqjtlL6F/tLJp0cU4cKV+tCAVJ7M/vBHDIyLEOHfMPp2oZhZGFuT0ffpCjjSop5TF1KGlLDKYeVx7+veX52DlloF6QNLxKV30lN8KRBlS2oWt+llCyKKcPvMJWxLESrLvmIpSqrO1iSTZvlJJKv6gAQ9axgu/nkFyXiEMetBM/jVNnchBqP2UqpyvV+oLH2BlRt+C5S7JoKqg4AUNu5Zyla0SGXnU4h5yeTlWY+mn8nVBnm5ZbOpF/EhW49D1U2iLIzY+nqSjcyKGBPl14pyiWFdvWvQTb2TUjqi8zTAZDw8igVsTKnQavOU5IsW+THE+oq8qPB5INf5ofUAQDLMnTwig8pSzg5kg7N7kGmZsVp3/M4SosNoW5VjKlArdH0PDRJVCMZRQb40AAnbcrXaYV0zM7dAUAUc3Ma5bN1pidRyi4ESosJpg6V9Mh5+g3lsVbZASCO3dNP+VJadjalhT+lFqJBp1+oKp3zCFN+J97/BFW30KR+B1T58mhtW9Ir0ZQeeIYr48jKiKGLi7uQfsGqdMdXHCOlDoBCVXvSy7AMyhKB0pJvUl1DYxGHtzIvZVkxtG2COK4XqUH3Vav5Q8oOAFFm5dzWUmCcqK+KY+KT7VRK35g6Lz5NWWLzI67PJ0vzwrT2mLvUsSCOw5c2UEFRH0bu9SK5+L1a3LO8OO5MpYBIVZ1Pin1HS7uVJoumUylNUTCeW8jKwIbGbz2nOjaLON7d2UUlbHI6AGR0a9svZGFaQdT7nDieUvfSRuQyYR9lfLWuv6NuhdTIdbHqt0CWmUbjG5mTUdk+dFc06GVi/4wNfkfj6huRRZMpqnR85osOgMIWZFSmAV3xDFbVz5i3NKlVBcpXtC15iENeRpSiw86KKvVfr/z9z0gLotmtylCRWj0pWPnz8Sc6AGJ9qEXF/OTQcR75xygyJ4ui37vT2JallB1hig6ArJQoGtO0GBVuv4hClBkofmcifWlG6yJk3WGpclsZY4yx/5QffATAEK16dURZG1PlswP6RUvCwcQIGSmJkJEcQf6vkKpuDreBbshvpAFoa6OCYw3UrFgY767f/3RLnF4lNHLOBy0RiY5OHO5c9kcBx/ro5VwZhtqAuqFYT+vmMFNLwyvfgLy3WX5TKs6fOIuKY+ehQ3EbqIsWir5JIXSftxCVxVltXiXRa3ArWOuJlWlowaZhXZSUZSIu963UksJNRyMyMgLTOpREclIEAn3e4V1srPKW14yM3Lcal0P3fk1hrq0JaOrAtkl9FEY20tNUtx62WfMa0Y92oYINITo6DG+83iI2PRPihBWynFG4ctG0LoP+9W3w6MY5JKaLlSU/xYYjMXBxdYGpjh6KlyiIhLCHmDphFs5euAzvSDscDUnDsRHVkfdmfDXY2BSCmuwt5o8djxOnz+FZkC7We8bi+pJe0BbFlFciHtx4A6sK1dGnSQ0Y64gY9PXh2rQxbPTk8Hrl87uj+n/Bsit+Hd8YZlpiRZq6qFC1M7q3KYubGw8iTAqikobnD31hUKg8+rRtBFNdMUtXF7Xru6B4PgP4PngmQqjoOnZHh+q20FBTh1nF8qigZQTnlk1R0lr1jLFN8fqwNs2An5/q1uJJZ2IRcnIibPRTERERBl+/IKRmy5CVLbZE7AKFixREWtwLzBg/DafPXYLnByvsC0jGmUmuoh7pomJFW4R4XsDYSYtx/vI1BKZWwtXIVGzsWFAZ/+fiooLx8vUb1O01DOXzKdKkAdN85dCyb09Ya6nCyGUvceF0AFwblcfrp7dw4fwF3LrvDbMy5ZHp/hyeIn1K6saoU78sTPWU2ZGnbNU1LNC8bW0cXb8PiiGwUpKCcOvOG/SZMwkFNANxaOtjOFavgBC/R7h0/jyuXH8C9UKlYBgejGexCQj080JgXAKadO6NgiaKhGkhX8nq6NKsHnS//USHioYlpswei1J2xspjgWGBypg/qztC79+De1I8fF55g4wLoo84XlgZiMh0dFClZh3Yl7CG/62HXz5mIPZXJ5dWwMtduPEmQ2RQKq5euwVtszqoUdn243bb1uuBuiUsxV8ayFe/JkrBFJ0GtIadoqKKUMVKV4WOZgqCg8ORmuyO27ejxbGmJDwe3BB5fBF3Hou6XaYsku4+hHfO/dma5mjkWkpZ1/X01GBtXVjEHogFY8bg+CmxvwRoY83LGNxa2R86X+wvWmjTtwuSxbHvdajiMYB07F+/H3Z1GqNBISsUKFAI8gxfzB07ESfPnMeLYCNseZ2AK/M7KY9/X2NhURh6uuFYMnoEjhw/g8dv5PjtUTgebhsLA1FM2iUbomelbJy67g7lnc1x57DjLKFrd+dc5WaOrkO7oKSlkchaNRiXr4BKutrIylLUeSnIV5VFjwHNYKEYk0NDB/nFcaxodgbiUxX1MRwHNt1GiQplERP8AldEnbp05QEyzOxgnhCFF6Hhvx815PBwv4dkuTFaNG8GQ3UNGJo7Yb9vIq4u6PLN/HCo3Rmu9UtDWcIGVujc2w1WWgm4cfMJklJfwFfUlx4z5sChgCHU1NVhVaQ0+nZtguhb9+H7lQQZV3eDs6Entt9WPbaRELgfD3wLwq1XNXwciaRkMwxqXgK6GhrQzWcHB3MzFCvjjKqlbZSLDexcUa5QNry9FSO8heLgprso51AeEQHuuCzy5fLVh5BZF4FpTDieR0Qpv6NQoHg1FLXRhqbiZ0KzIIoVA/b/OgTLNx7AlYc+cJ0ijovv7qOmajXfKR96DOuEwqYGoqzFMdGpMsprqovfp2wQpeDi4avQMCsKXQrHdZG28+ev432iOgrqqcPn4XMkZ70Qx4f3cG1YDt5PVMei2w9ew1wcizKeuMNTloUbYj/IEvnQsWED1bEZuihapwUGlM9JqPidyV8IyPLHvLETxO+MqOtB+tjoFYdrv3WH9jfKNjeZzAMvniWh04x5qF1EnGOoq8HMrigGu7VB4tNnIh3fcyagjopVm6J6aTuxZ4oqbJ4f5UoVhRqlI1v8vEdHPoa3r1hHn/7K339t3UKYccob7+7uht2fHKIiLOgN/ELC0LD7QBQ3V2SOJiwKOqB9p1ZQnAYppCQ+xd37cWhYvzhe3r8uyuAi7j7xh1XpMki68wCv/2DPYYwxxn6m7/hZzk1HnBwrf/2/gpCUFCd+tJ1QVJzUfCQaj6Xz50d2hDghl2bBOh+sPp7SpyEsLEvMKgc9fWmWQpEicBInc/FJiR9fU/X7wkTD2hBOTuIkJBcdncqws5UmPrIU6/ujFk4ONby6OB2NGlVHTdGAqefigm4D5uP9F6Mei22ykv78iuzMRKxb0BHVq9dE7dp14NKoBRYcd/+dbdNHm3mjof5UnMQmJCPwzh24i8Zqg3q1xYmyJqq7zcGa0S3hd2oRWrVsgcYN6sOlSVvcCPp8SHU1lHDui42zByH9oWpshibiJK6esysOPfH5ymlHOsIj0kUjpCKMcp8QFSgAJy1tJMbFf2eHjMShsmhS5CLK1NjUDBQW9lkjMBNR0SkwMq4MC3NploKFBZyMjJAaHf3xGUx1UZ8+DfmkKEdNmJuLk/+PRZq3bNNifDFuRANUq1ZLmfcNXdtjx4uc7igNOHSchPUTOyPk0nK0ad0SjRs6o36jlrjgq3hWWxeNJm3Bkr7VcW/nNNFwaa4c2dm1bS+8iPv6yNNZWRFITbFGZYe8Z/FmZuVhKOUpiZPxmJhkHJ2mes475+P261Ekx8YinKSaIRrOVnqi9f81ahqo4twG+t5n4B4D+BycgTs6DTGoqiK8iCM8A/d3zEZr6Zld5affCkSmpiE8MwOpqSJPswuidGkLVXxK2ihcxA6aUkfFN+mZwb5w3gEmleWSmIhw0WCIj0+Ato4jbAtICxVEOVawsERGRCS+fKpX1NO6rqhvnISrl5+Ixnsybt4Wjc0Og1A612q08+XDp9xQlLOuaHgomoZfksnDkZAQj51jOufJ42GLziMtKgqROR0Aunqw0dFW/S0Uq9MTm+YNhezpFnRsJ/aXRmJ/qd8Q+x96fX1/rdgHPYp8wHmfaKQEPMXq6x9g79IO5rrqKNN4CDbO6IvEu+vQvk0rse+JutWgCY6/kMZo+IqCjh2wZfF46HnvRpcObdBUrL9uXWdsu/Fc2vfM0WnmAPifuIDgbBleHjwAPys7tHEQDR3lcgU95M//aZu+nzWsrPPuP58kIexDJjzOrkd7xfP7OXnaZx6CU9IQnfaNAR4+kiMxMU5UfhuYmEizBEUHxad990sWhctBP3d9FPUov9hSRdlmZoeL350ScHTMO4ioqYMDzCIj8LWRXTR1CqNDz3q4sOmYcoyG25s2IaNGU7QsmKseiYP55z8RenpWij7tPFRVKEH8hmXA/egytG2VK1/cfsMHsa9Fpqd/LGt9EW/OpmhqF8W0tVvhouuOyUO7o3mTxqhXqyaGL9mv7ND7fiI/8ufumcqd8CxERaUi6u1NDFA8856Ttk6DcT80TnlczRTHotjYJByaLI2JI336zTyO5JgYRFAGoqNSYGxcRBxnc//+W6DKx951NZRqMAAbZw1A6oMN4ndGUdddxO9MYxxx/743BxGFiXTYit/wvOcY+o6OyK9Ix3e9nUJNHGPNoJGrOuTOjczMcKSkirLNXbjK+vc7FfAPpKeL41lGAVSskPsEQF0cl0ooDt9KMlFPFXV/+y+qMXtyPiOXXERaZKQ4FqnCMcYYY/8JP9gB8Pu0tXUhl/shPPel3fQMBMfEQk3f4OOJT16aMDAUDf24IMUYQ5+Eh8NPJoeOOOP6vp9mA3GClgxf39xDu4lTTkpGxp8e6ZoQfWczGnZfjQR5JTRrNgKzN+zBvYtHUN5YCvJdMvBgfgdMWOOJwkWbokePX7H10kVsH9gEGr+zcQb5e6BZ+SBsux6A27euQqNAMzSsKl0N1bfCwAUHEJ4UjcvbtqJrExfI/K6hYasFiP78ZELHGB3GrsabmATcO3wAA9s0h1Hkc3TrPhNB6Z9fzxfloa8pTlYCkOd8Xpwo+mZnQUdX98cqjTgJzzOEmDhjzsxIh5qhgWhq5qYBfT0t0Sj1R2Lus1/RoPRNTYWmaAT/ucqagt2j22PzxTRUqNAegwbPw7E7tzC3Xq6WqZ45es/cgZCEWFzftRM9mzWCZtBdtGg3TzRmRWYaFcC4deeRkB6OM2vXolX96oh9ehzObUW9kKLITV3dQDSgI+Hvn3fgyezs1I+vXFNTU9RXA4w4FSyyRPkoTq6PO1obfKujLa/SVaqhkF4gbly6jK2b78KxUUNY6SnOOnVhYKCF5rNOIEtsQ974P2CyU3FoaYo8VQtBcHDugiaxH2aKMNLkt2RnI1WetyuIklOQIfZXA3V16Ioz36xMP0W1+USUY0BiAjQM9EVpf0lDvxyG9SyEezcuI9x3N26/LYGRvXNdlf1B6iKPdXRM8OuNuM+2X/G5i4aaX0uFoG2Etr+sgG90Iu4fPYRBbVrAOMYDPXvMQOBXh803QrueDXBq13W8eH4Z76IN0bq9s6q+6pqg88T1eBcbjzsH9qFfq2bQD3uCjp1nIeRbw59rGaDp4AXwjEjGk9PHMbxjW1gl+WKg26/wS1DddVSwdE+U07iFvbf9cODUSxS2b4Vyhf7ukdC1ReNKE7UGrEBy1uf5GYvFbav+wbFaTfkbodgn8xzr/0CWqDd5Ol4yM5Es6qmOqGMaYl/T1g6Fn1/evEzxf4tk8ZuTu0/5IzUt1KnfAjKvvbj7/BY2nkhCq1ZNYPzl7VDfSQeGYl9z/mUr0rI/z5cozHWt9PV8EY3OknU74bxnIoK97mPRkMGoYKmGrXPGYcs5r+9qNP8xdeVxtUCldvCJ+zxthLsHfoGR2E90dQ0x+uyHL5YTPUELPV3o6WshJSVYHJtz3yWXjeSUXPkufmc6jl8Df/E7c/fQAfRv3QyGkc/QpetMvM8ZQfZ3GYp0RMPPN+8+luHnhxhx/Nf/vhOB36WhIc5DtFKR8hPfSKmhKY5nGh/wLjBvpFmZ6eJ8SPW3mrKemmLW7YSv5PFtuGj81FMxxhhj7Hf9xF8dDdjalQJkgbh06QHE+aFSbMRL3H3qByMnR3z9ArklqlYzxjuPB3gZEas66aFsPL52FQHiZKpkoYLKBoCigz4jI0ScgKgiJtH4eHH6tPIKjooNGjR0wKPVK+GZM4oyyRF7bTXu/On3mWfh/v070NRvjE1ntmPp0tFwa9MA+j4nEP7ZgOe/7z227/AUJ/WzsO/QUsyY0RfNSxWAr6//x9Gzv0ZdUxPOrRrg4qq9uP78BeoPn6m6GpqVgPVjO6Nxu4X4IDeHq1tfbNm9G0vHNoOulxfyXG8hGS6tG46aNcfCR26EWh27YNX2bdg6vyuM372DV84ZykemqOJohmCfp3gaHCFOTsQskY+vHt6Cf3IGChcv9o2OnG/w2IRDz2RSigipyb64dPEpirdvh7z3ahigfHkbxIR44IF3gCpfxMrfeT+EZ2gM8lWs8PWT+T/0AkeORGPYhi3YtXs+Jk7oiromaXj0VuplkKVg94zecGk6E0FyU7j07IWNu3Zh1ZTW0Pf1gU9aCKZ1cUXHIZsQT/nQcsgQ7Nm/F1N61YbaKw9Rsl8yNy+OkiUK4MamDR+vWinqq/flnQiVVqumVhVlyqTiqCjbyJxKIPI58OBolHcZjjdfdMx8g3UVDKlriNs7VuPIBzXl3Ql6yhZzKTg6AjcOnURAZk5cBNnDNahQrTku+UehSNEKMDXRw9UjR5CSk4S0eFy8cgNpf7T69GCs3fMUso/bF4/9qw9B3d4e1fVNUax4EaQnvcHN+x5Q9KEoyjI86BmevA6GmUPlXHdw5OU4dCjkD27jwoEj0G/UHs2KfPH8znfT1nZCkSKJOLL2AGJz0iny+OWWQSjvOhHBXx1tnXB9yy+oXu0XeMsNUbN9J6wU+8v2hT1gEhgIzy/2F5WS9XpC8/55bDt9CMk1hqFtCTFTnoXTywejdr2JeCM3Rp0u3bBmx3ZsnN0JRm/ffmXfU3m4dwIcKw7CS5k+nFq1w9Itm7FnuRvMQoLxSnEfs6BnZYWGDgVxdMkO3HofgmaDx+ObN2f9NHbiWK0N96tX4JuY+nGflr3ciyrVG2LfowBpnoL469OERAMFC5YUZfAeT939VItFvbixqB0qdJ2PjKyv54f34xMIjZKuoovj2fO71xEk6qeTYxUY6jqJOBNwZN0hxEtlLJeH4uDWc8is7IBK32g05q9eA7W0YsX+twNeukZo26zRNx9B+GNF4FRNAw/PnseblJyr/SJf3LfBvporjr0MUc75XMab3XAu3xRHP8TDtlxNTFi2DMd3zUZJyPA2Kuo773z7I0aoUNEaUe9f4qFvkCK7leThHmjXqDqGLrsKmXpVlC6dgqOr9yIq17HIf98olG8wCm8z1dGwYW2khLzHJR8f6TeLRByeWHVd6u2XZ+PCmmGoWXscfMXvTO1OXbBa1PXNc7t843cmN9U6NTSclOk4snrfx3SQPBL7151AapkyqKL+ZztoPjE0rAJr61icPfPg43a8PzoJFVw6wyfn4JybOPFQV8tGdGQscp7KSouMwB1/8dutmkSBAmWQ38YM13buRIKUwZSdgfuXTyBe6ujS0XFCocKKenoQcTnbJvLYfeMAlG88BSE5+c4YY4z9B/zUbudS9VphlHNxbBzbFyNmbcSOlSvRo/0A+Ju2xG/jm39jZepoPnkF2lsFo0Wtbpi9Ygc2zZkLt2k7Ucx5FNo3KCvO5E3QrmktRAecw5hfpmP79k2YOqQOJl8h6Oa6POg6YBLs0o6ga/P+2LR1G1ZPdUOjX+7kvZX9h6jDwtIKSfGXMW3qEmzbsQWzRndG6zkvoGGshaSk7+0FMETRoro4uWMNFm7ahh07VsCta2dcDk0XJxUy1XO5X6WBqtWbgHz34sTrQhjSXupC0TJArarF8fzSEvTtP1/kxw7sWDYVv847j7Jj3FAr9+2MauoobV8Fka83o0ebidi8VYRdORdjxu5B/m4d0FD78+a8OlzHLEAX2yh0qNcV05fvwLaFC9Hrl5WwrD4cbq0dvvOODImRCVZ3bYCpa7Zgx9olaFatPh5pNcFvk2p/dhVYDbX7jYdbaRmGtO6OyUu2Y8fSpejRdxpkZQZgUr86P7bejyxEAyENS8bMxvIdYlu2LUSrzmMQZayN9PR0yNV1REOiDHzvrkSfnrOwVZGXy6dj8vQTKDG0J+oZWKN5rfy4tGsmBo5eIcpOxLFoApZteoSqU/qjorSW3NTNbDFxsBsS7ixCv8GzRflsxNJBLTFstY9olEphNPQwePwkaD2cgyatJyjLZdW8oXAZsA2lqlVHYcVDwt9FC+2G9oDH1XOQmbigfbOcq42a6DlzOSrGHkXdmgOwYsMObFw9HzU7TIOmVWlUsDSFVpEqWD24JR5vG4fhU1aJbVuDGT1aY8+NUMWTGr9PSw1vtnaCy4hfsXn7dkzu3R5jz8Vj9JTJsDHShn2r3hhazRxz+/fCmPmi7FesQPeuIxBVoDPm/tLomwceHbN2aFQqAHMO+qBhg/rQ0/lzpa6ga2yN4UMHIu7cJLTtPhNbt+3Aihm90HL0YVR2rgvbr26kGkpWckTcm23o3nK8an9ZNR+jx+xEvs7t4Krz9e4v2xLlUMn6JXbsT8SsOT1Vjymoa6K8gz1CX2xAzw5TsEWsf8eK2Rg34QDsendGA8W4GF9RuGJ1ZIbtRRfXUdi4RXxnzW8YMXwzTFu0QNOcO0PUTdGhTQ0E3NmJF6ku6Nss7+MYf0xfNIbUEPXgNPYeOo6whO/pcNJAx+krUQ/34VKzN35bswOb16+Aa5fRSNEuhCqFFDfmayrvEkgPe4djuzbhUUDeu2BKO7dFH3szLJrcE7M2bcHKOePQe94NODo5QfMbV0ET3l9H/R5uWCH2vc3zRqPtwIUo02M1+rnawdC8AEYO7I0Px8eiQ5852LZpE4a364oN/rZYNKM/tL91a7d2OQzpYYcTx49Do1AP1Cj3Zx6XyKGBLjNWoXrGVdSv6Yal60Q6xbHOufMEZBsWg0OBr3d9axZ2RkVLL/Sp7Yb5q0Q5b92EySNmIdS4JFrVqKA8PkZ6XsfOA8fx4Vvvz/xDaqg7YDL6lMzEgBbScVXk46B+HXH7NcHF2RF62oYYMmYc6M4sNG83GZtFPV05dxAaDd6JsjVqopCGBvQaDMFvrewwr0sHTFHGsQSDOg1EbKp01Vs0zsvYOyDCcxN6SHEofmfGjt+LAj06oqHW145nhjAQv80fzm/F3pNXkCbXx+Ax4wGRjmZtJ2Hz5q0YL8p94VM9TB4/GIZ/+g6NT8zsSmFgO1fcW9UFQxevxIZVS9B+5FaoW5aEpdlX9iFLewxrWQgXNk3HhPninEb8dg8c0BpekWoff480C5TFb0M7w//4rxg4ZqkIsx4LejfFwkMBok6rwuib2mDEoL6IPDUB7XvNxjbxO7N8eg+0GXcMjg3rwfZb9ZQxxhj7O9D3ClGMIl2c5lx79XHkacVI0r/WqkA1OvxKMcrXbhHJEkJp2+RBZGlmRsbGxlS/z2x6/E4xKrDKw6VtyLj8QAr4bNTb1EB3GtSovvI7ZhbW1H/BEQqNzzXqb3oiHf5tFJUsUICMra3J+dd19PjaNiqXryIdeS/FJcug0FvXaVT14mRubEqF7fvTsQdPqFnJT28B8D09gWyNG9G1TMVYzTluUWMTWxp9KtcryCTZaYl0al1XKlTImIwtLKjG6Pn01vsl9WhQmuoM3kMpIszj3UMon3FLup9rkzLTzlNd48I0+7bqLQBJYd402q0imZqKeIoXp2G7b1DMtSVkYVeBdj8MECEiaV4TJ6rSfByFq4ZqVsnyoe4FLahk60kUn5ZrBdkp9PLwb9S0ZAEyEXlmbFyaRq08SmFpqrGK323vRcZlG5Gf4v1MsnQKuLKVOlUpQmbKsEWp98zt9DbxW6+xI0oLfkm/tHRVloeJqRn1mL6bgmI/DYHueXA6FSpRnk48V70G62suzmxCxvbD6cKZZeSc30LEZUfVOq6iV1HxpBycW7g2vR4Z1xtFKdLw6hnhPjS9Wxtpm4ypzdj15Buh2ibFWwAWdilFBfvsVE6reFKvgiVo1PbrypHuFWL9n1DdksY0dO875XSY1yVq2dhOGZ9pJXtafP45BR8YLMqhGbnHJIu8TCXvUyupVTk7ab0lacjiAxScIlXqrCS6u20a1bezUsVhWol+3XGRYrM+5ccXstLJ59YOalvMRvmdMg0m0bmrx6iiqEdrHuWESaXAq1ups2NRVbkUcaQZ265ScqpUN59sIEvbcrTlzpuP+0+S/z2qXsqaen2MRNS1lHDq42hMLjNufMwDJVkWxTw/R8ObVCAbRfz5ClPPmbsoSjWMt0pmCj0+tIDq5DNXprN297V0evsUKl62El1TZd+XFG8BMCpGG64fo+F1S4nvmVCZat3olMcb1SvPJFkxgbRiWE8yMzVVxt148GJ6Gfxp3S8vz6bCxpXoeO5Xe8gz6diCLmQi9sfDrz6Nu50e9ZY617Qj5+lXpDkKd6ipSSla5v4poUF39lLJwvlp1TXpxZQZyfT61CpqXb4gmSryoEQtWrz/LqXlDOd/ZyGZFKhMR70+qKYVxHEk6PoO6uIklYtxEer561byT1C8SeBbsunC5PqUv3ILeh2Ra78S+97bixupg0Nh1fqNi1HfObsoICn3Tv4ZWSaF3d1PvWqVIAvldwpSpwnryEcxyrsURCn9NrnoalO1MYcpO/cA6QG7qJxxGVrrlTtj/WlI6WLUYvzWj2UU6HGQnErbkklhezr3LJyeHxhB+Y2b0d1cx2a57Aq5iPX/ei0kZwYlvL5JEzs4UUFF2izzU9ux6+iDNKK+QlqcO3V3KaMs897rnpD/lm7imN9U+bYLhZSIt7RwQAOyMBPfL1aMBu28RklpuY/HEuktAHUGLqHtI5op4zOzqEyz9lyiyLRcFS0jiZ4dXEplbG2VYUrV7USHH4TnesPJTXI1tqWxZ/K+5SU+aCuVhDr13p07n4hOjqtKxq7TKPNjpkbQnIZVyLnbSsp5sWB2egoNq2NMDeap3m4jDk4U73mVxrSuLH5fxHZZ2VKnSZspPEbxCyFEvKJG4vjbcsJR5dsMVOSUFPBYHO9qURHFd4zNqWrT4XT9repNAgqPVvckQ3EMuPxS9TvyuTTPNVTS2IH2hOS8O0PBg3rYFqRui88o3wKgkBH2mtaObkVlTBTrMaZK7cbRC79I1UKFzFR6d2kzdaws/UYUdaLZO65Tcq5yyUwKoxNTulBZKY4eM8/Q0UnVqZxrX1K+7ETU9XeXN1OnnDjE70yfWTvoXeK36/qzK6uoqK0lmZZvQv7hon6IdPhf2ExVihRRrqOoU1PacS2Icg6JnwvcM5CMS9cnjyDx+57gTR0qFBf1cRd92gNT6cC0zlSyQnt6If1UZSXH0L65famojUhjvnzUcPYWCv94TAyh8VVKk7Pbb6pXEAvpUe9ojltbMlccx8Rv9/B9l2n/+DZUoU5/eptT7bPS6OXZ1eRqq/qNcGi1gM4eW0OlihemI15SGFFPvU4sp5Zlpd+ZknVo6cF7lPa1V/EwxhhjfyM1xT9SX8B/vadnNuOerBp+aesgzQFiX+9B7arj4HbzLSY5/ehVsn+A+GdwrdgChcfuxsYxrn/6eWjGfpqbs6Heeh8O3L+JLhVyj/L3E8gzsHtqW0y66YiXD+fBWprNviL8NCqWGYEBxy5hVMOyH69I/s+IeImadRvCoNk6nF3VBT/7CYe4pwtRtulFnHhzATXN/twDRv8JW0Y3QsnBh+FcNvfoqIwxxhhjf84f3ej7X+Xd7b0Y36sRJh69idCICPg8vICOzcYjtGwr9Cv3tz8g+1PJstIRFRGGU8s24EVmcXTr7MKNf/Y/LTE2AkF3jmDN+lcYtGAoN/6/ITstCZHBb7FqxEokFK2DJo6l/vca/3+jjMRoRPg9waSu61Gmc2fYG33jLRv/ALKgYzjvWQyF7MykOYwxxhhjf83/VAeAy5DFGNehOvb1aw07Gxs4NeqE+FrdsG/bbFjmeY/UP1/sq0twLFMQ3dbfRLdlK9DQlpv/7H8XybOxoHMpFG3QD3rdJmBcrXzSEva5wLMLUbR4Scx4lIrhv81GGdO//mz0v8nDxS1gU7oazpvUwaSRnaGv+c/tPklJMcKYZYtQzIi7eBhjjDH2c/xPPQKgIMtMR3JKGrLlcqirq0PLwAgG2pr/dVfISJaFhMQkkJomjEyMoMmDBLF/iqw0xCZlwNDEGNo/8fVVaUlxSMsi6BqYQF+HG7XfIhf5H5+UBjUNHRibGHw2mOb/ELkMiYmJykFPjQy+93Wwf0yWnoT4lExo6hjCyFDnf6sXnDHGGGPsD/zPdQAwxhhjjDHGGGPsS3zxgzHGGGOMMcYY+xfgDgDGGGOMMcYYY+xf4Ac6AFLw5tkzuLu7f/F58y4M2fIfeZIgGX7uLxAUmypN/8ukRuH5Cw9EJKZJM74kS0vEq5fP8T76r+VRQrAXPN+8F+UjzfiHkWdl4I2nO4IT/qEJ/IeJD/fG3cg4aeo7pETi2YtXiEpKl2Z8TQaCXnnANzACP7Qbf4tchtC3Xnj1JhzZ0qyviQp4BXe/cGnqz8lKTYDnS3dEJEsz/gR5RjK8PZ7j7V+J5A+kxX2AxytPJGZIM/5LybJj4eX+EuEpMmnOH8hKgferF/APjce3q5YMUYF+eOX1DunfGS1jjDHGGPtzfqADwAPDa1SHk5PTF5+69Rqi84LzUrjv8RyDq9XD3PO+0vS/jPdx1HFujn0P3n3zpDj53X20blwPC0/4SHP+nNtLOqDN8AWI/7323/+j1JhgDGvjhOW3v90ZwnJEYmG3Zliw6600/R08D6JW/RY48uz97zTAPmBB6yboN2cvUn9GAywzCesndELzYbuQKM36muMzWsNp2E5p6s+J8buPtg2csNdDmvEnpAa/QJfmtTHxr0TyB95e3oDGzVvjfrA0479UcuwFdHZqjB1eSdKcPxDpha4tXTB27Q1kSbO+lILDswaheedJCEyRZjHGGGOMsb/FDz4CYIEp558iMzMz1ycQaztVwNWFXTD9qP/vNDLYjzAp1wRvQuOwtn9laQ5jqfgQGIys/5GbJQbufIPMSxOlqf8/hsVr43lgIg6PqSnNYYwxxhhj7H/TD48BoK6hCU0tLWh9/BRG28kT4WCuixf3HyLnDtcU36v4pW8HuLq6olu34Xj8/hvXf1JDMKdfF0zbfCfPFaL3d/ahQ6cuuOydiCebh8J1+CrEhDzEqO5tRZwtMXbHdSjeXxD+Yid6iHUo1rPi+Ou8V5kS3mPvvKHoIJY1b94a206++HSLc2IIpgzpgmWH7+O3fh3h2qYrVj0KFwmPwvEVY5XxNWnSHHNXnUR61t91X6pY12Q3tBbratVpAo4+iZTmi2S8f4q+3dpj7UV/aY7IKt9rGK1IqwjftetwPAr6LE/T0/Fi0xz0FMsVYZYf+yw/FGQZeHZ8BQY0a6IMM37qRkR9ftUtPBz7x/REC7G8bfdf8DQiASuHuWLeBVX6oi8vQufJmxB4fBbaizCdp25QXrnLSIzG9pmT0LhxY1UaJ83Cs9i8t1Vnv/PH+kGd0VTxvcGL8Db9KzeJR3pi7YTeaCXCtG7dFScehkkLvo8iHTtmuYl0iHzo1QsHPSOkJZLkMBxaMkqZxqZNW2D9gfsfH5HIjAvBtEFtMXLbPXge/A1NlNsi4niliuPipl/QXHyvXe+JeJUg3VaRmYxts/qhx+R9ePboEPo3a6qMe/L6s4j9/MaGsGeY90t35fJ27Xrh8qt4aYFKkvcljOjTXrm8e/dROPc0VDk/PcIXI3oOwNVwwrOtw9F91BzkPB0ScPcIBnfurPyOq/h/6ZG7+PL6bCSOTpTytMtEnHCPkeZ/Q3Y6Hh1egn5NVfVk0oytiPnhmzSy4X9hIwYo4+iGSevOISbXEy3nl7qh+dTD0pSQHI7DS39Rrk9RLuv23f3i0ZWkZw8xu2sbNBZheo3fjYiv9DhmBd7DwsGqOtap00Dc8c+VcJ+TaNdzMF5e3Ik+TUTZ9hqPs889MaxXW8wT+8vjjQPRbshMRCXnqpeBN9GhfWfsuOELZXKifbBpSl+0EfG3atURh28FKoPlFnH9NH5p1Uy5LSMXXUGCNP+7iYPblbUjMGTjA1xZMkSZHxP23kGGIgGx/tg2YwDaibhbtmyPfZd9lcfC3O7snY+2LUR9aNcOsy++VM2UpePU6nHoMfFgnvqRFOaHEd1c8dtFVV1TPK6wYUo3Zdobu7nhlE+0cv63RPvew9S+bsrwrq1aYdyaQ18plxTcXz0eXUSYps0HY+1pjz/syPrw4BDGdmipjNfNbQr+IBmMMcYYY+w7/PxBAEmGkMurUL1qGxy9HyKmxTm3+1m41nTFYdHo+OK8UN8cZTXf4vDBA4hLlc4I5em4ef4g7j7PRj47Y8S8eYSrVw9hQKMeeBaRJNpb77FpUCO0GzkdzQZsRLSaOtJDX2FcnzY47KVqpMpSAzC9nTPGbLyHWHV1ZKSFYZJbdfRa+RjKc/usVDx/dBtrFo3F3mdRkCerIZ+5GvbN6Ygeiy4iS3xHLovDhrldUXfUCfz00QrkotE4pAtGnPVEilhXjN8J9KzlgHF7A5TPTWcnx+Du7RvwCRWn6iRHyNXVqF6tNY7cDVbmqd+zs2hcsxEOPo2W8jQOe6e3Q62xq+CXoQZ19XSsmdQUC57kvuc4BXdmtkWzvkvhLc6+1dUzcXb/BDj3mYegZFUsaRHP0KZBZQw7/BhppI64oGuoX6sx1l+9ilehqoZURpgnrh5ejEbDjiBKJvIpVA0G2UEY6VoN4/deUIZRV8/A4y2LUbVSN7grWz+EWJ/TqFnDEXOu+Si3McR9C+o27gmvXO2z1OB76FTHGQtOvEaayJfEWC/0dCmECft8v+/Kd3oElvVywvDNt5EmmmvxL66gf/NWuBWoaoJRUgAWdHOB27yzSMlSR1Z8NH4d1B6dF91BYpYolsxUvHhwEwc3L0K/pQdFqmUI8z6NER0aY0zLRhiz4wWy1YBXl9agdq1f8DZTRCrPgv/LBzhzZD/6uk2Aj2i1qmcmYv/EznDutx3RUq9TnMdJNHRywbJj3pCTGsL9n6JtrZr47WwQZCJI8usjqFGnMy56RUFNnfDO+wQ6tWiE4y9UnQ9q6mpQU7wMXfyjpvhDtPqeHVwOp2ZD8CAkUuS5KGEfd0zp1RKTNlxHtmq1YmdIwga3dvjlgipPo14fQ9calTDpYNA3ntFPxrWpLdBq0Gr4KrZF1JOTO8fARdSbkJScSP9YtO9xdBs5H69livwIwPZJneDSb9vH/Aj1vIer7qrGMyUHYVEPF/SZe0ZVLgkxmDGkIzotuK0sF0VnwvubK1GpdgPsUuzjagTfS5PQsMckRObq5Yp7fgh1nZpiizj2iKqJD4HX0aJmKWy5Ha7q/EsMxvULh9F24DJ4i506I0gN5kbxeHDnOjzex6NK5cK4cfISApNy9ng5Hl07jVsPXsLMqgAyI5+hX0MXzDzkgWSRl8kJ/hjQvBRGbPdSNc6RgddHJqBis264Gp4m8i4bt3b2RK9Fe5D+PfX3I0KYzxOc3foLRm54iixR6QzEdsoSvDCymQum7HJHglh/anIghneoiEGbXiJN0U8pS8Xlmc3RcOgSBKfKkBHhi0Ud6mDKfi/INbRQwFgd1w+uhnvIp0z74LkTh05GoGSFfOIA8AFzuziJ/dgdGepyxDw+h54tu+B55NfvzY96fhGNnNvigIe/2FZ1ZMcFY8uEnmjefQniPq6C8PjgfHRZewERIkxW7ANM6ewsyvbxN46rmXi3cyRqNByEG5GpIl45Xj3eCpeGzfAo5B/6LBNjjDHG2H8L+m73yVUrH0279ILk0hylkBBaOroe6enp07JrcZSRHEsDa5mQZZVh9DQ0keQyOcWGvKNfauuTRcs5lJmt+PZtclY3ov57nimjSHNfRPmtqtDN4DjldKaIo29Vfao2/iJliekL4yuLU3dLmnzch1KzsykjxpO6VLYjvQKV6IR7qPI7aeHXyMVagzpveaOcfrW1C+kXcabbL0OVcWRnxdOtdQPJMH8FOvsigijal5o42FCBSh1FOtNJREsy2SNqZGhA3XY8owzxHbksgQ4v6E6WNuXpSpAy2p/jyUbS19Eg6wYjyfNDHIlVU0q0H81sXpqs7duSf3QGxXteoCLWhjRksztlpsTR4NomZFF5CD0JycnTABpdR+Rpi1kiT2VEL9aQmYEtzThwjRLSFStJo4A7O6mQpT4Vcx1MUSlEcS8OUnErSxq99iolizhIbGWg+ymqUcycWi9/oPgS3V3RmXTUq9AevxDKEtFmpETQkfG1FU0nkbeByjAhO3uIaXMac/wNpYnMTRfre7V1ABnalKa993IyKp3u7plGFjqgyadEfsuyaNfYemRUtg/dD4oimVxOKfFBdGxSA2Xco08nK791enod0rLvTa+D4kmsnjLSIunM9EakX8qV3kSIjfgDERdnk5F5IVpz9pnIgWxKiLxJTWy0qcOGF8rld+Y7k7ZRaVp3zYtSMkW9SEqik7/1JSPLYrTnfoioR77UvIIJWZVoStfexYhvZFPk7YVkowaybbuUPiSKmiGX0dUNw8jcJB8d8hZB0mJpctsyBD1zmrb1NqUo8jYjiR4emUsF9Y1owplg5bp/a2dF6rZt6Kp/NCmKLDkyjBa1syUjp54UmZhIJ+Z0I6sCteny+zQRWkZJMQ+ofRE9ajb/ksgvRQwB1LOIGjVa9EQxQfLsTBrvbEhl+myjSMXGiD0zJeoF9SlrSIXbzaHUTLGSh6tIR0ud8jUeT6/DVXmaHOVD01yLUT7HThQUp/jeOxpUxIZq9V1KSaI8Y57sEPUmH03dcku1LaKevHt0lCoXMqNOa1Tr/l1pcTS1XVnSNLKmhcefUYooa0V+3D46jwqJ/Bh/WpUfG3sWITRcqPz73sIGolxK0ZornqpySU6i00sGiHIpQjvvivDJoTSkUUkq7jqFvCOTxDdkomx9aXkfB2X9WXpPUSzZtKpvBTJuMJmCIlNEbijq2Hta61aezBqMpeR0sac9Wk26WnrkOuUgxYlsVtTdpDd3qIKtHrUXkcizo0X+6VC/A6q6ThkJNL9nFSpQazKFiry5trAR6ZTrSC/9Y5T7bWZ6NF2Y15r0itah50EJRJHPqXZRC6rbbwWFJCjyNoui3j6gvs5FyMC6KF1QHZ7+mKhju4ZXIy290rTzmThGiILLFNHdX9mSdEu1pKc+kcrjWlZGLF1Z0pX0C1alu36xlBr0iKoXNqIGE/ZRXGY2pae8oTG18lOlDtMoTmxrZuA5qmRtS3OPvlTWBYVNXfNRvhbzKVkcmz+cGE26FiVpz01vsQdnU+yHS1TfSof67g9Qho2P2EvlYE0LHqmO1bv72JFV/VH0RnGAETJTQ2lh+0pkUqouvRLHVQp5RBULmZBhiTp0ySOYFDmSnRRO2ye3J1PrcnTSU+QZJdDaPvXJTuTrazGZFv6KmpW1oJrDd1KM4gAj0hEX5kXDnPNT8SEHFKthjDHGGGN/0g/eARCD+U0coKGurrzao/yULo0VF5PQd+ohjG1giqzMF/D2SkPXGbPhWMBIedXSzLYo+vVsgYSHT+At//IymG6VPmhpE4St10OU06nBe3HNwwb9+lSHpnKOUKwBBjUrDj0NDWib26CitQUKFquHauULKBfr5msA+2IyeHu/EVMROLjpNoqWLoGwt09w7tQpnD13E3F6VjBPjMHLkDDpqjlgXbg6ihXQgYhWbE8hlCunjcPTB2Peip04e+sZHAdsQESYJxoVkr7ws2hZYcTofiiX3xRi1dC3KIlZM9yQ/OYV7oVHqcJIsjJfwkvkaZcZc+Bkm5OnRUSetkTCo6fwkmfj8tHToAJF0L5ubRjrKL6liyJ1WmBAWUtlHIorqM/u3kK8LB9sjJNx9cxpnDp1AS/exSGfqSECbj1EPNJw+tAxlBg6BT1K2kJT1A5tfWu0nbcMDU2laHLoFIdrgwLQFQWkI9ZXof8WJIX5oEctK8THf4C/hy/8o6KVV10zMzIgkyXi+qXbqNx9KGoWsoS6mhr0TQqh3uBhqGggxYk3OLLzBWrVLAOf5zdxRpTbhUv3IbMtBf2QIDxL+qNR2lNx+exdGFgXR71qlUUOaMDYqj4uhqXj6BB7sTwGd64GomhtV3SpWQ76WoCGoSHatG0O4+xkvHr3XnWLt2BXtztqFjUXf2nAqm4NlIQZOg9ogfxG2opL8ShWsjK0NVIREvrp8QKrok3Ro0td6IvygbYhqjfqjhoVTHF9z2kkwhuP7sWj5aSZaFjcQuxDgIGVDYYM6IRMP1+8SJehWLHCSI1/jmmjJ+PYqbN49t4Uu96l4PzUxiK/pJXkoqahhSU3EvF6Z1+YaCbiQ0gIvHzfQjTkkJmZ9em2cC0bjJ3ghtL5TJS3/BhYlsa8WW5IfP0SD6JiVWE+ysKj6zeRqm4Dc704XJHqiUdQIvIb6+Pt7Ue/O7BfbtblBsCtXWXoK+5WEPlRV5EfFc1Efpz6LI5YUS4BKFyjIbrWLq8qFwNDtGrTHKayVHi+DUJMdAheiH27bo8hKGtlKL6jLsq2FJr26YV8IrwC0UtcOB2AhvVL4vn9Kzh96jSu3HwGvaJlkPX8JV5lS/c7aBijVp3SMNFV1d3c1NTN0Lx9fRxfv0d5235q8nvcuuUPt7kTUUAzEIe3PUFlx9J4++oOzor6ef7iXWRYF4VReCiexcYjyM8LgTHxcO3UC7bGioRpwrKYIzo2d4buDx5tFTRNqqF6ZXGMEN/V0grGoS0PUL5SKQS+vq88rp27cBspZnYwiQnH88gYBAU8wPswGdp36w5TLQ3o6JfA8nsf8PLoPJiKbdUqXBtuTpq4cOM+MhW3iMRdxtbT2ejQ0Rl66sk4ffguLIuURy37shBHRZjlb4ybkWnY3q2IlKK8eu0MRuTNVShqloXIyA/wEft9dGoG5OI4r/ioqKF2s8GoV9EOihzRMMyHvv17i30uGrcee+DzB6zC3t+HV4AGqlcywZ1L50T9O4tbj97AvFARRF69jS8fuGCMMcYYY9/rB09JTTBww2E8f/ECL3I+T5/i3s2rWDOthTKEXB6BhIQicHSSzsolhpWrwCo6GpEfm9652aDT8Fa4tvEIFE3fuxs3IMmhHloX+dgyBMzNke+zVpCurhW0PzuBV0lGWHgmvC5tRZf2bdG2rfTptwDvU9IQk5r2MRW61lbiRDeHDSZs2I+21m8wd2xftGneHPVqVIXbjC2icfyloJfb0NDeHvbf/LTEifCvfVPQN0BpSwtxapyLdT5YpaUhPFNxX/kncnm4aFQXhpOjaHzmYlilCqwVeUrpiIpKg5lZUZiY5M4QSzg46El/y5GQGI/kWC9M7p0rTzq54dSz98iIiES6KJ3ISD1UrlwkT7rU1R1QvLg0kcPUVJRH3upzY99Q1KrliGrVaqFegwYYNHkT4nI2hcIRG2cMJyc7aYaKrp498uWTJkQDPTIiHbc2TkW7nPQpPkPWi0ZFKsKzct3r/VVZoqGYCm3tfNATjbtPcrZG5K1oHOXPX1rUHWmWQrHicBT/xSUnf6wX2tbWyMk5FT3ks8mb/5/TtRXbomib5hCtSys9PWRERiJD5G1UlLkoQyNpoYqmkxOKJyYiXLSCKnWYhM1TuyLs6ip0bNcWzRo6o079xjj7OkgK/aXE0Cfo17smqlSpjlq1a8O1SXcc9//sxmojQ5QzM89b12xsYPnVPJWJupaIxMiXGN8zVxl07ofznqFIj1Jsy/fRFfuAjfS3krZ2rvzITaRDWS5l8pZL0aKiXNSU5ZKRFYHUlHyibuaJUdT5sjCUspQoAjExKTgxs/+ndItP/5nHkBwXi4icHhGRDkuRjq9SU4dD/bYw8DkLxTAJPgd+xW0dUZer6ouFcQgPz8DDPfPRXpTPx3UMWoVIsd9GiP02NS0a2dkFUaaMhSo+JS0UKmQHzY+9md9PXZTTp743UU/Ecc396HJl/fi4/gFLEZYqjgEZ6UhPj0JGpijb3KvPwwQd5w5D+PkrCMzMgueJE/AxtUILxzJQVxO1NDJDlIH1Zx0jeY+7uWWmRGDBlGai/lVFjRq10KBxa6z4ypgEViVLIc8uaWwCG7kc8UlJX/wiZKSL+iE+Kwe3+7SN4jNv9wNkhYljoRSOMcYYY4z9uB/sANCEdbFSqFSp0qdPmTIonM9ceUVXQU3NEDq64fD1yft0cZqfH+L19WHwjZPJKtXbQffdflx+/BDrj8WgYeNmMFdcCvxTtGFoqInqbouRlEmKxxxyfeKwrFONb264XZWmOOoei/C3T7FqzGhUK2qCQ8smYen+px+vDufQ1rNEqXLlUO6bnxLKq3BflZWZpyNCKSUZKaKVYKi4HSEXRZ7qijz18cnbWEvzzclTTRgYaCEpKRjJuQcvEw3i5ORPV+F0dHRhbF0F10M/zxOC74MForFmIOJJg59fzrgCKoRkiPbN75Ah+MhkNB96CPrm9dG582QsPXAcN/avQ/6cs36xDXp6iWIb8p6+y+XJ+NTfIbbFUAdtl16DTP55GoMxqoytFO5b1KEn6oxMliIaYdKsPLREY1FNNBLf51qnEBoKX7EOPdEw/CvkovzylJBMhhTRwNYwUJYQ9A3E9vvmbZzLfHwQKlpbhor9R9cU3adtQ3BCLG7u24t+bVvAIOwxWrWbizDZl3fOkCweq4Z2w8mnhqhVqzfGTFiBy08eYHxlYymEJCMTUZ8XoGhUp2qJ/Pisrinqia6uDkztauJu2OdlQPC6MRtWUsg/kh0eIWpOLiI/UrNV+ZF3rSIdhopyCcpbLh8+wIfkynLRVDeElnYE/N7kHd4wOytVEa2SmshjPT0DDDsR9EW6iZ6hjWGeJug3lXJwQhH997h+/iK2bLkPx4YNYKWnaBHrinRqo+mMY8iSfR5/GKZUKwEtLX2oqwcjKCh3fpNo0GaIMNLknybqiTiuuYzZjvTsz9cfidkNKkBLUx8aGqJsf2d/tS7SHY6mT7Dzpj+On3+KfOVaw6GE6m4XfQMNse+I/ee7xj1Nx+VfRcN87wdUrNQBgwbNw74b17GxWw1xzJKCSFJjY/KON5GRgWQRSPcr+5yGpqgfmlbY4Cn7bBsJacnH4SCFY4wxxhhjP+4HOwD+mJaWE4oXT8bhlbsRKQ3hLcsOxZ71p5BZqRIcPj8zlFhUqISGZhk4vGwbXpAm2rRvC50/nboCqF5DDy+uXcGr2CRx4qiYR8h6vgf2jvWw697bvA3vHMGH4Vy6Hnb4hsGqqCNGLliAQ9vnorxISEh4+Be3quYv1QYbDhzAgW9+VsLFIu8V349SI3Do0nOkZ6lSIpcl4uC6Q8goXBR1LHNu21fR0qqKEiVScGTV53l6EhkVK8JBXRdNmtdHcoA/zvm9kd50QMh+744VN3LeLKCFIkVLIDv9LS5fffxxQD1ZXCBGdaqHtuOPIBWWaN6yBl5sWo+HGVnKPCK5aLRdW4bjfqrwX5eCU6fuoUCpbthybC3mzRuCri41keFxGonSpV4N9fyoV68SHqxaDi/prQokz8aHi6vw6OMg/+Xg6ES4tOMg3knrVwyAmHlzEUo7tcStkDhlqG8zRIWK+RET7Yu3AarHPBTp3z3GGWX7bxNTVqJeGMH38R08j4hV5ZM8E7fPXkCwmibK2Nl+1jD9MTF+h3HnebSqo0ikO9j/IZ74foB96+YwEc0WB4csnFy9E0GZqu2Xy2Kxe8UhJBUuAieNbOye3gN1Gk7Du2wT1O/WHWu2bsHyia2g/+YNfJXfkKgKGHL5Y5y/kIHxu7dh0+YZ+GVEOzjI3uJBwGfX6FNCsfeSJzI+1rUE7Ft1AFnFiqO22efPdmijeImiSE/0w7U7zz+Owi+L8cfAtrXRaeoJ/G5fUC5xjzbh/tvsj/kR8vYRHnuHoFLrFrmuaiuIcqlpjDdP7+JZWE65ZOHOeVEupIHSdnawNC+O0qXscGP9WnyQOkNIloVX57chRHqeQE2tKsqXT8fRFTvx4WMdk+HtvpEoXXcw/NL+6A4SiZUDhrkY4/b21TjyAWjUoD70lFfvS6JqNXXcPHgcfqmiQa+Ypaif91aiTJXGuOAXKfaxCrA0M8Dlg/uRpNwQgjwlFucvXUXqd67+24qiWnUtPDh1Fq+T0lTHNfFP5qONKFelIY57hMLcwgGmJlG4dPERZMpGsxwem9xQpslgRCao6oWOqSka1iiDE0t24ObbADQbPgkFlDdEmKBKFSt8CPFG6AfVgK3y7CysG1oXjqNyva3hozfYvdsfHSYsxI7dCzF5cg80sDPAc5/3qrz5iPDi5hFEJMiV80nsc3cvXMAHdR1Uq1Th02NeElPTyrAwj8bRLceRrBgdUyBZJo7N7ACHtkvBLwNgjDHGGPvzfnoHgI6BOUaOHIG0a9PRutMkrFm1GsM79MCa19aYM3UgdBUPs36NZhEMdSuFq2ePID2fOJF0+CtXYzXQ7tc1cNV1R5NaPTB76XqsXr4IjbuNQYZBSVQrZvv1+xAKNkC9kh8wxKUXpi1aj/VrV2PS8Gl4q14ErVyrKZ9f/Wk0NOGzbQJaus3GivXrMWNQNwzc/gqdB01FyQKK240/0dY3w4hRI5FxfQZadZyozNMRHXtitbcVZk8ZBD2Rp3oNR2JRK1vMat8WE+aLtK+fC7cuI5CZ62brcq5dMKZ+Qawc2QfDfl0lwqzHLwNb48CdRLRqUw+KtVbvOx2OhjfRtV4nLFu1HstnDkb1AZdhZaaK4+u0ULiwNYJ8j2LqrCUi3hUY268Zhu4IgYaeBpJTUpTb22rQZBSLO4werQZg1do1+G10N7Sc5g7jj096aKLPjGUoF7kP9Wv3x5KVYv2LpsGp01yYF62MCqaqzhT/m3uwfv8FpEoN6U/UUMttAjrmi0afIW6Yu24d5o3tizFbvNGpeT2xXB0tpqxGO4u3aFG7G6b/JuKfOg395h5B+abjxbwSqmj+pExZGIYPaouZa9Zi/cLJaNqkF7LrzsDSAeXEmrUw4NeFKPxuPVxcBmP5qnWY1n8IJl9OwYBho2BtbobqNewR8GgtenedirXrRBmKOCb8egJlRvRCXeXjL0YwNARCzm/C1gNnkJhujYIF4zFH1JnfRFmuWjEVDbv/BrmtAVJTU5WNQyUNLbxePxwt+83FShFuWv8uGLTHF92GTEYR689vhVdDpVZ98EstaywY2BsjZq5W1pMRA9rg5OM0tGxZR/loRGr0e+zdth4XX4SrvvYV6ZkpGNelK2atXqfcliYiPzIrjMC0gYr8yE0dzSevRnurQLSq01VZLisU5TL7EMqKcmlVryTUTQtgwtABSH2wFG79pmLdupWY1685Rmx4Cx3pUKGmoYvBE6dB330RmrYYjVVr1mPxjEFoOGQXKtWpiyJa33sPvhZaD+2F1zcvINu4ATo0ryQdLzTRfcZKOCafhnMtNyxavh4rl8xCzc4zYGBbCfbWZtAsVBlrhnfAy10TMXjcYpF3SzG5Wyvsvx2hfI4/R+Sra9i4fS8CvjG6/tdpoPOM1aiVfQ0NavbCfLH+Vcvmon6XydC0KocqtpbIX7YqhjdzwqlFXfHL4uVYPn86Ok46gYJlqsBQX7qvX90QLZrVQcTj3XgYXxMDmuXcMaIOlxFz0croLdr064cFotznjO6FX/e9Q7cWdaUwuZmhZEkt7F2+GHPXijq/fgG6dOoDjww1ZGVlIVv26Zp/lMcNtOk8VllPV0wZjM7jNsOpw2y0qPXx+Z+PrIpXwqQezfBk4zD0GLZQWf/m/NIcw1c8QPNOjZG3e5QxxhhjjP0Q+m6PqUO+MjT/umfetwB8TWYq+Z7dSJWLFSMLCwsqU7cDHbwfRhmKYbOV7lNrq8I06rCHNK2SEXuIKkCDOm3OO1T21RnOZNFwHKV+jCCGlnWsR3XbLRZ/fTK1sQXV/vWKakIup6Q39+nXbrWomEiDhU1Baj9hA4VFSyPJx7yhTvXLUpNRByhVNUcp7YMn/TawEZVWfMfCipxcB9NV/zDliNs/zfMdZFekPC05doQWtqxMdmJddiXb0o7b3pQibWLi66vkULogjdulGr1ekad+5zZRleLFVXlapz0duBdGioHNc2Qmh9HJyZ2pvDLtFjRg0SU6PL4qVWk/lqKljcyOD6WjCwdS1XxWyjClmgyh2y+DP5WpPIti3J/QjIYVKL9YXqhcVzrk7kd9K396C8CHA4PJokx7epGkfN2AUnZKHO1e1JIKFhTrtrOjJvO2U5jXParvUJQ6zzyrHP1b8SaACP9rNKJ6SbIWcZes0YvOPHlKbatY0NSLUrmIMLHPz9KwJpXIVrEdBUvToN+OUJxi9H3JyV8qkW7FdhQerxgt/0sxAS9oYsfKyu2zqFiRZp19RhmKVxpIUgPdaWAjUafEcusCBWnkirMUkaRanh7pT13qFKHGs68pp1XuUAvLcrTqhTQyvBB4azeVLVGY1t2M/PgWANsGU+jI6lGU39pSxF2WRiw/TO9z5RFlZ1D042PkUq6cct1FKtamdefeKEe9Vy1PE2W8ltrbFyVLRdqVcRyh0NRP2+5xawOVKVqALCs1Jd8PiRT84iS5utgq48tfx5l23vUlry29xHb3IN9UEfHTTZS/cEVafeY4zWtqr8zTgqU70J77Ph/rGlEQjalclpqNWEvJUkXPjntPB+a4kaNyW0R9az6C7nuq3rihEO5xhRxstanD0vvSnFzS42le7xpUvs08OrHmF3KS8qPduEN58mPHEAeyaLdSmhLlEvSMBrm6KNdnnd+Ohi8787FclET++d/fS53KFFSGqdh4Kl26eUrsExa09rEUJiudQkTZ9KxZSlnHLEpWo9k7b1CKcjR5wX0zFRD5seXOm491PvndA6pT3pb6rH0kzVHsblE0oKYFNZp14+No+UqybIp/dYlGt6pMBRXx2xYntzl7KUb16g2VrFR6dmIpudjlU6azXu/1dG73TCpToTJdfacK4r5lKJnZlqKTjz/laR5yGR2c2Ijs6s+kCGmWkpif4H2dJrSvSoUV6y9QlLpP30FRilcaSLKSo2n7r92pUH6xvHBh6rTmBMUl51QyScYjamqkR05Dt+U6LqtE+j6iUS3LKtNu4VCZFl9+RVnKt7eI41LUEappUZpWuMcrpxNCXtKQnhXI0lKELV+eJh97SPFX5pFlkap00uuDOFi4U51KRanjlM20fUgTKiXitLKpTdO23aa4jJycTaStw1pRxVpu5JcozUpPoEd7ZpNrsQJSOlrS7kuvKFtKB2OMMcYY+3PUFP9IfQH/79K9VqJ43X3Y630VLjYm0lz2n/TyzDqcTaiEaT0/XfHLCj+HWqV6otFJLyxsoHrrwv+n7LQETJgwAVMXrIWV8V97bv+nSI/DlG61sC+lL15cngjF09T/Bs+WNMFa02XYPrCCNIf9iJ2jXWDT7wiaVvp/uKYdcRGVyw1Ap+3nMKWN/dfviGKMMcYYY/9zfvojAH9GekIEQnzcMb7TStg1bw9H888GMWP/MbEeZzFzQDP023oWb0NC4Ot+G+2dh+K1XV0MtP/8efH/H8mvtiJW3R76+v+Axv+/FCX6Y90pDbRqXFaaw36ELOgkTnmUQPEi3xyu/2+RlZaID0H+WD9uFSJtaqBl3Qrc+GeMMcYY+xf5R3QAeG3sgYJlnXBUwwmTJ/WDsTafkv5/qdJvCeYNbIGbE3ujRMGCcKjTBEEVW2DT1hUoYpF3bIL/L1kaxTF5XF8Y/InXqrGfI0umi56L16Bd4b8ybOK/V1qmBcat/A0ljf+zx7rQGxtRtkxpTL4ZgxHL56OSOZcfY4wxxti/yT/iEQB5ZgoSU7OgoaUHAwOdf0avxL+YPDsTqanpyJbLoaamBk09A+hpa3K5fIvYhdJTk5EJbRiJ+svdV+yfirIzkJiSDjV1LRgY6kODKytjjDHG2L/KP2oMAMYYY4wxxhhjjP09+KIuY4wxxhhjjDH2L8AdAIwxxhhjjDHG2L/Adz0CkJUWC29PP6TJpBlfoW5eFNWKGcDbwxea1kVQws6CexcYY4wxxhhjjLF/iO/qAAh/fRwNa3SAd6I04yv02qxF6vZqcCnfAhYD1mDf3C7QkZYxxhhjjDHGGGPs/9d3XaS3KdMOHrHZyM5WfZ5f/BUWcMGtrKyP85KOD5NCM8YYY4wxxhhj7J/m++7SV1ODhobGx4+68t1Rinman+ar532flOfluWjduj7qN2qGaVuuIFue90aDD/cP4JfWTVC/fn107z4e3lHSAiH59V60bTMKz8OfY8nwnnARYep3GIwTD99LIVS2j3ZB/TG7wa8xYIwxxhhjjDHGft/f8Ji+HE92T0KLcSeQLjOETnIw1g1vgn5b3iBbuTwT/jtGonqjIbiXSDA01MXbV3vg7NwI996nKUNkJ73Hg1snMaBmXWx/EQI9fV2kPjuG7i1csP/xh48Nfm09QxjqafN71xljjDHGGGOMsT/wN3QAZCHJ0gmnT1/C+XPnxOcEejuXws1NCxCYAqRHvMGoZQdQsP9aXLl4HufOnceV6/fQPf9rdJ97TIpDSAiGWsuNuHHpIs6dF2GOLoJtSjTOP3mNnJsJei48g3MLuqomGGOMMcYYY4wx9k1/QweAFpzqNEbFwlbQFFOaFjYoW7AAKC0JmTIgPPg+Xr9Vh2NZXVw/dwrHjp3EldsvYWhbCDHX7iBAFYlgh56DWsDGUBdqahowdXRAGQ01ZCkiYYwxxhhjjDHG2A/5GzoA1GFsbAL1b8SckRmF9PRobPilB7p16/bxs/iAOxATjXgpHGAEaxsN6W/GGGOMMcYYY4z9FX9DB8Dv09QwhKaWOVY/S0dmZmaeT3LCMVSWwjHGGGOMMcYYY+zn+Y93AJiYVoalRRwObzyEhGy5cp48Ox1Hp7dF+Za/IdfLABhjjDHGGGOMMfaT/Mc7ACyLVcS0Pq3wYttIdB0wE8uWLcOvw5th+Kon6NCjGaykcN/j/uHlWHbkoTTFGGOMMcYYY4yxb/lTHQBa2oawzmcGLWn6I3UtmFlZwVQxcJ80C+IvfWNzWFqaQFMxU8sUHefsxY1d46D+cA+WLFmC7c9MsPz4FczsUlH5DXUtA1jls4Seeu4X/Im4ra1gov/ptX93Dy7FkkMPPr4WkDHGGGOMMcYYY1+nRoL0N2OMMcYYY4wxxv5H/ccfAWCMMcYYY4wxxth/HncAMMYYY4wxxhhj/wLcAcAYY4wxxhhjjP0LcAcAY4wxxhhjjDH2L8AdAIwxxhhjjDHG2L8AdwAwxhhjjDHGGGP/Aj/4GkA5MhIi4OcXgoSMDEBDA7om+VC6eDEY6UhB/kdlxkfCy/sNUuQEPdticChaABrSshyRvh7wj0qEXEcf5e0rwkxbS1ryc4W9foAIraKoVNwG6mrSzG8RxRsZ9Bje+hXgbG0gzfxrMiN88TgwCw5O5WCowX1IjDHGGGOMMfbf4Idab8H++9GpZQPUr18fdevWRd169VDP2QWtu49GRGyaFOp/UEYiNk3rjXqKbRafvmvu44tekxe70NBZypcOQxEUnSot+PlOTm+OAUvPIEsuzfgdsuwgTO3YEpvPxkhz/rqoi3NRt81Y+KVmSnMYY4wxxhhjjP3TfX8HQLonxjUcDC+jurju7w+ZTAZZXBxub+yFWPddqDN0H5KkoP9rMtNT8OjJAxQavQUJYrtfLOsATWlZjtf3z8JHqyDOBkRAFvgADgVMpCX/v4hSEBEWDdkP3OfBGGOMMcYYY+x/z/d3AHjdxIUYC4yZMl40bgtAXV0d6oaGcGo/Dyt/7YCo05vwKNdF5hTvixjUpRlq1aqF1q374UFglrRECL+EjrVbYuer99IMhQgs69Ia/WfsREq2mAy8idZt2+P8iYNwa1APtUQcR6U4Hh36DS0b1kKthg0x8sBN5byPSI7X59fBzUV8R6y7/+D5eJ8gLfsd72/tRKvGzsrvdOsxEb7R0gKRjjaKdHgm4sOx1WhaZwAeZCgS+MnTrSPQceElULTiantrDJ15BMrr/4mh2Dt3AFqIOOvWdcGqPXeR/dlV+8hHhzCqVUPlejt0GIGX4dKCHImJuDF3iCoOl6bYc/c9Pr/wH/noMDrniuOKFElKwEN0bu2Ge2Jbri1sh26TNyJZumif6HEWfTs2UX6nbduBeBwsUy2QpEYHY8WoVsrldbp1xymfnAz5Umbse4zt6YouAzfg591nwBhjjDHGGGPsZ/r+DgADS+TTSMLtg7fw0CsAmbJPDUaXAVsRn/YEjSzEBMkQeH4pnKp3wEXPFFhaWCLS/xaa1GyAfY8jVbfOZ0Th+UN3hCTlfmwgEwEvnuHVmxDV1eq0GDy9fw1Dx/8GH5jCONMcha0zcHNpT9TvPx/h6iYwUU/Ezv6N0GPpfai6BtLgvqgTXDrPwTs9E1hbm+D5raVwbjcUXjF5G+0fZafi2Ro3VHUdiYAkXVibmcHz3i44N+6LR6HpgKYOLCwsoKMBaBuaizjNofPZc/faBqYwM9CCmoY2zC2tYGaiB8oOwfxO9TF6kzvk1tYwNZFh0eiG6DjvGhKUic3C230TUNVlIO4naynjjQg4gQZ1a+HKG9W9FHJZKOYPaoRmy88izUTEYZCKiW6u2PI2WblcIe7xajg2GAi/XHG0adEKNwLjRXoUaRfpFaWsa2QBC1MDqFM23p6cB8eaXXDTLwNWYts++F6Ba01XHH0uNd9T3+PXjk6YfuYdjKzNkO11FT1b9cCLrz3WEB+IeZO747RvYUxaPwiKKsAYY4wxxhhj7B9IMQjg98mkOydGkoW+Nhlb21L5ihWpZs/BtPjYc2m5SmZyLPWvbkiWVUeRR0QKyWVySogIofH19Mm02UzKzJYTBe6hYuo2NPeej/Qthfc0vJQtVe06lxIyxaT3UbIyNqBaA1ZSZLKcMsW89Eg/am1vQZWH7qC4jCzKyvhAi9qVo8I1utL7RKKkN9epYn4T6jb/HCVnyUQkWRTh/0B8x5Jq/npJuZbPxfjcpsr5tcip+woKTsgiys6m8Hfe1L6sBpUcdlgZJjU6mFqVAjVd8kw5/TXXp9cho9LO9DosTTn9Zncv0rOrSbdehIpUEMmyk+nJnoki70rQ3nshlB7tTx0dranyoO0Um6oMQUkxgTS1uR1ZdNmgjCP9+hTSMy5H2+95UpoIIpOlUMC538hIT5McB2+m9OxE2uRWnwqUa0vPo3PiuEfNxfa0W/9SGUdWhie1LADqvDVIOZ0e94G6VTGgArXHk1dUqrJ84sOD6ZdaOmTWaiFli+mQw0NJ26ocHX/oL0o9m2I/XKb6VtrU/+B7ZRwhO3sQ8rmSu/jenF41yLZoH3IPTlYuY4wxxhhjjDH2z/QDgwBqoU7b1fAJeolFI9qjYpEi0PG+isVdnWBQqBZmHnkAxfX8zMzneP06C91+nY6K1vpQU1eDsbUtenVvhZTH7vCUf8fIdTnUdVDBvizMDNSgpQVERz7Ea780dOzZA6bamtDUzo9Jx70Q+OAAChoBb7zvIizeGAXNEnHm6GEcPHgU1x++hpGpOT7cfIBIKdrcoqNeICJWG33G/QI7Y03lmw3yFS6B5o1qIOrGXeR+SOH7RePgltvIX9AO/p63cfTgQRw+cgb+KZowT0uEZ1AwIiMewMNbBscy2rh06qhI62GcvfwAGvkKI/HmXfghC8d3H4VxhSpoXrEMdEXS1NX1UaR5V/QqpCutRxf2DkUR+e4aRo6YjANHjuFxgDkOf8jE8aGVpDB5pae/wJs3MnT/9VeUs9RTlo9JPjv06NICSQ8ew5viceLgfdgUqwDHssVFqWvALL8rbkZmYGuXglIsQno49o1tjd/2JGLp6Y2oYvdz3jDAGGOMMcYYY+zv8Z0dAITszAzReMyEhWUZDJ2+GgeOHcO5a/fx7LUPfm2chaX9OuCEpxxyeSQSEwujimPeV+AZOjjAMiZGNI1/YDQ60Rg3MTJCzh33WVlRSEuzgJWlNOMzaWmxyEgLxaqx/dCvn/QZOBzHHwdDIzFO9Vz+ZzIyopGZ4YDyFaQZCurqKFCyJLQiIpAozfoxaYiIyELg45MYMTBXWsasQEQ2ISU9HZnKbYnF7qkDPy0Xn6UHn0EzMQHxIrURkdkokL8IdBTPH3xUCBUq5AxBqIXqg1dg26S2CLqyDn169kSrRvVQvbYrLr37fDABFZksAklJxVClSt5hDI0d7GEeHS3KJwORURnQ1bWElra08GsSvLD9ggmsC/tj3aGbkPMgg4wxxhhjjDH2j/adHQDJ2D7IFUWqtIVnlDSYn5YW9E2tUbB4CQwbPQdW+sm4/+gl1NWMoaf3Ad5eeZ+5T/XxQZyhIT4153+choYxtLWTRQNWmvEZbW0DaOvZYo9nKlJT837evlyJIlK43LQ0jaCp6QP/N9IMBbkcUUFByDIxgZ4068dow8REA+VbjkVo3OdpicTqvs7Q0TAS6TXFgrsJny1XfM6gGnRgYqwuGuMhyMzMfddEKpISc7W2dU3Re9ZuvI8OxdU9uzHCrQcsoh+haYsFiJCC5KaubiIa9yHw9s476F+yKJ8EI0X5aMHYSAtZWUmQfWPYBCX9qjj05Dg2Du6CVxuHY9/T8B/p2mGMMcYYY4wx9h/2nR0AhnBtXh0pAfex8uhdJKVmgZStPYIsKx3Pn19CfIIabO3yQUvbCSVKZuDw8i0ITRMtSBEuMy0Q29acgtzBHvbqamKtWtBUT4G/b4z0LnsZIl88w5XYOMXENxkZV0F+m0ScOn4VGTI5SDTUfXYNR5HqrfE6NAn5bCpCTzsCJw6cQ0q2qjmanRCK6T3rom7/7V+9mm9u4QBzszgc3nwICYrEiA1LTniFY8fuQ69Wja92GvwxK9SobQrfBzfwMDgSIqnKeFPd96F8RSesueQNAyNH5bYcXL0L0Rmqxrg8Kw2nZrZB0QYzReNdF+27NEPM4/s4FRwqxZGN1KfHsOqRNHhiRjQW9W2Meq3mIDjDBPU6d8FvyxZjgpszdN6+RbAqlIo0aKOOjiOKFk3FoRVbEZauKB8S5fMO29efBRyroJKaGZyqWyM0yAuBIZHKNw5kpydhYU9HVPnlmDIOJSNjWFrroeHomehRMA4jJi1Dcp6OCsYYY4wxxhhj/yQaswTp79+hBrPy1WGX/AorZy3C0ZvvEPn+Fe7du4rTu1Zi/rrTqNp+MaaPc4GppjYK6osG5vplOPUwBBFv3bFjyW/Y66WH+auWoG4pC6iZ2CHDfTeWbDmJ8JhkeDw5jSUbN0MjPhkoXBu929WDTuxrLNlxDg5NuqGRQ0FlT4WuoREMIl9i3cY18IqOh9eti5i1aBdManTF8C4NkS+/NUyDH2DVut14GRwPf48HOLBxGvbeSsfYOTNQq6ixanNyMTA1Q77YV9i4fgsevo1D0PPbWDFzJu6lO2Lrlpkoa6GD7LREHN22AnLHwehZK7/0zbwCb+zAQS91DHTrCUtDLRRzqIB3Z7Zi5tobiIoJxZO7lzB37nwkmTtj8vDuKJTfDPkzAkXDex1uekchxO8pzuyZh/nbPNBn6my0ti8A7RKOoEeHMWPxXkTGxOLJ7cOYu+AUtLU/QK14C/RvXRNWWT5Yunwt7nqp4rhzZg/Wrj2P0tMXYkqd0iBZNs5uWw7vwCSkq2vCSaSrqE489q9fgXNPwxD+5im2LlqAw29MsXjdEtQoZoailSrA+6Ao17NPEBsZhAs7VmDNuWBMnTsPjoUNkPTyOJZfTcHgUd1ga2ANB3trHFm8AH42rmhSpQByP7DAGGOMMcYYY+wfQhoM8LvIstLo1cuLNKZNNSphZ0d24lOjRkfafN2LEjIUo+5LstLp3ZUdVKt8eWWYyo170Imn0ZSZK0j8+1c0uXNr5XK7GjVo1c2ntLFHDWoxbBUlKga09ztH9hXtad7hp5TrayRLT6KTK0aRfUnxvZIlqd2yAxSXonhtgIo8LZ5ubZ1KjUoUUcZduskguvbsPcnlUoCvyUim29sXUNlixZTfqdttEt19k0wy6TtpsR/IrZ4d9dz4SjXjK+4taUdl6nWiN5Hp0hyi9BAPWjy4KVVSbGOR4tRx4kaKiE2VlgqZKeR9aiW1ty+lyodqbWn3FS/KVrwpQZKRHEIHRrRUxlGkeHladOwFbR1YlppP2kcZ2SKALD1vHHbVaOauKxSbpVioIKNH51dSGZEfhVwGUlRihiifNPI7v4Wqlyun/I5jMzc68zyWlC9OkES/dafx7R2UywvVqUsb7vgp3xCgEHZ4JNk5dCOPJNW2yrPjaO2AFlS2VmtyD0pRzmOMMcYYY4wx9s+ipvhH6gtgjDHGGGOMMcbY/6gfeA0gY4wxxhhjjDHG/ltxBwBjjDHGGGOMMfYvwB0AjDHGGGOMMcbYvwB3ADDGGGOMMcYYY/8C3AHAGGOMMcYYY4z9C3AHAGOMMcYYY4wx9i/wg68BlCE9PgKvXwchPj0d0NCAnlkBlCtVAsY6UpCfIDHoOdwjtFCnSjloaf5xH0VS9Fu8eBWFMrVqwOonpoMxxhhjjDHGGPtf8UN3ALx/sxftmjnDpUEDNMj5uDijRecRiIhJk0L9dT77xqKB2yzEp2ZJc36f7/0taN2gJ25FSTMYY4wxxhhjjDGWx/d3AKS/wtiGw+Bv2RC3AwIgl8shT0zE3a39kfJqH2oN2YNEKehfVW3Kdci9jsDqZ95WwBhjjDHGGGOM/Yt9fweA501cirPA6IljUcnGBmpqalDT10eVtrOxbFpHxJzdgkfRUlgh2es8+nVohKpVq6J58964F5D3an5abChWjmqpXF61bVsceBUhLQG8dg5Btc6TEJeSqZzOSk3AzhljUL1aNWX4RoNG4lZIjHIZY4wxxhhjjDHG/tj3dwAY50N+jSTc2HcV9169Q6ZMJi0AXPpvQXzaE7haigmS4d3ZxXCq3gnX38hRqGBBJATfR7OaztjzMALKAQdS32NGR0f8eiYQ1oVtoRf8CANadsDDsGTFUqSE+eGp1ztky0TohCD80rgqxu67CduChVC4sDUiTu+Ec5X2uBkpV4ZnjDHGGGOMMcbY7/v+DoBS7bBrXz/cPTAOzRvWQaUKFVCta38sPPQE2dkyVcNeUFytnzd3DuIqDsX5G+dw9NgxXLxxF8PLvcSIWeuQJZMj9MJyrPU0xY59J3Hy6HFcuHoM9eXPsP7Kp7sAcvhd2YYjAdlYvPUkjh09iqNHT+LArnkolHIbh66GSqEYY4wxxhhjjDH2e35gEEAt1GyxDF7vXmD5uJ6oVbEizAPvYWXvmjAuUgtT995BqgiVmfkcPj4ydJ06GeUs9JSPChhZ2qB711ZIe/IMnvIEnDn+AJYFy6JKuRIiVnUYmNXC+eBU7O5dXLWqXEp1nIOo0HcY4GKF2NhAeD1+jvter5EuA7Kyvm+QQMYYY4wxxhhj7N/uOzsACJlpKUhOSYOZeSn0n7QY2/fvx4nLd/HCzx9zWqhh9dBOOO4hg1wehaTEQqhcRUv6roqBvT0sY2MRg0zExGRAR8cC2trSwt8jy8K13QPh4FAOlSvXgWur1pg4ezeiVcMDMMYYY4wxxhhj7Dt8ZwdAMnYNa44STu3hFSVdddfUhJ6xJfIXLoKBI2fCSj8VD594QF3NBHr6H+Dlma0KJ0l97Y04IyMYQwvGxlrIykpEVt4gXyFH4Lnf0H7UMRSu1ANjxizGxiOncfP4FhQzkIIwxhhjjDHGGGPsD31nB4AhXFvWQFrQfSw7dBPxSZkg5UP/BFlmKp4+PY/4BHUULGgDLW1HlCqZiUNLN+B9SpYIQshIeYvNq08DlR1gr26CKk4FEBHyGm/ehUIxlKAsMw3Le1dG2cH7FZHmkoF7d5/AyKI55m6YhTFjuqFZtXJIvLcPESlSEMYYY4wxxhhjjP0hNRKkv/9AIvZPH4SRiy8iv2NrtKxXGFpaGYh79xInrzyCU7vl2LipH2zkWXi2fwbaDV4D0xqd0KJqfrx9fAXnXmZh/sHjGOVaDGoJr9C3gTNOyiuhV8s6kL97hj3nPLHoxEMMdcmPxwtcUH2vBSIf7sSb/VPQaNxuVGvfG3WKGCLU+z7uPc9AUsJz1J7xEEd/qYynpyfDtc1RbAn2R0c7KbmMMcYYY4wxxhj76AcGATRG15m7cPfZUTQv8A6nDu3F3r1H4BFsjrlHH2HPWjfYKIKpa6FKt9m4c24jzGJf4MChAwjUK4+D125ieEPR+FeEMamIFSduY0S5dJzdtxfn3idi/pmrGFRfGQN0TGxQxNYa6uraqNF/MU6u7Yg4j7PYd+QEYqv2wYMb2+BavRIoIgjpivD6ZihUxA4GGsqvM8YYY4wxxhhj7DM/cAcAY4wxxhhjjDHG/lv9wB0AjDHGGGOMMcYY+2/FHQCMMcYYY4wxxti/AHcAMMYYY4wxxhhj/wLcAcAYY4wxxhhjjP0LcAcAY4wxxhhjjDH2L8AdAP/PMhCONOlvxhhjjDHGGGPs7/IDHQAP0ERXBxoaGl/96Bm2w3Mp5N9lRWsj1Bl/FNlyacZn4qOfYef8QShtZaVKl7k5yjUdgH2XPCGT/f+/7TDiyjKY5iuEbdcDxJQcnqdWoU3DTvANVy1njDHGGGOMMcb+Lj90BwDJtdB4wgbcuXsXdz/73Ly2CKWkcH8Xkssh/2Y7PhQzOrbEkO2vMWXHDlW69u1D+3z30bd9A4w94CeF+/9jXq0bLp87gVaOBcRUJnxuX8DzUJlqIWOMMcYYY4wx9jdSI0H6+w88QGPtJrBZdxG7BtaCmjT3qzKT8NrDHX6hCVBX10SJCtVRpqhlnu+khvvj7nMfpGXKYGBgDcfaNWGmJy1UyMxEiMcDvAqNR7amLspXr4uTblY4WnoXbi/pCM3Puy5eLYeV4zos9r6HviVspJlCRjzmuDXExqcVcdN7J0ppqWanRb7Fc7H+qPRs6OtbwrFObZjnWn9WSjxeud9HcFwWNMzM4VSlOmwMtZXLksNe4fbjeDi1qgNr9ZytisbdU49gVLU+7AsYQhb+Cpd9M1C3iDruvgiGzLwQqhQzwjOPd6jgVAfa4XewcvoUbHqailnzf0Ozpo2Q4nMPaWblUKOSHTSkWFOiAnHnqTdKOTVEMSsdaS5jjDHGGGOMMfaDFB0A3+c+uWoZUa/N90guzfmqzBQ6PLYFFTDVU3QskJqaOlnb1qAltzKkAIL7ZmpUrABpaaorw2hrG1GdbssoKkVanp1GR+a5UVFTfdJUxKGuRbY1OlAbV02qOfYIZcmkcLldnkDQKEKbr4dJM3LIKDb0HXl5v6PUbGnWy93UtKQdGX5cvyHV7DCKQhNVi+XZGbRqUC0y09dQLlfXNyCnvospJUO14tfHR5IxatKljCzltMp1qqNmREOOvlZOpZ0aQealKlDTEvmV22Be1I2unV9CRpZ2tOXqOzo+srwy7pzP7KsxtLpTJSrfdAJFpiujEGR0c/sosjSpRGcDc6+LMcYYY4wxxhj7MT84CKAMgU+u4uDBg3k/p68iKS1bGeL1kREYsO4JagzZjQ+JhITXHmhbKQUL3ZriYXAqMqJ90bHfdLzQdcK++5Gg1FSc2/Qroi5PR/9tD5RxJPhsxNi55+AwZDHeizhS459jiH00zl77ndvlXcdhWhsdDG/siPo9RmD3/v04cf0eXgcnwqxAUZQrWxR6GmIL0sMxccIieJrXxUX/GBCl49mlOch8ug991l9TRhVzcwZm7X+H3hsuIp4ScGljdwTuX4udAanK5d8r1s8PkfUW4F08wfvBDpTXlBYI7VY/xZGxTWBduiaehxFmNDRHlz6uiPC+jXcRicowlJ2N++fPQLduf9QpnOvLjDHGGGOMMcbYD/rBDoBM3N+1AP379UO/3J8JCxGRkC6Wx+P09guwbtQbm2a2R34jwKh0eaya1h/psW/wxPc9IkNfwONdJAb8tgsdq1oAenpo5DYRUzqVxuXtJxAJws0NG5FapRU2TBusjEPXqDx+XbkALvrS/ftflQ+/7r6D8+dmQ8/nDIb0748e7VqgfnUn1HKbA4+kdOWl9pj3T3HpaTyGLV2BKtY6SEuTo1j1IZg5uDbu7DiJMCTh2PoTMKraCtM6NIQJjNGg+yo8876Kjrb6qlV9LzVbDJraEgVNROrySfN+h3Xj/qiPNzjw7INyOjvzJk6fjUPnYW1FOhhjjDHGGGOMsT/vBzsA9NB97XWkpKYiNffH9xpK2BiK5dHw8wOKlywNA+1PUetWqIBKmZkIjI9HcspbJCWVR9XqxnnGBLCzt4eOrx9CEAcvr0QULlYc+tq5rnrr1kKz+r9/FVzXwAqNGg/ARfcgJAe8xb0DyzGqnQsybq1A04bD4J8IkV4/xMZ+wNS6NtDX1//4aT31NDJ8fRGEeHh6piCfdUFoa6tSqK6hh4LFSsLa8Aezy8wCpX630+IzWmXRrW8VHN16EcliMnDnejy3qYJeThaq5YwxxhhjjDHG2J/0gy3aP6IOdXVCeno68gwtmJqqbNCqq6mJRr9YpVoyUlJUi3JkiRlyDfF9RQgR5Is4IIf8G6//AyKxqEVtNOw5G7EZqjnqNgVQuXk/TFu7CYeW/YLkwKu4/yIYamoa4pMPC66/w/v37z/77EMVxfo1xNromyv7W9VoOQxajzbjctB7rNvkjorVnVHU5AfvPGCMMcYYY4wxxj7zkzsA8qNyZQ14uz9FeFqWNE8Gvxt38EZHF2UsLWFiXBFmZoG4evYVckIAcXh45SGyKldGcZjBxaUkgkQcfmlp0nIh7DZOv1CNM/AlE1Qpp477V4/hml+MNE9FTU2GqMhYEKlBU1MTBgaVYGkZgRfuMchXsCAKSp/0Nzew+8xTpMNSbIMuAgJ8kJaqSqE8IwVndi3Hhos+ymmVRCQkSH8K8S9fIlj6+6+wLV0OVSzjcHjpfpyJSUbLHv1hIt2JwBhjjDHGGGOM/Vk/uQNAD50njIKR9xE0ajcf971C4HX2FHrP2o38pRqgln1R5Ctqj2ZO5XFkZjfM3+2OED8/rBrVF0tuZ2PkpB4wErFUGrwIdeV30aHjSNwTcQR4ncWozmPwIu5Tl0FeOmg4ZyM6WAajv0tTjF1wFYGBIQgJeYVLm3/F4Pk7YFe8I2pWs4GFbTm0qFMFZ+Z3x4wtDxEcEoLHJ6ehTdthOOmXBkPooqPYBlPvU+i0cBM8xPILW+dh0LCZ8E+3VK7NvKwLCpu/wZyhv+KlXwg8Hm1HU7cViPqh3FSDhoY65MmJiHjrh7hUqXPDqCSGtSmMy/s3IiqrPlo3K6CazxhjjDHGGGOM/QU/uQMAsKw+Bse3zoCZz1bUrlAQDh17w8BpILbt34KypupQN7DDsm1bMaV5MSwdUBMFS5fG3EuRGL3sAGa6FlPGoWdZDat2bEa92MtoIuIo5dgDwdVHYoSz6j38X6OhVx4rz1zGmIEVcXt9B5QoqriyXwn9511FlYGLcfLMIhTTVIOaXj7MXbsJ8zqXw7FxzihUsCCq9z+MGkMX4tLsFsoMMag0HBtXjEHagQmwF8vb/XYQzWbvwIIW5sp1WRdtiAnjByDz1lY4lC6I2n1Xo9X0VWhr9yNX6nVQvUs3lDKMQNM6pdF/80tpvjoaDh0A49ggFO01DJV58H/GGGOMMcYYYz+BmuJdgNLff0CGlIRk0YA2yDs439eQDKkpqcjMlkFNTR064ju62hrSQhVZVgZSUtMhF6vX0NKBvp4eNPJ0RxAyU1OQnpkNEnHoGhgCGUnIUteHod63B9aTy7KQnpqGLJlcOeq/hqY2dPX1oKWet3Euz85Aqlh/tlyEUteEgb4+tDQ/JYDkMqSlJottIKhpakJf3yBPHIr1pInvZ8lkUNfShqG+DtKTFPljBD0tEU9WGuJTZTA0MoCm9D0S60xMzYCeviG0leuSIy0lBRlZMmjqGsJQV8rX1FOobPILhno8wKCy+VXzGGOMMcYYY4yxv+AHOgDYf0R6Ao4Nb49RXgXw+PJ22Br/wFsEGGOMMcYYY4yxb8hzzZ39/3rwWwsYWuRHn6M+6Dh0LApw458xxhhjjDHG2E/CdwD8g6QEPMLZx4EwzGcPF+cy4Jf/McYYY4wxxhj7WbgDgDHGGGOMMcYY+xfgRwAYY4wxxhhjjLF/Ae4AYIwxxhhjjDHG/gW4A4D9z0tFBDKlvxljjDHGGGPs3+r7OwCCj6C0jg2mX36pfL/+f9rTjQOQv2QVPAyRZuSW5IeO5QqgTrdVSJJmfZKGPRNao0Cx5ngeJ836mySE+mD3zvloWs4aOurqUFc3QfG6PbHt4itkyaRcy4zBrE5OKF55HL62Kf8NIu/MhLW6A47Fp0hz/qlkcN87G22bD0DI31z2jDHGGGOMMfZP90N3AJCc/l8a/znk3xyvUMwXy745nqFy8d+d8qcYWtcF/WacQbWJO3Hz8WM8vrobzUxeYkinhhiy/ZUUTpUW5Uea/m/035H+dLy6cgZeEf/NOc0YY4wxxhhjP8f3vwUg+AhKFRuBzucuY25je6hJsz8XH+KLJy/eIDEjA9DRQZHSVVCpZAEo32ifFoJLl1+hVB1HZAa8xuugaMg0dVGsfFVULmGt/L6SSFJigA+evHyNeDnBqlgNaD6aiXZL3XHq5nPUsJPC5UjyRcdqzgizn4SLB0fDSJqtkoY947tg4rEsnH92AZXNFLNi8OzpEwREpkBDQ6SxvBMcStqogisR4oI88ez5G8TLCGbmhVG1thOMtKXFn8uIxMwO9bHmdSGcun0IdW1NpQWAPDMFywbVx6JLVjjjeQq1jJIws3tj7PGvj4vXhyLgsQeSUwADm1Ko51QO+joa0jfFZoX54/EzX8SnpwPa2ihYsjIcythBmYy0MFy58hyFqztCLdQP3gGRyFZsSzknOJbKvS1ASpCI57kHYsW2mBeuivLWCXjs+QHV6jeBtYEqTFqEP54+9UJkejb09a1QtX49WH7jPYSKOwDK1zuJDXH30dHUAB9eXsGDWGu0cLTEvTtPRXpFmZWrinplbZES+Qq37viJUlBDiSouqFjUTNnrlBb0GOdfZaB+g9IIePAM7+NToGduC8eq1ZHP8FPtyk5PhteTp/CPjFFOG+QvhGpVq8Bc61M+xQS+whMPP6TI1GFe2gHOZYtCTUQR+PQUlk4Yh/3vTTBvxlS4tuyAkhaE+PdeuP3MT3lXholZQVSuag8LIx0pNsYYY4wxxhj7H6XoAPgu7w9Tyf9j7y7Aq7jSPoD/b3Lj7k4ECS7B3d2lxV2LFSpYBXd3ikNxirtbcEhCICFC3N3l6vude+/EKLShy7fb7Z7f88xuZubMmWOXp+8ZE9vSD9f8SClsel/k/QvkVcmJDPX0SUdHh8R6umTuUos2XwvQHMPyqGJqR93be5GDlSnpqtLo6JKFvSutuhqvzoNYygyfbdTQwZaM2H4dHTGZOlSlrn1rkHXFuvQ4RkhWWnYQ9a9qT80GrqdsYVOJfDr4bU+yd+tCPulstTCFVoxsT5YmBuzcOqSrq0eW9hVo0YVYTXJ2/oIbi6iRkw0Z62rOb2xsQV2/3U15UiHJe1ID71ANO20as8Of5MK20vLCA+lmQCBl5LO9klT6ub8XWdt0oSZNHcjQiJ1DLCY9EysasvFpcdvGv7xHTapWICP9krY0c/SkZadekkKVIO481TS3pY5tG5GjtVlJW9pVoIXni+rCqhu8n5o62ZOx0JbGthWpY5/6ZFmhMt0I06RR+Oynjh6OZKqvq05joG9MDXtNoqjMD/d00v2fyRq16WRGrnr9zPSahMYD6fs27mTM8hCLdcjIxpmW7D9Nbeu4kIGqbNpaZOnZnR4laXoobv8wgl17+nZEFbI0NlS3gb6RGdVu9w29SRLOq1TQqoEtycrURN0GqrLpmZhTzb6rKUVIkvxwH9V0tyV9PbG6Pw1tHOibo+/U+/aPq0LaWiKCSKQu0/rHrPlDDlBj1re6Qt8aGZlT/aFLKLvwQz3HcRzHcRzHcRz3z/HZXgJIcgkOrpuKBKteuBOWBKm0AOG3d8FDEoztR25DKhduNMhPxb1Iffx87ilypFLE3NgGF3kyTu7chywl25/jh8E9fkJ2zR64EZLF8knF2dU9EPYkGnKFJot/RXLUcxw5/wSdNj5FLjt/SuxttKsgw7EN65AsBaQZbzBo/CYoGo2DT1ouO386Lu+ZhHe/zsPXp4KFXMpKS/NHRoYh6jWqiZLr0iUM3auhffVqMDco2ZuV+xhuPVciPFsCaWIAFnSwwonFC/AiV9NOp9aNQYhuW1wOSmBlKET0o8OojmjsO3oJBVKhLSUZeBQBzD7pjSxWl4S7e1BZKx2ntu5Amqqt8qIwY+Q8RNk1wfmAdE1dtgxE5KMASGWaLBQFiZg9ZyWC7DvganAyS5MLnxsrIQ74DSO33NAkKo+nF/G2zmK8y8hCQsA51NTJxMLp36D5T2eRz8oWeelnGMXcxeHHWcIBTNIt7HtVHceeRkKSn40HW6dC9nI3Fp24ASWrYsKxSfjxagy+2nuXlUsKSUEUlg+oh/AbS3DueQGUhZnYvH4tEiyb4XxQPDJTn2NYfWOcWrUY4QXAyF0+2D3MC471uiGYde6MJnnYP5eV0bEjniWr+jYDl/YMQ+ypHdgXli8UiuM4juM4juM47p/ps00AiLR18dWWO3hxZR0aOhpBJlPCuk4LtLDXRWZmhvqZcQ0DdJuxFBObV1Xfym7fsjPaOdqioCADcjkQ+ewZfCUKTPxuMZq6GbAUZmg7+CdM6+L1weD6UymV+VAopXhz9QTeRSRCZFQHO88/w5WDs2ApBsJf3MbTdAtM//kb2CkLkZ1NqN1uMga3ccbtXy8jU8inNIkkjQWT1rCyFDaUg5VLK8ydNBR2WiK2UgXdJg6AWWoQ3mnudMeQVTfgf2cbWlYwYW2pgHnVhmjlrM/Kk8XqoJopUdFDh4k/YUrrmtBna9ZNO6C9hxMkhensGCA+4DkuhaRh1Ny1aFPZmKUwQYv+P2DOkLaaRzKYtNgXuP4iExOXLUMNcxHLXwLH2sMwe0wzPD5wDvFCuj/l2AHLlg+Cnb4+rCt7qcvhWrsTJnWtp97t0O47dKqSh5cvI9TraiI7TN/8CzpWt4FIxwANRi7ApmleOLPpGKLZeLHoshAhbx7h5z51oFDIWBubo2G7JtATEStnNvJzAvHAOwi9Zm5DRzcbGJnWxrrD93H//DI4f/BxDTkkUhFyY/1x7sIzZOcQGvRaBp/g+xjiKjwLwXEcx3Ecx3Ec9w/12SYAVA9dGxuJcP/KDixePA1jR41A49pNsPl1rpCgiCEqV1Y9iC/Q0oKO6oFtNSVSUmJBsEKlSo7CNkbLFE0aVYL2Z5gBsHdti6++Goic60tR08MBjnUaYdaWvQiIy1C3Rnp6JPKyQzGyng3MzMzUi7mNCxad8EHBu1B86GXyOjqmEOtksYBS2FAOBgaVYGFR0vwisbjMexWMTPTw+MZuLF36NcaPHYVmdZpg9Yv3z24ADw8r9fPuaiItiItXgIyMaHXQXKOWR3HeIi1DNKhfE7rCDEBBPqtTegJ+bONcXF/V0ueH85CEhiBak+zPVXCHp45wFlYGMSuLmbk7DA2LzixW959cLtx6oGJbGz3rmAorKmLY1vCEXmgoIoigb+GAvLj72LblJ8ycOQ5927RB9ynLkS1kIZOFIjHRCtWqFgXvIhhZ2qOCsyN0PzhWzPDV8pVo51KAJSNbwszBAS37T8aRuy+h1C2aVOE4juM4juM4jvtn+nwTAIoC7Js7FOOmLsPRoyxs1KuKOZv2YHy1T7myKoIWCxyJcpCfXzogIygVfxCgGZvAw1B1dTyOBbzCtiIyGZLS0iA2cIe5GVs3sMSkhbvgExyGi7s3obWpPs5uWo7+g8bDPzqTxa7aEOtVwv6X8YiPL7v4PliOCppcy7Cyqgtriyy88gn74Jvx5UEXUK9OLWy57oPyhZkKnF00DKMmLcLBg2GQoSK+XrsdU2uXmjgpBxFrSyAXeXllz1pyB4EqjTZb7LD8btTv6hsffxxeQrr/F6wc7z/VQQoFSFsb2qwlC24tRcuu47Bk2TUEBRnCa/REbJ39LUyLbl9gqURayk96NERcoy9O3XyGsPAHWDhgAFL9bmLBVyPQ7ftzvysLx3Ecx3Ecx3HcP8lnmwCQSp/j2KEgjNp3D2/fXsTBvfMxpL4FUnI+JawSwaNiNeiIpHj69BnkwlZIsnD3eRDkH4ueRdZo4GWM6NCXiMos+yy3JDcWz3yDoVe3ARxYbVMDL2H54oNIt3JF97HTcPHlS4SemwW98HDcSs+EjY0n9HSjERScDVsHBzioFmszvLp1Aoeuvsb78wsqNlVqoZ9XZZxd/QN8Usre8aBUSHHk5GGExytga+tazgb3xd6dPvhi2w2EhFzB4YOLMKqpM1JzilukXJydqsHQEHhy5x6Kr7vL8vDkuR8kQlZGRnVYnZPw4nECrIrqy5bs15ew7Zg3CjTJ/n+kvMapZ0nCikoWHp2/B53mzVFTlIUdG0/AtOog+IQ9xfXr27Fk4ijYa8cXjwNdvXpwcU7BnTuhmg1MdsA1LFixASHxH7gdQ5KMQ+tW4NitMNi7tsDP+/cjMjwQ0zu5If7iDUQJyTiO4ziO4ziO4/6JPnECQImsxHhERkaWWWISUqCgQigUuTh19Bp82LagNxcxdvAMPMpSQvEJl2gt6nXEzOaO2PXzBOy6/Ibl/xInZ4/D1jN+H7y6rqGLvt/PhFvKU3TqOgRXnz9Xl8vX9w5G9uyIq1HW+Pq7furn5JXacpzZMRN9v9yAl4Gs/IE+OLj5FCSuHuhgZQGPei3QoZIdNn0zEpvPqs4fiXPbx2HcV/Phm2OkzuN3dGwwb+M8OCZfQ/v2zTDvwlOEqNrmlTcWjO6AyauuoP33O9GvjpVwwJ9RtWUBzh67iucsn9Dg65gyYhrupErY9vK3pWm1xviunQeOrPwKW874srr44vxP47Hq4GPWX5o0lo7V0Kt1Q1xeMQTztt1HREQkHv42B737z8CNGOV7n1T8zLTTsH1Meyy/4o3w4NdYNq43Zt9QYNmiUbDQIsgVWoiN8sHVV4Gs7G9waMVX+HrlFRSysqvawdDUFb17tMOj9QPUeQS9fomZE7/DjqNXINFW3XkiglhHC/LMVMSGBiNdJkb+y2OYPOErbD7zWt23b68fwr3HUXDq0wWumlJxHMdxHMdxHMf9I33iBEAGtozsBg93d7iXWpp/MR0Z8vZYtHU6DJ/MQn22rU6Pr6HT+Vvs/a45kkJCkVLqtvM/pG2Fr3eexsKuFbCsdx2WfwP8+MoB0yd0BIvlPkqnyhicP7kDX7qkYFDHRupyebXqhXCrrthx8Qwm19N8m9+2UkdsXDMPNgEr0LwGK3+NZtiaUAXrtmxAdRczaJlXw/7fDuL7DiZYN7CuOp9B695h9JL92DexDgspP0QEvSrDcfneQcxuVwVHR3SBp6pt6nbG3tfGmL36KI7MaArxhw/+gBZYvGsO7AIWohHLp1r7cchvNgmH5rVDangEklVvSywPLXNM3HIQizrXxKZBDVldWmHGfRN8NbUfDITb6EUGtvh5006sGu6Fi3M7wcPDHS0mnUarr9fgyoKun/EZkQ+wro2vZ3TGgRGdUbGqF3a9NMSPW7ZicLPKrEWtMHHNagypn4Upbdk4qNYQK/31sXT9EtgaayOKBe+kY4xRc9ZiaufKWDegJap5NcFt05rYuG0natmpSm6ItuPHw1UUitaNq+K7o3EYt3k/5naxxIZB9dR9W+/LNagwZCmOLO3+WV4yyXEcx3Ecx3Ec93clUn0LUPj7j5EcebkFH3yGXUtbB4YG+uo0BYWqq9cEkbY29PUNoKUoRJ4EMDJmf6vzKITYwBB64qLQkiDJz4dcJGZ56BUH2Eq5FIUFEvVz2do6BtDTZnlLlTAwNIT2xwJpVhW5TIJCqUz1J6udCDq6+tDTLfuCPZACElZOmVzJzi5i+euysuqWCXYVLB+JRKq+Ui5i9TPQ14O26o39f0j1rgIZCgtlUKgnPETQEuuyY1nexYcSpAUFkJE2DA1L1VchRX6+DHpGRuqJDmJlLGTp5KoCaGnDwMAA2goJciUEQyP2N1hb5rG2ZG2sJy4KXYW2ZHsNDfVBklyER8XCwMIRFgYiVhdWV9butzdMxNjtb3DykS9aOQtHqtq7UAq5quHY+fT19aGj/eHwn1g58vLl0Dc2VL90UC7JQ4FCDBNWHyGFuhwKEWs3A93iOhbm50CpbQhDPW3EHxgOp9lJeBF8BtXFrN9Yc2mzttJn6UufVSbNh0SqUPeTWM8Aqi8p5uUXQFvXAPrCm/5UfVXI+kqp7ks9ln/xSwIYJTsva2+Fkh1vCAN2TJm+FWlDj43dj9WV4ziO4ziO4zjun6L8EwDcfx1Z+D3UaNETxm0m49juRahiqIt3949j/NjpiKrxE/zPToXq44D/CUUTAC9DzsPL9IMPVnAcx3Ecx3Ecx3GfEb/s+Q+m4+6Fn/q3Rubdvahjba6+i6BB74mIcOiFswfG/seCf47jOI7jOI7jOO7fj98B8E/Hujc60Aev3sVCwf42MbdExQZN4Gpccmv+f0Jh9AtcDZCgTccmMC9+hIHjOI7jOI7jOI77/8InADiO4ziO4ziO4zjufwB/BIDjOI7jOI7jOI7j/gfwCQCO4ziO4ziO4ziO+x/AJwA47n9EIRLYwnEcx3Ecx3Hc/6ryTwDEnISnrj1+uv4K/7mXBmRi3ZfN4OY1DGG5wqZ/o5yEEHSoqIVvL+YLWzT8LsyCc+PZSPlcDRO2ExW0KmBLcLyw4a+7ML0aKnWahFRW5FTv3bC2tcPq88HC3n84hQRBz29j8bzhqGGiBy0tLWhpO6PdyB9x/XWKkOifKeHSYhjZuuOIdzRbU8Dv+HL06DAU4UK1w3cNgpZLUwTGZms2cBzHcRzHcRz3j/dJdwCo3hf4H39joOqdhf/B9xZ+qA0Crt1Dy9F9YPPZXqvPzvHZqlhSXvN6/XDvzm2MauMmbPlne/diF/p27I49T/Ux64o3fP388PL0HChf7ES/bu3x65M0IeU/j3XLCXhy5zK61XNga1K8vX8NbxJLBpVz/5Xwu/4rPOyMhC0cx3Ecx3Ecx/3TaS9ghL//WHYgNm+8jBpDh6NdRfuPfkJOkRnDgsw7ePrSD+/excLE3h2m+iXzDApJPl4/voa7j33wJiIC2pYusDHSEfayUCU3Hc/v3Yf38xd4ExiI2GwpbBztoK+lOmMhHp88jKfpFhg5pj8sdTXHvO8P81AUwvf+DfgnEIwUcbh79Q5837xBVKYSFeytIdYuKasyMwO+d67hvqousbmwtNbD2f1bYd/1B3SuIpQ57wV++uEkRnw3A562mi/rZ0W/wZUbd/HK/zVi47Jh4+wCfbF6F3LePcTVgGzY5wfh0q3HeJehhJOTHXRLT8VkvMT6TQ/QYuo4NLI2gSw9EBeu+sOigjEL5O7C+xlru7B46JrawMpETziIkcuR7P8Yt+4+UtcpX8cBOc/34lqqG8YP6gGd/Hg89g2EsY0rrE01x8mSE/D01nU89PVHRJIS1pbA3SsXIbeuyfpFnQSUHY+nd2/j0Qs/hIRGw8jWDWaGwqf7CuJx5cIdKMxNkRb0EncfPIF/UCjytczhxMpegpAR6Y/LN+7D//VrxCfksXZxhl5Ru8T54OLlN7Cs7gFjUdHoSsatY1eRZuYMJzNVecvmERufA3MbWxgWZVJayn0MaDUKhR0X4OG5lWjm6gR7Ozs4VG2EL7o1xb1DO/As3Qxfdm/C2p6dTylHfNBzXLn9EK9Z26VmKGDnZA8doV/ePb6A6++U8DDNweUrN+DnH4wsA2tUsDRCWuQTXLvqjddB7yC2dIaV8InF6BeXceVtPipaSnGDHfPyVSBStM3gbmOK7HgfXL10D68C30Jp5ARbc331MfmJr3Dh4iuYVmW/G62iQZGCO8evINnIHs4WBkBuGM5feAJjFwtEPvPGvcfP8To0CjC0Zvmw/Yw0LQqP/MNg7eCK7LfXceK383gZmw8HWyuYV6gJ46xAPAxKhoebK/R0WF+SEqnhfrh/6z5evH6DxOQC2Do5QbfoC40KKaLePMa1O4/whrVPChu39g7W0Cn1e+E4juM4juM47m9O9RnAcok+QZXFtvTDNT9SCpveJw+7TYNqu5OJkSEZGBiQoYERVWowih5EyjUJlHL67fs2ZGVmSPpsv56RPrm2HEihyQXq3fKCHPqua32yMDVVH29goE+GZhbUdNQOylCfNIPWDmhCrnWH0Lsc9SG/Iy/I/X0epqXyKEigmZ1qkH3drlSnsi2ZqNLo65GBiSW1mnOBFJpsSJ7mS4O9qpOVkaoeBmRkakmenb6kym6gmRfyhFSqZplOVRqNoIhsVeZKktxZRo0crFn9NG1gbGRBbcbvpvQCTauFbOtPDo1aUgsHK3W+Ndr9TPFFJy3ybgc5w4U2B8WpVzOfLSNb6+o0oE1FsjY3VR+nq29IzrXb0J3gLHUaYiV/fugbqmRpSsb6mnpbVWpI/XqZk0fHiZTCipzyYCdZWdvSqnNB6iPkcdepc0U3sjBUpWdlNbOhOt16sXOBlj/QlFcR95zGNKxMliZGmnYwNCK3mk3paohMvZ/iLlBNcxtq18qLHGwsyIil0dfXJzMbR/rpTJRmrCgVlHt1PtW3t1L3u6ZdrKjjtCOULVHnQsFnp5MZmtBViZCv2h1qKTKhiScC1GuFb/dQfda2BoaatjUxNqM6AxdSVqEwvkp5vq4/GVfwonvvMoUtpSko5fE9ehadSHIFKyErX8SBr6gqK7+equ1Y+U1NHan/Mm+SCn2zbagrod0k+qqxEyu7Ienp6pGFqyet3rCZalWyJ2NVvXV1yKbuSArMl6qPOTbJk9BsKM1oXoFMjdmY19MjI2tHWvTLYWpaw0U99vR1xWRZtTc9S9OMqejrs8kSXnQuV/Ob0HhA7bRNaNT+55r2DNtJLqYu1L9dVbK1NFP3i6rcdhXr0NGnKeoj4i8uIkMbVzr8IIpOTq9DumItEmlpqdt/lbeSZfElwbkJBcSoxo+SMs7PpXqsf0zVbauqvwV1/W4/5WmqQoFn51BFa3Oh/9h+MytqOets8e+F4ziO4ziO47i/v892+Y7kEqxbMA3nku2x5JgvsrNy8OLiIVTIOokpi7ZCIifkvtyGqdv90ePnvYjNy4D/jSXQ9buKzU9VzykDYXuGYvNLORadf4n8/HxkprzG12098ObqGjwOlqjT/JmwPUOEPF4U5zGjnSqP1WXySHv3HA2nbkdEXh7yY/3xQztrPFyxBLdV7xYgOc5sWYAL8cb4+dgDZOXmIPjJXjRV+CA0UnO8mjwdx056w8KzJaxNRMiLeY6OI1cg0bUnLvkmIz81FSc2foe4UzMw+fAr4SAg4ZkPrL46jtj0fNw7sRAO5emF1EA8UTbD4ZchyMnOwIvtEyF564sj3r5QqvYn/IZhY/fA9cvv4ReXz+oeg1+m1sbtW3nqw39Hlo1tC5fiab491l9/g7y8TPjdWA3riHtIThXSMOcOLMbxVCf8ciUQ2fm5CPP/DU3NYjHjx+XIk6rPDEgy8SxOHz+d8kYaa/PYu/tQXTcHZ7fvRJoCyI16hPaj1yHT8wtcf52G/ORkHFo9Fe9+nYjpJwI0efypXOydtwzRFbrgaUIGq18yLu0bjeRzO7E3pOw7GYAcvPSJh7mlMxyszIRtpWnBukkrNHSxg7aWCGk+B9F+6q8wbjMDz8JzkJ+QgI2zeuP+kl74+WqMcAxz+wjy+/yChMxMhN7fCeuMSPy08gCm7n+EHFbvx3smQPT2LE75yoQDmEfnEddmPSLSMhDl+xuqamdhydwF6L36CmvPfASengOj6Fs49vQTX2qRHYPbaZWw+Y4/svNyEHhsPgwSw3D84g1I3nt8ZMDGx9g/oSVsq7XCy6h8fN+86A4LDUnqCwyavBNG7WbiVUqmum0v7JqM0IOzMPN0CEuRhB0/bYJWj6WIzmW/l/xYbJndCj7rZuNcoiYPjuM4juM4juP+/j7bBIBc/g73bgWi2497MaVHFYh1tFGtXR+sn9IOr6/dQbg8DzdOXIXCsRq+HjwAViI9VGn6NR4HvcaPrd3VebgM2cECzFv4qqUbZDIp5GSFBvUqq2/PLih4P8j7sJI83IvzqO9VBVAokF8qDzuP9pg1qi8rBwuGrKqg08ieMEYqWGwHhVyCW5euwHP4YlaX+hBracOpWm8sXf813Eq1GGWl4G5IMjqPHMKOBeLCXyI0OQ9Tlm9BW08jwNAQXYZPx7D2Lrhz6BKKnzjXqoqxX7eAhT47tZWw7U9ZY/Ti1ejkYQctsR5qDR+EBjpAZkaB+r0ETw4dQbyjJ5bNnoGKlpr0/af+jCFuNuqj35eXloiLtx+i5YxNGNbcAyKRLio2HInVqyezNhESIQInd91D3x+Wom1VI2SyIFZs3hDzZvZB4n1vhEikQjp9dBg3FxNaVIfqRn2rRm3R1t0JEkkG6wMgOuQ5IrLlmLFsHVpUNACMjdFr1HT0a2GHO4evIEOTyZ9QQKnURlakD06efoS0DBnqdl0En3ePMbLi+8+xy5CRLoGurhVbhE0fJYffg4fIMrbHwsVzUNtBGzA3x4iJM9Cwig5un7qN4lHj3h/zv+8OY7EOXBo2RwsLc9Tt9CWGNNKM30odpqGWYxZ8faPU62ouXbHo5z6wZAWxreqFNk628PDqitFtq6t3O7edgRbuufDxiVCvl58pBv68Bl/WrgBtkTY8evZCUxN95GTnsnYSkpQLIfjhTfjl2WHS92NhUpCNtDQparQchT6N7XD36FVkQcry1ELc03O4cP010jK10XvKXgRH3EAHCyEbjuM4juM4juP+9j7fHQD0DvHxDmjawgpFjw2rWDRuDLu4WIRTPiIi0llM7AZTk6IUYlg5usDGRPM8vb65LWLfnMXKFd/hq69Goluzlhi+8hgkCvXuclHlERfwXh4rjkLyXlBkZFwRJqYlV0K1xOLi9xqQMgIxMdpo2KRGmbqYWHeCh6uwwsTF+iJE1hoj2mqeu87JjkJBYV3UrWdYnJeIBYselSpB9O4dii+s2zvBo8xD/+VhA8+q+sLfjLZ2qbIVICwsDeYWzrCy0LyHQE27Arq0K/0cfgmJJIIFegZo0LRsHZ1cO8CmeFIijPVZFg6Naw5ra+vipdaAzchMTESYoqhj9OHmboniR/fZH+LiFSArKwYymRdq1jIoaRc9PVR2c4fiXVg5JwDMMHHFGnSpKMOKcW1h7eyMln3HYe/lB5DqvB/ximFqpsvOmamegPhjMiQlpkJPzwuuFUpmC7TMzFDb2gb5EREovoeioifcixpLS4vVURt2do5gXawhEqs2Q66QCxsYVw9UFgu1FtrF3NwV+vpFLSFWdSXk8lLHlIspqlYrNfGhKo/w56chNg5ikJsRiGH1HEr62bEy1lx4jYKwMGTBBd+uW456ypcY17UOrD080Gvc9/jt3mtQqVdQcBzHcRzHcRz39/bZJgA0gUwh0jPKRuuKjAwUqoNVEdsvYuGG/CNvuFci7fS36DTgG2zf4YPUVAd0nTUPG8YPhF7pCPUPKZHO8ujYX5XHy7J5fFJNVXWRICOj6Aq3gBSqd6UVC7u4Dy79hsBdCHZFWqyWogxklf6yGjsgPy8PpM2CQ2HT58faVqwFqSybBbylG1fJAssPNrYQrOYhI7Ns4ElUun+0IdY2xpgDz5GUlPTecgc9zQyFdH9MiwXKQDpycjTragol8vLzQWLtcreLuGpPHL/2HFGRj7B08GDkBD/Gihlj0fWbM2xUlWYCr4ZOyEmPQVJ66ZOWSD45BZ7Ne8M/uwBa2lpQKjNQUCDsVJHLkCmVQMT6rWQq459IxMaBNvSMquPoq/f7OAm+95bCiaVy7TAZ156G4K3fZcxs3RrvHpzDnPFfYMrGh5pHUDiO4ziO4ziO+9v7bDGplpYXKlVMx5UjD1DyNHMO7h+7hswqVVBHywTVqlkjPT0YiUklQdnDI0vx/a677K8UbFh1Bu7tvsbr0Ls4e3YdZg/sCR1J0ifc0pyC9SwPN3Ue94Q8ekFXyvL4SBz8Idra7qhXzwFPjhxD6UecM/1PIDBJWEEUfj30Ft3auRdf+bayrAFj43DcvuJfHJDKChPw5JE/tL3qwVnY9vkZoEWLmsiKjcbLuHhhG5P5DscfZworZRkbV4a7uzkenvgNpVPE+pxHQvEERj1UrZYL76tvoG9rC1th0Yu+hdU7TiFVWr5bM6xtqkFf7x3u3wpE0RGSvFg8ffkWuvXqwV7YBmQhI72ko9KfP0fxjfGFSdi7fCEOXn0LK+emmLd7N0KDX2FaZw8kXr0FzVskiojQZOy3aJgXhNlrDv3uDoOC9FB8s/4kpKYV4aJjDHc3ZxTkBsDnTSyKzp6V+A6+kfEwq1UTH3qLwP+vHKSnlbRDpq8fwotL9rmJYGdXmY35KASFZMK6qJ/NDeF9bi92n/OFLOs11sxbjHtx+ahSpyvWnTmDcL/raO6kj9AHT0r93jmO4ziO4ziO+zv7xAkABdLjohEaGlpmiYhhYbLYBgNHfomwQxMx/LujCHjzFr8unIfpp+IxZMwg2Ojoo/3ocaieH4LRP/yMeyEhuHd0LYaPX4YoiepBYiVU7yQMePUQV18HsHyfYdOcsVh2wgdyIigU5ZkF0OQR6OeNK8V5jMHS45o8lOXKQ3VxXBd9Rk+B/OlyTPx2KwKC3uLJoUXoP3IHMoUIVh7mjRcyRzR1dSm+QuxSszF61KmEA/OGYeWRFwh9+RLzx4/E8WALfDPrSxam//9xHvA9xrpnYuKXw3HyQQir+x2sGTcBd8PShRRl6VrYY+yXPfH27GzMWX0KwSGv8WDzTIyceRT5xc1kjiGTRiH59DT0n7QPr9+G4vmNXejaYxIuvYqFSTmvjbvXbY4uVZ2w9dsRWHfSF6EssP9h/GhcjLDDN9/1h+rBBsvqHeFhHYYF47/D41eheHZvOzpN2I6sors/9AxAb8/h66+mYKMqDzbuXl/ej9sPI1Ghfze4CcmKmTbG0vWjEXnoOzToMwSHfd6ojwm6uR9fdu2Es6EmmDvne5gb6KJBz/5obi7FzBETsPfaW4Q+fIgZE6bgTW41TJncDSUfqfz/Z1K1I6raR2PhuJl44BuKlw/3oPvE9UjX+lcmAEQQ62hBkZ2OqEB/JOeUfS6iSpO26OhugVXTRmPzmVfqdjq+fiSmfLMKoQpL6JlYIvn+VgzoNRNH7wSr93sf34e38RLU6NSKjQOO4ziO4ziO4/4bfOIEQCa2j+kFzypVUKXU0nrwTKQUiNFn6lrsmTcYz3ZORM1a1TF19x2Mmr8fqyd2g5idSbtCL+w7uBaVgw+jjacn2kxfAa9Zm7B9ZDWWtwO+3bUZ/Sq9w7AmtVGlfgecyK+Bneu/gy7JEJ2YWI5roCyP3SyPymEYLuRx/JPzUBGhbrcpOLhxNnKPz0XtatXRee4VdF24AQ3Vl/FlePTbRSiqdkMVl5Jn7rVMKmLbsUOY280NS0Y2RZUGDfBriBmW7j+NaQ2thVT/T8RuWHTkDGZUycKkVp6sX9rhnEE3zOuvuoH7A0S66DRlEbZNGY6Xy4ejmmcD9N0chSGLloDFgsXajlqBw0snIO/qN6hXvQoa9fsZdv2+x5l1M2FazmcztMw8sfvkIXzTzgY/Dm6IKo0a4VSMA1YdOoNJdc3Vaaxd2+CHH6ZB+9kxNKtbBR2m7cXQJZvQs6j4IlOM3ngAP/eyxdZhLA827hoO3YhKo1bh8MJuHxjIWmg4aCnOnVqJLqI4TGjipT6meqc5SHXugT2HL2FCawf1FIa2fSscP7cfQyplYkLXGqjSogWeUSPsOHseAyv96VsEPytz+2aYN/9bmL45h1Ze7Lc1YTN6zV2Lfi7/ys06+mg5ejyqGiWgW5s6mLb/tbBdQ8uiFvaf+hWzOxpizUBNO43ZmYipa49gx+hqEGk5Ye7eQxjlGYav21dV7++39D6+XLAPyyY0LOc0EMdxHMdxHMdx/2ki1bcAhb//GClQUCD5YACtevZdX09PfSs8KRUoLNSkE4m0oKunD+3SsQs7nVRaCLmCpWAH6LD9OlolIYSM7ZPJNZegxbr60NVSIr9QxtLpQUdbBJlEAjmJoK/PzqdO9Xt/loe0sBAKiFkeOsV5KBVSFEoU0DMwAEsiUEJawMqqLqo29Fh61bFauiyNQgIZsTz0fv/qNaVchkKp5iqrSFsHero6KKqiUi4BKwr0DfQ+PvtCqq8esPLq60PMDiSlDAWFcugasPWi5w1Y2ST5hWCVgp5OSSCukEkglSnU7S/WYW1PbF3J+kefBbKqrykUStVtLoYc0eGhKNR3hJu1HtTdoaWDmGc70a7LHMz2zsY0r6JCKyCRSqFQP0fB+kyXtaNqRkdFGBfaqnYu2sbOLmPtJIfmvEUlVsikkMg0D0dosXbRLdUuKqqxI5FIoVQNSW12LNuvykekylsYREq5lI0fufDcORtfLH+x6s17H0XsvLLi86rKr62jW6bNisilrK3kmls8tMSqNOLixzvkkgJIWX8bsjGgwcYxGxuk7l9hDLByFxYWQCTWZ8dqsfzYMaztDVVtr0mgHj9KkRh6ekVjjyApKACxY/TZMeotrB2krB0UqnZQ/7Z0IGfHsQGhaWNhfIjZ+Cj57bDxoC6PLms3MesWNmYkbMwIY6jo3HLWh9pszOiKWB4yUv+OtIRKqtpWwtpW1cusAdTnLdqnOl7O+k8mjC3V70HV9trF+zmO4ziO4ziO+7sr/wQA94+izI7DmJ5NcLmwIY6d2oW2zlZIC/LGjFEjcSy3KxJeb4ENj+04juM4juM4juP+Mf7o0in3D6Zlaosxw4bBIe0pelZ2Ud/B4d6wC+7IPHHq+Dwe/HMcx3Ecx3Ecx/3D8DsA/selRQfhVVA0CuVyGBgYwKF2Y1S2MkT5nu7nOI7jOI7jOI7j/lvwCQCO4ziO4ziO4ziO+x/AHwHgOI7jOI7jOI7juP8BfAKA4ziO4ziO4ziO4/4H8AmAYvmIhVT4m/swJTKRDs2H8v435SEJmg88chzHcRzHcRzH/Xf5xAkABVKDnmHvwrmoV8MUIpFIvdh4NcfSlUfgH5kpfJ/9v00eNo/rgmkbAtVrJJfg556OsBq0V73+73MHLbXM8NVvb4X1UlIfoJm1DYavOf+BADQNy7t5oWKTsYjOFzb9yxIwu74Hanb5FqkS1boU11dNwMDRq5FbqE6A6GuzYSlqgAt56gSfIAf3j61BNWczNn50YFmxL/bcD/nTwJqU8Ti/dy7aelbUjD2xGBa1WmLOpjOITc4TUpWPJOIRhtZxg1iVT+2eCPrTOsjxZNcs9O45FcnZwiaO4ziO4ziO47j/Ip80ARAfcAF9u3TCjO3H0WXGVgQEBKiXZcO9sGH5OLTrOgJPk3OE1P9NkvHkpjfyhAhUpK2Ladvu4tHafpoN/1YfeSejanPR8gH0sR2fTR58rl1GdKaw+i8Iv3UQQycuRpUvt+PF0wfo6fAOcyeMh3+CkOCDcvHr5AEYPPsI2v+0TDP2fH2xf3RNbJ83BL2++wUFsvJPPwWfWYQjOdY4+OQFAs7uQGUDXWHPxxTA/8YlBKcKqxzHcRzHcRzHcf9lyj8BkBeBHwYNRoJzb1x5HYbl44ejevXq6mX8zM2If30aDZWP0G3AEiQIV4hVkkKe4+Thfdh38CAu+YXg/W8ORL26h8MH2f5Dh3ArpFQEWJiIi0eO4MGbmFJ3FUgRcOciTp67hxxVsF6QgUunj+DKk2DEBD/BiX0sn/378eB1LOTvxYJJIT6sHIexT5XmxAk8DYlXX3GW56Tg/IkzCMslxD8/hxOX7iKfBZIxwT54GZqsOVilIB3Pb51VH3/w4GH4hiSXhNzyHNw/fwJXHpcqx779uPDgNaTvFURVjt8+UI7/D5kRvrh46ID6XGfP30VGgbBDkJ8agxunT2nKwvrn8iN/5HxoHoGU8L15Bi8SCpAV7Y9jx48jOkvYxyhkuXh494RQp8sITfijSSAl0hPikK9rgP6DuqN+o0YY/0UDyPNTkJnzXgFLS32HPVdD0WboEnw3bKBm7NWqhd7fbIf/kQl49+tunEkreYQjNykcV387qSkTG1vXngZCfY8Aq0vIo/PYce4FjMWGSPN9jZQ8BURaItYgaXhx8zQOsWMOHjyCV2Fp6rxUgu6fxaPITOSlROLEkQMIjk/D1RPH4B0QX+aul7SQRzh8/BRiM/jjJBzHcRzHcRzH/c2oPgNYHjGnvydDm8p0+lmssOV9SnpzZhXZWNnQtntJ6vW4W1uokpMlGZsYk4mpERmyfdMOBrM9qt0KCj00jeytTMnY1ISlMSQTB1facD1Osz/5HjWxtKYRay+QVLWulkFrBzQh17pD6F0OW030p+ae1lS1+TCqWcmWzE1NydTYkMytqtCkA9GkUB2iVNKr41vIw9GWzEzNyJSdy8jIgMyc69K+x+GUG/GMWlS3JR0tkFjfiKp1HEXxGYX0U3cHshy4W5UDKXOTaPPwZmSlLic7h5ExWdl60dIb2aRQFTY3nIZ7VSCXeh2oiltJOYxMLan7krvF5fA/sfUD5aijLofGbWohMqFJJwOF9VKS71NT1h7DVp0r1R5FUmlp17rk0XgMReWp1pVUeHMxNbCzJgtVWdi5zNj/txi1lFLz1a1LOXFh9EWjKmRuZsH2m5KJCesfM1beb49SrjpJPM3ycqcanb+h5DwJLfuyMumJRaQl1iObCp50KYQo6uosskBd6vGFO9nYmavPY2BgSJ4tB1BwqrrWHySNvUMtHMyocu+5dPnyL9TA3YIaTDtMBTIhwYfEPqXaFSyo3RdbKDmrkLW7ph4qcmk2RYdHUZZEsy0txJc61XInMzNVmVR1Y31hZkWDFp6lQrmM9n/dmgx0tEikrcP22dLYdRepMCee1nzZmGzMzdRtZWpqTNZ2TrTqdq66j3ePq0H67BgtdoyphRXteZFCi9tVoFYTNlJuUbmVubR3ahdyqNKT/NI+Xn+O4ziO4ziO47j/hHLeAVCIx/f9YGFXCVUrOgnb3idCjQaNYCcmPHnyHJKCdGzcuAXZrt1w9W0UEmOfYHRjS5zfsAQReYAsJRDTlhyDZZuJeBabhJiQK2hrmYuj+/cjRy5kWU5Br26gw4SDiMjKQsa7p/iukyWOzvgC16LzIc9JxsZNC6FTfwpeRCQgKysdAZc3wz3/NTYeeQED14Z4EPAEX7iI0HaRNwKv74O9sZCx4One8ZhzOh4DF59BVFIWYv2eY0RTOdZ+1Rc+cSXPnidFBqPXwsOacoQ+weQm5ri/dgVe5APyXFU5FkDHazKeF5djCyvHG2w4/BzKct3BL8fb++ewfu1arC2zbIN3RIqQBpBmvMXQyZshazoeT2OS2bkScefkfOTf3oBJB33UaZ5uHoQraR7Y4x3I9mchMcwbQ2uZ4/HFbQhPLHtPguqRiLnHn2JBK3tU6TETocFB6FZZ2Ak/vJP0xgW/CGSmJsJ73VAkPffGyZchwv7f03FqjLlfVkPsueXo2e97eA7chIvrBkFfLCT4EKfa2PRjPwRc+R51WvbArEWLsP7Ar7j0JBSkbQwX9wow1RWpk97eMBRP5PVx/Pk7dd1i395ED3cd3D63F0k5IozccBcHRrnAqukIRMTHYffM7gi9sQTL7xVgwR5vJLJjEqKfYFoXJ6yc/AUCkgowdtdjbOxTFY4NeyMwMhVj6ltjyPgOeOt9F/F5mlteZJnpuP7sOVw7jYanJX+/JsdxHMdxHMdxfy/ljFIkiIvPhVjHErp/9Ki0oSGsRSLk5eQiO+sNHj5+hz5fr0NzJ0sYmtTAmqOP8PTqergYALERzxAYk4Fh05agmokBzO1b4sj9QJzfPAXG2kJ+5VS54QDMmtIR5uxvLbuamDX/R5jrvMOFC89BxtZYfeYVHh2dCw9zbRQWyGBaswFqWYiQkZGhyeAPpeLy0Ydw7zkByye1gyUru0mlqljx3XDkJ72DT2TJYwuutXvgmy/aa8phXx3te7WBjjINubmAtpE1Vp1m5Tg2DxWLy1FfXY7MzPKUQ0WOgHunsW71aqwus2zGg4ik4kcSol7fw+MYPYyb9RVMCzKRlJQDx5r98GX7Snh05DKrEdB01nm8e3YCfWpYQSothELHFl4VbSCVSSGTfcpDCY6YsGgxGtubQ6RjCK/xQ1FbloewxA+/lI/kWdj9/SCMOxIJ92YVoacE9B2tYK4tQmFOBlJTs6B47/ENDX20HrcFj3zvYVIj4NDWrVj67XQM69YUFat3w/r7byAVGqDL4psIfXQAnSqZQiJhwbmhMxpWMEUh+1su/9DsUhKOrvgNNQaMR8+m1shKSkJOoTXGTRwCg7hg+MaWehSkFMcuE1En6zGO+mveCpiedAXP/QwwaGwHVlqO4ziO4ziO47i/l3JOAGjD2FgXclkGCxaFTR9SUIB0IhgZG7G04UhJsUaVyixiVhNB39QSdjZW0GFnzc2JRF6eC9zcdYr3G1nawtbSDKrHsT+FU/XmsDAsqYqOjR3ctbSQlJAApZY2dBUswNu7EN98MxqDvvwCDeu0wq9h5b3NIAVhYdqoUrUi9HVKCqZbuzZqFxYgikX3RYG3qakrDAxK0mhpa7NaaYiKyrFPVY4xGPzJ5VDRx4CfDiAmMRGJZZa3mNuuZvG5srOjkF8Qg2nNKsDe3l6zOLljzr7HKAwLh+rJdj0jI7y4sws//jAZo0YNQ/vGLfD10ae/e0fDn3NApUpFfciwOv/R/I3vb9/ghwOhmLeFBcsPH2HT6AY4Mu9rLDr5AIvGdUDjDnMR+7EvGYj04VGpIX7edQOJkZEIuHsOu5bOQyfPGPzQvR+OBmiuxOsZ6OL+5S2YO3cSRo4chrYNm2PO5Y/fkaB6CWRIaB7ub52GCo4OxW3m1GwGYnNyEZH/4ckMPeNa6NXTAyd3XYOqyK/2/oLkWt0woFrRmOc4juM4juM4jvv7KOcEgBE6d2+IjKR3CA6PF7a9jxDk+xKJchEaN2kEXZEYWloKyOUfjihFqv0iORSfeLv/hxDLpMxZlOy87P+0WTCqzEvCwklDMXfxYTx6pIBTpbbY+OspjPD4o/vNS9OGjliBnJw8KEtfmc7MRLpIBLFW+ZpQmZ+ERV8Nw9xFqnLI4cDKsUFVjoqlgufPRIu1rUjkjF0+qUhNLbu8e70ZlaDAmx1jMXD8Mpw6FcOOqIpRK9ZiZZ8mnzz58mnScfWX63DtMgIj+9aBIWwxeuV+TGyrh1Uju2HN6Tdw79sfLu89gqHy8sICVHJohPNRCs0GQ0PY1WyFAV99g42//IYulVKw6eBdtkOOh2uGY9TUNTh/Pgk6OjUxaf0WLO7gqTnug1R9rIP23+xCQvL7bRaEWU0/fKxIbIAu3foi6/4uvIjxwY6DUejYuxNsdco7tjiO4ziO4ziO4/59yjkBIIJLp4kY55mHObMW4Gna74N6Wfxt/LxwE2Sew9GrkS309OrB2TkFN24GCSmADN/TmDFvCd7GZcPCohZMTWPg/TBC2Ask3NmOaYu2ISOv6DYDJbKz84qvSsuys/E2MbFssM+E+95CSnbRbeuE6Nc+CJXKUb1WTRRkPcSNa1n4/qw3nj07hq3rv0V31wLEZH54YuL3XFDPSwTf+4+QwPLUkMH30k1EGhmjpoVF8ZX3P5Kd+RDXr2biO6Ec21g5eripyvHB+93/JZZWNWBsHIvnT2JgZmUFK9ViboyXF3di9UFvFCICm9beRvNJ6/H67RUcObIEkzs1Rk525l+4A+BTiNm4UOLduxBIJJpAXsvMBUsWz4QDSSCT2+LLQa0+OCgd7DwhKfTHwd2nUSDMARSRyiOREF8AM1NTthaEbZseofNPB/Am4CJ+/XUBxreuiZTMD1/F13BDvXoE/yevIDM117SXasn0waIVm+CfUOqTB++p3KIFKikicWnDfjzQMcPgHh3Ud7hwHMdxHMdxHMf93ZQ/VDGuhO+3boB1zEl0rVcdP+09jMDAQPWyd9NMuNftizu5NXHmxE9wNmDJzV3Rr0d7PNnQHwvP3oLvsweYMmEeTt54DuiawNGzPrp7VcHRJV9it/czPL9zEYOH/4R7/jGsVLqAdXX0bWiEizuXYtcFH3ae+1j8XR+c9f/989jx/sfRefp83GVl8b+0E31GfAvDJrPwVd+qLDhXQCRKwf6dZ/GU7X/m/Sv69puLt0pt4Vl3VcSrA7EYyPN9gOCwaEgVpaNgAwyaMwuWwUfQttt83HwaCO9fD2LYsjPwbNALDas5C+n+hEgJkRYrxy+lytF3Ht4qSpfj86hQozH6eHni4A/DsPTAY3Ufndk6BmOnrESEyBqGUEJLi3DnylVcfx3A9t/F/MmjceB5LJSkhLLMrQ5FtKGjI4I0NgzBb98iM/+9KLxcTDF6ygiI3hxFz3Gb8JiV6+WTYxg7bjnSdCxhY5GBpQMH40nc758BcGjQDQu/aISbayajRb818PZWjb3X8L6wEcN7DkaIVmvMme7FUipY3eS4eOICbgWq6nYLs8aNxZl3GVAqlKqvXmgyLMMQg+d8D9PXe9C2x2LceR4I3yfXMPCLUerxaqCteqJfC7q6WpCnJiD0jT9Sit5UadEIk7oYYv+ho9C37omGdcw02zmO4ziO4ziO4/5uNB8DKC8ZJYbdp81zZlItT2NVJKVerGo3ph8X7KbnoWmaT94J8uPe0ILx3cjGkKXT0aFKfcfSxZdxwl6inNAHNL1/EzLUYfsNDMhr7Fx6EpIm7CXKCrhGQ1rXJ21VtGphQd1/WEcbxrQlt3plPwNYe8BU+rZnHXVZtLQdaeA3K+h5Qr46D4U0ny79Mo1cnLXV+w2r1aafdl6l3+Y0JVSfSEnq7/gRXdo+gcwMdUjHozWFxKaX+QwgyQvpzZlN1LCCszoPHUMz6jtlI72ME2orfAawfs8VlKHZwsjp+vbxZGXWkG4lqcpRQJd/mU4VypTjCv02V1OORHU5PtdnAJn4F7RxSh+qqC/WlNmlIf285RwVSuTq3VEPD1Gn5jYkErG2t7SkHnO3kM+BaaRtUYVO+6k+9VjyGcCUQvUhFHJnLdVwNiUtIyvaeDVC+AxgfTqfKyRQe0BttU1o9IEXwnpZSrmUnp3aQM083NTlEov1qXn3CfTbNT/ye3SYenVsSr8+jdR8CvI9SkUmXdi/hga0qEim7FjV8WZmLvTFjJV0MzBe9aVFteCbO6hZfXP1ftjY0Bfzd9HrfaMJVnXpbqRmfJ0Y70rWLcZSao7wDT9ZPr06sY561HUkA9VxusbUdMB08vaN1+xn4l/upUaVLAlaYpp2IEDYSpTyYgU5sGN6bSrZxnEcx3Ecx3Ec93cjUv0PC5Q+CYu0IJNLi5+JV73gTvUM9Yceh1cq5JDJNM/oa7E0uuKyr4hTyGUsL+F2cB1d6GqXzUQuk0Kuei08i1S1ddg5WH5ypQi6ejoQJb1Gi9btoNNhEy5t6A8tuapAIoh1dco8m88iR0hlMs3t7Wy7LjsPFFJIFSLoqfIpSiNlaURa0GPHK1TnFYmhryOUl5Tq/SzGZCvsHCwPsXbRzf8EmYS1h0gburri4kcClAoZO6+SlVVP/Ww9kXCOj5aDnaNQCpGOHnSK8xaozs/OIWJtqPNeG6rOL5dKVde+2fk19VFvFdpe3U2sXqp9WqwdNViZWR0VqrsdVO8yUNWH5VAoVUBHVxeqbpCz8ymE4zRHacqg+mShmJVRW6SAhKXX1Wf1U+9XKaqDLqvDBwaECmsAmaq8wtDTLq4TqwfrJy2x7kffRaAarqoxox4TjEg1Llh6bdZexYeo8lfVTVXQ9+qmq6fKW8T6VwIZafq65Dil+vxy4ZuMJeUqIpSb7dcuVb+04C1oUO8gtsXeRVdLQ/U2juM4juM4juO4v5u/NAHwt1FqAuDKlsH802vcv192HFb27owjTsPwaO8sGOl+ZNKD4ziO4ziO4zjuP4xHKxz3F12aWQu6Vm5YHqaPGRMG8eCf4ziO4ziO47i/tf/uOwCkuXjx4iVEVp6o52nPZzO4f6vsSB88e5cOM4caqFvDAZ//g44cx3Ecx3Ecx3Gfz3/3BADHcRzHcRzHcRzHceXCL5pzHMdxHMdxHMdx3P8APgHAcRzHcRzHcRzHcf8D/kYTALmIgUz4m/vvkYI48KdIOI7jOI7jOI7j/u7KNQEgSwvDFw0cUKfvBmQK29RkUZhcq4L6W+xNfnogbNRQFqbjx/61UG/0IeQJ2z4uF2uGd8D3v0QI659P7L4RMHerifajfsbr8N+XxPfCSnRqXR3N205FYqGwkSuX/PR3mNKhMdZfyhe2cBzHcRzHcRzHcX9X5ZoA0LG0RGM3VySHXEJsqrCRyY2KhHdaGsy96iNwxzYElLoQnJf1Fg8ep+GLCd1hJGz7uCQ8vfsUhXJh9bNSICsvBeGnfsE5v1Aoha0asdi5aCWCn0ciTdjClV9hbhie+kRAUbZROY7jOI7jOI7juL8h7QWM8PfHiQzgIPPD+nP+6Nj3S1Sx04T0IS+OYcvuAHy//Hu8unIE1btNQB07zcfQMl/vx+LzYqxfOASWutqIe/MIZ89fw8MnT/A8KAhyfRs4WJtAkRmH48cO4dKF20gXW8FUXwtVKrpCrAVIk0Nw49w53HjwGIGBUbBw9YS5gTBnEf8Su88/QQW9dJw6cREPgxNh6eHJzqXZXSTb7zTW3zHF2HYpuJ3qiRGd60FbS6TZmXAFK/YHw9NIG8kmlTFqWDcYiwEiJYKf3MbpS9fx9Nkz+EZEwcDKEdbG+lAdmRn+AIcuBMHRXQcPfjuLG96P8Dw4HuY2TrAy0dPkzUiyk3Hv4mVcvXsPz1++RHiGBI5uzjAoOj9TGBOBG2d+w41HTxEcL4KdlRRnjh0BnBrC3liTRp4Whpvnz+H6/ccICAiHmXNVWBhq2iE37BH2nnsAWxdbhNw4i3O3vREQmQ2PSq4QFSbj0tGjuMXyjsgwhkdFm5JP1SlkiPS7i8tnr+HB8+dITFXAhZVNR1uzO/7NDRy5HgtnZzluHD2FO4+fwic8HfYOTjA11EF+rB/2HT6BW7efQWZoA2Nza1R1sYSopGocx3Ecx3Ecx3Hc34nqM4DlEnWCqujb0rzLfqQUNp2d04rElb6iyOiHVN3JkoYtv0ZS9R4F3f6hKdUatpryJAp6unspOdtak6WlFVlZWZKpiSGZOnvREZ8Yygl9QI2r2ZGuFkjXyJzqD/ie0vKJJG/OUreKjmRlYak+xtLclDzqd6CHkZoz0P0lZGLvSM0qV2L7rMjcuj89kWt2lRazdwjBvhOdPDKZrF37UWCBcDyrhffyntRk9FKa2cyTPNtMoYQCtlkho7OzBpMNK6umvBZkYmxIltX70YuMQvWRb09PI1OnJtS9kQPZWFuTlaUFGRkakkuj3hSYyArPyPMyaFq7WmRhyfZbqfIyIyMTU/IatIFSFaoUSpKEn6JmjvZkaWauqaOVDdXo0IEszEDrH6uzIWnoTepX1blMO7jWbE43QiTq/TEnvyUdG2ca2aEpOdmrzmVOBvpG1Hf1UZrboyHZ21iz/IxJz8SBZv5yj2Tqo+QUsmMUVWL5WVuq8jVn+ZpTj58vUL7Qhne3DiF9t/bU0cuObFj5rSzMWR2NqErXrykpV0bJd7dSBXtzEotA+iaW1GneaZKp68VxHMdxHMdxHMf9HZXrEQC1Cp0wooUSl66EgNS3+mfi6qWnaDt+MFxdKqGfkxFC/J+jQPUev/xg7DkTgy4dmkGUE42V29bAut1c+EXEITU1Ea/Ob4R7ni/WHPaHcaUWeBL4EL0cga4rn+LFyVUwF+dh64YVeGbRBmceByMlNRn+jw+joTgQE5fugVypedYgPzkV+c2/gU9EKsKCf0Nj4er1h9jWH4zaWq9wO1yh2VAQh18vvUX1Vm1hVOqqdfbbm5i57zxafLUNMYlJrLwxuLZ5OgwjTmPtqQQhFRP3BHEVx+JGcARSE6Jxf81AZD97iF8D49S7g3cNxa63ulh94RnLIxWJMX6Y3a0GQu9swpPgQqAwHSvnLkOIXk3suRfI0iTg+fWNcEl8jowsdRYgpRy/7liKWzoNcexuIJJTUxDw/CRaW0Rj2sKNKJQL996nJ+OlTgecDwhh+YRjUR93XPh+MF5WmoqQmETEBdxGZ8cC3L/vjQIpkBdxEQPnXUCDMesQkJTCjonEic2T8GrLWPx4sdR7GCJvQdr4OzyOZv0WF4Yzs9si7spZnIjNgU3ryfB9egx1zIFJh6NxbWlf9V0bHMdxHMdxHMdx3N/TJ4RsZmjTsSECL15CJBHkob/harANunVyZfts8MXgOvB7dh8p2fmQhb/GowJDtGzSGPoWLthzPQh3906DoxEhP08Ko+p1UMVEhIzM9A++P16SF4BLF0Ix6Ptv4W5UiLjYBJBxXYwf0RYRV24jvOihc5ElBoxpB1cWhFpaajZ9jLGpMypXBPbvugHVFEBqdBieRLtgxCB3TQKBcZW2eB4YgV9/7gddkRR52QrYNmgAe30gIyNDSKXigkk//4A6lsaArjG8JgxBdZEEGemaFxlUHPMrYljgPbqJMySSAhQUGqCKpwugVKCwoABZSVG4+sgXHb7bgF51HNgRuvDwGoxFiybCQugVhTwI54754ovvZqGqpQzxsfGQ61fHhNGdEH/7Ad7JhMkMQztMnj0c9Swt2IoF2gzqCmNUxNiZw2Cipw0DpwYY1NQUMTFRkMkK8eTsBcQbVcWQoW0gTYxHLAvoqzTqixYeBnh47h5KXulXEZPnfIOKhnqAgSWaTh4CN+SxOvKH/jmO4ziO4ziO4/7bfNI1W9dOI+Caegv3wgmvzp1GopMrOtpYsT0ieA78Am5hb3AmJgsP79+Hwrw1qlXQhkhLG1r5Ydi5eQ6mTBmOAX37oEHdtjgZ/fEgUq4IR1JSGrYMrA8XF5fipcOUw8iLjUWU5hYEFvgawdXYUPP3nxAZWaFHi3pIvLYbb7OAmGe/QtF2KFrqlX1oXUtHD/Lkh1i3ciYmTBiMPt26oWmbgXhROvZXc4a7h1j4m9HWRukbEHSNzfD20V7MmTMRI0cOROfmrTB69QlIhGoXFEYhK8sU9RtWKdMJThVawNxU8zcpIxAbl4ndI5uWaYcWY/YgOyEekSRkZmAINzMT9fsJVETaqhw9UKFCUc4iVfGgZO1GkCEhIQXpMQ/Rq65bcZ4VPBvj6Iso5EVFlZoAcC+Vhypf1pfC3xzHcRzHcRzHcdx/l0+K56xsqsPZIRsP7j7EibPv4FG5MWysNC8EFFv1RdtG6Thx9CXevA5AzcHjUNEAUGRF4ZvRw7Fk/UUEBBjC06sX9py8hMGuHz+1SKTDAlYLzL4crr7qXna5jra6pQLvctNBg8Z1UJgdgsjoeJw/cAMDBjVk5yo7ASANv4dOPcZi084HiIuzR8Neo3D88G9o9Cd3GJSlRPLx6eg6dCHOnItl6zUxcNEybJs8FPpCtbVYHbW0spGSKtVsEKhu+xeecGB0IBabYtqptx9oh7vobFDywsHyU00GaMPCuRVuh72fZwYenZsN1ZQOx3Ecx3Ecx3Ec98/ySRMABnbO6F67IvwOHcKF+CS4Nu4EK33NPm2xPpq0aIqQ+964G1yAsQOqqa9Ip6bch7e3AvOveOPBgwNYv2IaOtgmIirjQzf/a4jFXnBzy8Dt8z4Qm5vDXFhynv+KWcuPIO0vfnfOvlVPtNZJw7WbW3E51AKt3VyKr5oX8X91A3GJbtj18BGuXduBZbPGoZb4DdI+6VP3Kdi09iKqdJyB56+v4tixZZjRuxMoJwYKodrm5lXgUsEM3sdPQnjkXy382Tmk5Gr+1tLyQuXK2bh99gW0SrWD9NUxzFp2ACly4RGAT6ILDw9nFOa/Q3B0NsyK8tWR4ODmpdhyygeq1zhwHMdxHMdxHMdx/yyfdke32BJtmrnB/8EeBEUq0aV3h5Lb3rXEqNu0DUR+63AlqyJaWmuuTqsusGtrxWHnlt/w2N8fD27sZMctRLi2DqTSolBTFzo6QNaz2wgIjYa2vj0GD+mH4AMTMOr7w/Dx88et4wvRZcBcvM7WguVf/dacYW2M6OOE02v3I9WxEdxcVM/Ml6WlpQWF4i32HLwEH39fnD/IzjtsJ1K1xay8Za/WfxxBR1cM/+c3cebJC/j738fqb0dgxSl/yIlY/gro2rhi2ped8eq37zFn9W949eopri4bj3E/XETRWbR1rDB07HDEnZyCQVP24oWvP+6cXoVOfb+HT7LsL7aDFhr2Hoh21nLMHDYW28/5sPL5Y8vPg7Bw9a/IN3VivVE+IpGe+tGC1MfX8TYqRXg5JMdxHMdxHMdxHPd39GkTAEyDYUNRFUqQTQ908ir91LsI1avXg5GBHpq3aA1jI00Yae3cDyvWjkPulaloVqcOun+/G+3mbcfa0XUQ5+uHNHXQ6IJB343HixPT4NV7KpJzRRj43UYcWjAM0Ye/QsN6ddDhq4No9vU6nFkyBDqlvqP/aUSo1rUzJHHxqN5jBJw1Ty+UUavNV1g+qw0ervsS9es1wORD/vhm2wEMbO6MSB8f5Anp/pg9ZuzZjaF14jC+XWPUadkTl8TNcHDrbOiRDFEJiSAWPHeZuQp7ZozCi2XDUbdua4w8UojJqxbC0UTIRqSNrhNX4diKCci68A0ae9VBuzFbUXvCcpxZOR76f/G1+1q2zXH43BF820qKJf0aoA7rlwU3DbBi/3ks6qN6qWP5mNjUwcBhXXF0ZX80GLMesr94ZwbHcRzHcRzHcRz3/0+k+hag8Hc5KSGTylkAqwUdHXHZW+hJCalMDi1tMcTqF9FpECkglys0V4hVx4nFLKkMcqWoOA9VGpnqrfYi1TYdTb4sP7m86Jl4EbTZcdpFwb9SAalcCTE7XusProSrnqmXyVVX5DV5Fp1HS1uHlVG9BQpWZiXbq8pLvUV9jCaYVb3EUIcF2gpWDgVpQVdHuzhPMcuzpJaadhGJWb5CGRUKGVs0zaul2i4idftos79FikKEvA2A3KwiqjoYsaNVVddG8M01aNd3OZa9yMS4mupD/7AdiLWDqqyl26FoW1GdVZRyKeTq8pe8P0GpYHViQbsmW02/FDWlap+clb10HkV11NLRhbrpVFvU6Vjp2fGl8+Y4juM4juM4juP+Xv7CBAD3OSjTwzGgS3M80mqKY6f3oI2jBZL8b2D80FG4pDMUaT6rYC6k5TiO4ziO4ziO47h/1V+7h5z7l2lZOmP6qOFwzHiBru72EIvFqNisD16bNcf107N58M9xHMdxHMdxHMd9VvwOgP+wjLgwBEcmQqpQQF9fH7aedVDBTI/PzHAcx3Ecx3Ecx3GfFZ8A4DiO4ziO4ziO47j/AfxCM8dxHMdxHMdxHMf9D+ATAFw5SZGn/lbBf0IeCoS/uI9R9Q+/mec/R87aXyH8zXEcx3Ecx3F/T588AaD67NujW7swonl91KhRgy2d8c2WK8guLBV8pL/A4KYtMPfAPfafxf9eoQcnoUaX8UjMLBS2/CtkuPnLd2jZaiT8MoVN74u/iM61WmOHT4SwobQY/NShFUYsOISCf2Ns8PzoLHixvll5NV7YUiIr6Sy612iFvYF5wpY/p/rs4dm107DgXKKw5cMuL+yOGsM3QKH5XuFnkZccgaVjO+LIK2HD38i1+R3RY9pa5EiEDWX4Y0Ld2sJvpOwyfsYmpGR/jvGpoZRLcGL5BCy9nCps+QCf3WjcaiAmrT6EmNjf94+sMATbFn+HQe1G4WWGsJErJ8KtnXMx++AbYZ3jOI7jOI7j/p4+aQIgK/Yhhjf3QNfRm5HmVhONGzdG4+oinFn0BWr0nYVXsfmahIp8RIYEIz4t599+TdLQ3hON61aDrvhz3NxAyE6NQ3BI1McDeFkW3gWGICX/Q1GgFAmhIYhMSBe+4f/vkZ8Rh7eBgdj8wzcIyixbLoU8E2GsvGmF5b+ar5CHYO+6nYhOkQlbPszKvQ4a13CBSCRs+Azi317F1iOPkS0Mrb+T7IR3eBeTDMUH+7YA0UHhEDtV0vxOipfqCDq/FM6txsE3+vNUSlYYgN0bDyA27Q9mmfLT4PP0DA7PG42x26++d61aimtzhuGb5dtw5fW7f+tk1T9DFA4sX4uguA/OBHEcx3Ecx3Hc30b5o2RFNOZ/0Q9n05rh2tM7OHVwP/bu3Yu9R87g1m87ofNiG35cdwoF7wVDclkBcnKykZ2TgwLJ7wNI1dXLPLYvOzsbubn5ZYIphSQP2XkFUCrlyM9VpclBXqEmD6VCglx2jOq4AmlJxOLQZiI2/DgJ5kY6mg1EkBayfFRpc3NRKC8b+BIpUZifr9mvKkN+ASvD/1+0TgoZ8tR1UdU3D7L3yqMpb35J3QqlZSZRFLJC1p45vz/ud8RIDjiLsatuQv4H1VHKWX7Zee/dqSFHHmvrQplSffU/j7Ub+5MFmrmsfSSsiARJfi7yJXL1/6v7VqaA15fzsGFaD2gVzQD8YV3YvoI8dX5yubQ4TW5+IZRC+yvZ2FH1h2qtMC8b+VKhzqwN8/M0bZiTkwfpn7SFXKJpM1V61RiQyEvGC7FxlJPDxh2rZ0Eeq4s6zQfyZGWSl6pLYakx93HG6Pb1fOxR/U6Kl6M4eXgLnOLOYOXB+yj6RajGRYEwLlR1ev/0SlUblfqdyBSaBKSQq9OrfjeyAvb7KGD9o97zAXoO6NXGCdFPriC59DMVynhcvpmMBk2bQFfYVEQhZb+zUm1XKJOX5K9UlSmXlVXBxoHwG2PrEjYWylCNl4KS31gO+73J358RUyohEdo/R/XvAFsvyGXtLCuVjp2nkI23HFUaViapalAKVONUVc4CqZyNU825NO3IjmfnVx2n2pabx8aXcEyRP/o36M/GB7EyFf0+5OzfqxzVv1fvVY3jOI7jOI7j/i7KPQEQf3YTdgYZY9PhlWjiYAV9bSHI0zGAR6t+2Dd7Miq7ith/BJf8x39K4D3MHNEYdnZmMLOyQ9Pe4/AgslRwEPMQK8b3QU07S5iZmaFSpUZYuv8WCoRo1HtJB5g1H47Ta6ejjqsdS2OJGl2G4ZpPMDbP/RKu5ixfdlyrQQsRmK65pT1w6wCY1e2LuHRNhBN1bz++aFMTlqq0Tk7o/u0qRKZJ1ftU7u1bgy71a6nzUS0u9Zvim+3XUf4b5D9BXhR2zhqFquq6sHO51MDIORsRl1kyMRKjeryiY124sP3m5uZo1WkYzr7KEfYCAcd/hr2bJ/bfixS2fExbzJjXBa/Wjce66+EffXo/9OJsdq4OuM0CpxIP0MXcCTPOBSPn7S3U82yFq4nAmWk10XDoAmRnZeDnwQ3QYepyfFnXDeaWLphy5ClOfN0AZl0WFj8CEHtrN0aWqkvLTkNxxi9bvQ/yXGyZ2hlVOnyNH77uh4qWFuo2ca7XCStPPFfFbIg6PAn1u3+LxEJgXkczDNwRAhQm4ejiqahb2Umd3smpMgZOW4KQpA/fUh/z6Com9G0HOysrdXpzj4ro9/VqRORqrtamPl4Oj8odsWb912hVjdWFpTFzZv0yez1iM0rGSezzs5jRqaFQFwt0HLMYfixY/HRi2KseBTA1RkpkJNRnSA/DwR/Go0lFB1io2sC5KqYv3YO4om7PDsLayQNQwdFaXQc3t7qYvGQfsgoUyPQ/j7rV2+N2MnBsYhU0HbsOeSXFfo82GrRvhfTgRwhJKHmmJeu1H25q10enFk7CFo3k108wc1g3VLC1VZ/XrEIFdBnzA/wShT6MPIDqznWxdN0sdG9cDZaqNA4e6DPxJ/jHlcwwPDuxHX2a11ePAVU+jrUbYNKa08guCpSlaTizagm6V3NW5+Hg0RAzN+5B10ZmmH5GeB5BmoMHuxagi5cHbFgaa2tH9B87B0+Fxxlygu+wMWGPAXPWY2qH2urzWNpVx5z9F/Hstx3sOHd13zpX74i15/w07a4S+xirJvRDLXvN+PDwqI+Fu68iX/hJpj9diYqV2rPxMQOtq2vyMHOujhGz1iEmXYqCGF+0q90Ex6IJ9xa2Q7V2w0r6jeM4juM4juP+blSfAfxzBXRiRkeyrdqS/BKVwrb3yOWkEP6k5HvUxNKY9IxMqceKXykoPp78jy+nmpZiajRqL2WzLJTyBFrUsRbZuLeg4y+CKT4+hI6s6kFmpk70040YdTZ3f2xC0DGgKnUn0u2gIPJ/eJBqsTyMLFyoy7w9FBsXR8+3jyQDsRlNPRWkPub1uq6Eip0oOjWPFEne1M7FnNy6jqS7ke/o5tFpZG5oRd8ef6Iuq+T+ajI3sqQuPx+kOFbG+PinNL1VJdJhafb7qVPQqSWDyMauNT1KVWf/e5GHyEPLnhY9eCtsKO0dja1gRy0nbKRcmZJeHZ5NZpZO9MPp5xQbH0FXD4wnEwMb+vGSH6laVZ5/kzqYGVHdHkvJl5UnNsabJvapRJYu7ehWnEydozQ/ixISEimvUK5e/5C7W4eQPjrS/dRX1LeqHdk1HkzhaRL1vrTYfeQJO1r1Mlu9HnRmOpmhCV2TaPLXuE0tRCY08WQgKWWFFB99lzragXqteUbJ6dmkzEujWb08SdfUmSauvkVh4QkUlyyhIxM9CS3mklyhLFWXJUJdHtKkvqwuzm3pZiw7lyyb1o5pTmJdA6rabxI9iIqheN9rNLG2CYkN2tM9iYLkeRnkfWo52emDFlyIp7RcGYXf3kkOFmY0euc9iomPpntn5pC1iTlN+uUmla6BiiIpkLrWdaQKjUfSs6AI9Rg7NqM76Yl1aNi+cHWa5AfzyVpLTJauVWj1zWcUGxlCv05szdLY0E9Cv5DkDnW0MCHzOj3oqo+mLlO+qE6GBlrk2XsWZRSos3rPE+qsZ0dzLr7U5FGE/U4SXpymijZGNHDRZZIopXRh9QiyZGN60eGHrE5RdOv4N2RvaU4DV18muVJB3qv7kb5dTdr2IIDV4R2d2dKfDPQq0MZXsaSQFlD0u2vUygY0YJMfJWfkkPJDP9EHK0hs4k77Ht+koRWdaMmjd8IOBd3e/RW5DdpOZ1YPI2vr5vQghf0+c5NoRvdqZF25B116qfp9htPlpaPISEdMnZbc0dQpbCe5aGmTkbk1TT9yg6Jio+nK4uFkrmtIw1eeZ78eNl59DrD+sqCWUzdSdGwcy+cl/dSlBmmLDWj1Q02PBV5bRw6GhtR5+gYKi4qlx1eWkpujOYnFoPHH09Rponw2UCUjE/pi1kkKZeMp4MVBalzNkmp0mklxeQrKCrxOFW31yMC0Fs0+fYWdJ5B+budCugZG5FKlK/329C1FvnlCvepakXOdwRTChr9SnkTLutcja7emdITtj48PpZPr+7B/gxxozpUI9XlTHy4kGzY+LFwq08rrT9Xj49BX7UhfbE3zzr8khVxKKUnPqL+LiFrMvUSJKemsz9SHchzHcRzHcdzfTjknADJobf8m5FpvKL3LETb9EfUEgAnVHbmG8qTCfw3LUmh+z3rkWleTR+Krs+RpZUs/XI7W7GeUcgltGlefrDutply2rp4AMK5Lp6PyNAlYHgtYHjaencgvURPQqso2qZaIGsy9pV4rmQDIpYDfFpGVjSPtL47es+nqjuW073ogsRiVoryP0KoteykhSyrsJ3pzZQ3ZGOnRoovxbO1zTgAU0ukFA8ncuhqtOeerDpKJsujStmV04PY7FlBJ6NaPncm6Vh8KTSmJKAvCblBte2v6etfjkgmWP1E0AfCY/Z34aCN5muhTu9mnSdV1nzoBoCKTBFBPR9CXuyLV65SvmQCwcR9EAaWC35IJgEK69VMXVpfeFFK6LuE3qbaDNU375REphAkAM/v6dDOsJE3A1TlkBVfa904zwRFydxs56IPWPVKtsWD41+/IwsiZ5h1+RBKZqkVy6dbuVbSbBdrq1VJykyNo+9rFdPl1prCFxd/SQOrF6lJ/jma8qCcAYEyTftMEfGpZ16mJrgkN2XZPPU7C9w4nPUcvuhuWLiRgMnyovZP5n0wAmFCzgWPphx9/pB+LlilTqHF1U7Kt2pNesiEmzYugobVsqNfmJ8JxGo829ib9aqMoQZpB24c2JQsWpO69HSzsTadTGxfT0acsUmcKc16qJ2iGH0xQr39Q0QTAswg6MqUOuY87pt6sVMhoUa/qNOdWBJ0rNQEgyU2nw1sW0/GnSep0GlE0pqI2uY3ap5lkUE0AQI+6byxV9nxf6mlnRe2/3kn5rAsTfK/Q6g1bKSSpUEjAfjLP9pObEWjiIU2br//CmWybzac49ZpGyKWZZIOiCYBs2tDLlaqP2kiSUtF1xt2FZGFVg66+TRImAAyozYRtlCvMjaW93USuMKIJJzSTPWwk082lA8jSvS55hxdScsAlqmFrS7MvCONaRamgXVMakVnbZerfi3oCoEweTPZNasr6dvDm2+rxQRRBw91E1H7ZU/VujuM4juM4jvu7KucjACJoi0Vg4ZP61uzy0UPNmlWgoyM8KiAWw1RPT/M3k5zih7T0VGwcUg/W1tbqxcbWAfMO+0Pi64coIR3ca6KNtfA8P8vDhOVhZekFW9uip5VVtxUDGRnvv7pchuDgt9DS8kClSlbCNhN0njgHozpWgxYrVoXmgzF5WFdIMp7hwoXdWDBuHPpN+xnpH72F+l+hhx79+sHWIAU/D2kJW2cntB27HKZdh6Jf8wqshbNw/340MoKuopGnc3GbODcYgLfJOYiNjCp+XvxT2DWZhCXfdcfTbRPxy5XIT+i/P2dQsS7s9YWVMrLw4EEUq8s1NC5dl/r98TapbF2MjL3g5l6SiQ7rzPefQy+hhcbNe6CSsxIbxneEg6MDmgyZDWXLfviiXQ28/95HIxs3jJs8FbXMYuHtfRAbli5F+9Yd1I8zlOWGNm1YuFnE1ARmxW8yzGd1CYKVgzMqWJgL2xjzOhjTkQ28PyRFwN0rOHzoEA4VLa9eodaw9fDxPgQvBzZKZT4ICEjFjR+6FreTaun24zVIgoPxWmmEMV8NgkFuIKb2bABrlwroNnUHnPuORm8vC+E8n6Za117I+nUHvCWAMvcyLgY5YGytsnnpGllg4Piv0dwpE0+fHsXWdWvRrU0HHCn9CI+aNdq1dRT+ZgwMYK5V0hH2dbtgypgB0C3ww5Ure7Bk6lR0HzkNJe8/jMSzZ/FoNHAASuUC52Yz0ayKsIIw3LuXjHcnfoSDrU1xG1XqsxpZ6el4lSvcc8/6zLWWF4y0NataFhYwhCvaFvct+/fDRB9yuRxSqRSpqb5ITUnF1uFeJW1vY4Nv9vlB6uuLku96uJYdHyYmMP+cb7rkOI7jOI7juH+Tck4AGKN6dWvk5ISzQPvDb7qWvT6JOYvWIDyv5FlsLVWU/TGkYMGoBQbMnI8FCxZoloULsXzVOqxeNhx2QjKWye8LKdIq15vmSRXtirRVWXxY2HV80b0hKlXqjenT9+BRvhTtG3aCgRBAlIulBSxYoJee9oHwPD8fqQqCsZGxugw6tb7E3atnsX39HHStXg1+RzagbbUa6L/oOJSkhFJJsHJriO9+FNpDtSxagnUb12FM93osfPkLRLroOeln9HRVYN2ChQj9+APin06b9YPwZ1mkel8brFwb4tsP1GVcT6/iuoig/UlfDRC7t8aVS+exe9OP6N2oPiIvHECXmjXRY9YvkLz/5rzcBCz/pj+q16iPvn1X48QtH3g1HwxPE2F/MVaKj/4SWF1Yv+iIDdSTYCW0Sia3PsocX+25gPCICEQULQ8eYNfcMXCyMhXSKFj+hmg7dlZJO7Fl8bLV2LRxJjzF2tBtPh0Pr5/CpjXfoq2bK+7tnI+W1Wtj2MbrQh6fpoJ7G9iaPcS1WxkI3L0ditotYWNuKOwVSHJwcPk41K5dC126LMKB0/fh0aAX6lq831Cs7YreB/IhMY8xsn9zeHp2wcSJv+BOYgbaNe0FC2FOD1CNe1VgXrxBTQQdlq+wokqj0Ea1DkMwv1QbLVi8HBs3LUF7F2shHTvudz929u/HR37PxH5zROboN6NUnuw3smzlWqxdMRoOQjpVHiVl4TiO4ziO47j/Xh8Ne8rSRrvRo1EhMRIH7j0ueYGWQCnLx8H1P2DzyYfQLWd8aWziASOjDFRoNAJTpk7FVPUyBUP7d0Ob9vXwZ9dW/5wYdnb2LLgIR0JCSaFyEsMQGJnE/sM/D4dWLcHTlMrwfhuMgIA7uHBgD8b3rQ29craKmkkd1K2YhSfe0b+7Ql8YGQEfqRyuHh7QFSmRFh+JXF0PDB4/D/suXUZsSgr2j6uImyv24KHSCJUqGQEGRug3fJLQHmyZMBqdO7VHPU+n8nbW7+jZ1sLWfQtgGHgU45bc/V3/qd76LytVeFlmJkq/JP7TGQt1MfzMdSFkp8QgVW6HfmNnY+fpswhLSMCFWfXxaPsh3HrvKxMRgZex58AzjN/7GpGRz3D7ylGsmNMX9iU3opSDIapVtUZaUjQSM3OFbYwsEb5B//q3/LW1PeHomA9Dj974qqid2DJ+SG+069wU9iIFEqPeQWFZG6Mm/YTDN24gKT0dK3pb4cJPO+Aj5PMpLCq4obGTHR5f2oFN+9/Cq0MPmJaNv5GR/BDbN11El+VPEBvrg/s3T2Lj/BFwM/yE2Ro20i4d2IybAUY4+eQtgoLu4/KR/Zg2tBEMiwNqN1SqLMazO8/KjDlplg+ik4QVOKNyZQKs6mLs5Ckl42nMQLTv0AqVzdlY+wuMjT3YkgnnBsNL/Rs0FcMGdEfbjvVR6n4PjuM4juM4jvtHKHccpu3SCXOn1MLur8Zi4vpteJ0rhJHJb7Dhx/GYcTIOwyd+AzuzD94T/jsOrl6o7mSBnXMn4OKrLPW2uJcHMLh1Q/RZfOu9z9L9FVqo2bQ5bGVZ2LZrE2JkCmRE+GJSx8bo/fMpKJQFiI7KAYmMkGekB0NDINT7OJbP346sck5iaDih65fN4LNjBubu/A35QiQdH++D7+b+hPRCa7RoWRfaJMWt7d+iYZMe+OVGFLR19WAkTURSkgRaFSuiIitHpyGdoXz7CJPm7cK7dBbuKhW4xvJt1LAJdt6JVef714hgUW8CFkzvgndHjpa6tZmFt47VYGkQiN3rTiGLxbPZKU8xc+QPePmhRwVSkoU//owhOqrqEvQYX80V6kIKXP9lprouv9z+C3XJYJmA4HtuNZrUb4flvwWCxLowUmQgMaGAjc8K8Hzv6m9+Xizy842h0FdC18gA+al+WDV2Gh6WtxpqIjQe9S1q577CV/NXCv2SgBsr52Pb81QhzV+no1cJLVvXwOVlo7H5fIj683+Zkfcws2dLtBy/GbnSHByfNxQNWw/GyWfp0NXXh3F+FNJSZdCqWg2uQj5q5ewfkbELxvepjoALe3AlTh9NmlZjtSxLKotGero+lLoKiFjbKQpCsXX6TFyKef8RgD8iY32TDiUZo8BQBwaGWoj2OY9l360A6zKBFnqMmICUE/Pw06+3IJETct/dw/Jx3+KFqsvVbNFjWBuEHl+OmRtuI5ONU0lOPLZO6w+vjoPhH//Xvtlh61IXNSpYYfe8cTjno3mEKPHVYQxv0wg95l/99EduUlKEPziO4ziO4zju7+kTLsQa4YufD2LTtCp4uGExmthZwMDAAAYVmmH5kafoPGYXtkxuAZ1y5qhvXwvn9y9AjZxHGNHUQZ1XpXbfIdW1H26v7oPyTSP8MbPq/bB3QS+EHFuCKmbGcKjdErd16mLLN/0g1rbCiKn9YZn/AN0q2sDA2Aptxy2FUfMRsLPURWxMTMn3zv9E3xm78F1rexyfPx7W5qbqunhUb4vzb/Wx9NpdDK5tzlpaHwOmfYvOFXKxoG8NGBmytnOsh7XPjbFq17dw0BLBvsMiXFjeC/Hnf0A9RwMYGplg4NJr6DphJ37oW0UdpL0+Og9Wju7Ye+fPPgNYlkhbD4O/+Qk9qpTcLq3iXK0X+vSojTsrxsLOwgBONXsjpNZ4DKwgJGC0tCqiZn0XnF3QEg5tJiAt98+nZ+zbL8TFFawuF4S6GJrgyyVX0WX8L/ixn6Yu5WFhWw1uLmaY3dcRNaafR8sBE/FFfUNsHdMYZiwwNbCrhrk3pJi98hu4GZS9jO1epS/atDLAL4Nqw5T1iVuDPjhLfTGuTwWEvw0qf4Bn3x47Ny8Grm7T1MXYA6NPppTjHQB/TkvHELMXb8QA5ywsHVoPpqxO9rV640Z+RZxaOx2W+paYuvJnNNYPxeS2FYTfXFMceOeCX459DdXbLbTFlVCjnhOOzW0Ep04z1Z8H/GM6aNa5FXJjw5FZsR+613rv9n/G0ronevdzwvlpzWHFzmnn2Q474xtg7hhPRIWEfuAukg8xQo+B/VHB6C1G1HVi49kCTQbPQW7tMajuboLId2Hqz1M27jcVo9u44ejUXrAwMYJ9/cG4ZjgAbapqclFpNe4XLO3njotL+8CJjVNz+ypYdCMR837eiuZuf60f9G2r49TeRaid/xRjWjip29at5XTEOnbD3bX9YSCk+3OuqNvMHQ+39Yd17S54l/yv3xnCcRzHcRzHcf8fRKo3AQp/l1M+EkND4RMUDalCFWgYwalqDdSr4ljyEjZJKu7dfAZjTy/Uq2QvzDLI8O7ZI4TlGaFFywYwEh4Cz40Pho9PMNLlSohM7NGkfl3YmWvC/9S39+CdYIzuretBR/2QtiaPyEIbtGxVHUV3cgfcP4t400boWNcR2e8e43YEoXPrxjDQ1YZSIUe4/yMERKWD9PVRsV5z1LIreQg8NtQbvkGpUIjEsKneAM0ddHHz3mOYuddHfU9bJAa/hF94IZq0bwnLj7+dTv28f3DICwRHp0OpimqMjVGjZgNUtDcvM8siTYuCz8s3SFR/aNwAFevWQzU325Ln++WFiAx8iaDwFKjCCHOXGmhet6JQfyAr5g3u+8egVqNWcLP58K3PqeEv8MhfghZ9msNS2FYk7e19PAjOQ402HVHZXHPWgvR4VqYApOTlQdfOCS3reyL4zn2Ia7ZGXSdNW2Umh8H76RvIDezRtUUdvPPzRqzSFe2aVWbhpEas3028yHFE7xbVNc/1C3UJZnVRXfA1d6nO6lJJUxeSszwe4V2qKVp2rMtGkUZuegge3I9AjY6dWOCozgSRAS/gF5oILbta6NW0IhTZrLwvXiE+WwJio6BCjTqoVdmxuByl5ae+xYOXwShgBdB3dEXrerWRFPAAbzJt0LFNDdYgQbj1IB51ureCk05RL6Tj0flH0K3VBPXdrYXJCjlSWDl8WDkK2BaPOq1hmfkUQRJntG5U4wMTXxksjycwa9QUNdgY+DPyzFhWJ3/Eq+6s0TdDrbqqsVMyTvOT2G/uZRBSparfnCE8GzaAp5OlMLYI6QmhePj8LRTGTujeygs6778RMS0E5x5Hol7zFqhgoQr4U3D/7ENIPZqgQ217tq5kv2tfVr88NO7QClZsrBdmRuHhSz/k5BB0bOzRvH4DyCOfwDvaEJ06ecEwLxLXbgShUvvWqGhSFC7n4uWV+yh0qo4mtdygej1AMjvm2ZtEyJVasPSsi5ZuFnjo/QBkVQvN6rpA/TRAbi4CX3gjNLMQOsauqF2TMLpBfbivS8POL4VRXJCB174vEJWcB7m2LipU9YJXZVXZWfvlJOOO91NYVW0BL3fNCw1lkhjcuxKCat1aw0lX07cZ4S/xMDQTTZq3hrWxZlteQgj7NygIaTL2wzWyReMGXnCw0PwbJE0Pws37cahTKg9N3z6ETs3GaOBhox4feVkxeODti0JtM7Rr3Qym701GcRzHcRzHcdzfwV+YAOA4jvt8fhldDTPedcGbs4vhYWUMeUE2Hh/+Hn1m+OFo9G10tvxrz/hzHMdxHMdxHFcWnwDgOO4/6sWxueg4ciVMqjVEFRtTyPOz4PfyLdp9vxNHFwyE3sc/0cBxHMdxHMdx3CfgEwAcx/1nsX+CYp6dx6qNxxGSlgZTU1M0+GohJratDnPN8xccx3Ecx3Ecx30GfAKA4ziO4ziO4ziO4/4H8HtrOY7jOI7jOI7jOO5/AJ8A4DiO4ziO4ziO47j/AXwC4P+RFAXq75xzpREkKGT/y/09Eesd1ecVOY7jOI7jOI77p/nECQCCXFqI+1e3YXCj2qhSpQpb2mPahgtIz1d9n/xfIyu8hb7qPMsuNWvWw3crTyKvUC6k/LyebByMlv0mIS5b2PAvI4Te2I0Zs5YgU/Ux/3+z5IA7aNegCvb7CRtKebllCDybjsabPImwRSPSdweas7Zu0n0EwtLLhn/S4H1o0ag/nqXkCFv+KkLgpW2Y+dNG5JQ9ffnFPEL7Fn0w+Mc18H2TL2wsQYpYHFq1CP2bdcPpaD798mkI/mc34JvFu1EgEzZxHMdxHMdxHPeP8UkTAJnRDzCseSX0+mo3Cms1RceOHdGxsRGurBiC2n2+wcuo3wdkn4IoF9GhyXBu2lKTt7C0aOyO62vHoeaX8xGTIRVSfz4FqTEIj4mH7LPFi9m4tGEprvulQ/kfiEEVhXmIDAtFxgcmHyq0rI/8JzdwK6JsO0bevoSXubkIfPAIz6Niha0qUtzZtRuxxjZwNzQUtv1VmTi/bhnuvMlUvfj9r5EVICz0Js6un48eP+9H2Soq4PPLfIxfvhYXHgcgW8avY3+aNJxZswzeb7Oh5E3HcRzHcRzHcf845Z8AkEfixwH9cSmnDW4+vY1ju3Zg69at2LrvBG6e3gMDvz34ef1JFBQHDgQZC0TT09ORlpaG7Jz8cgYV1hi2ZJUmb2HZvusofts4CSn3DuDMy3AWPCqQk5WBvAIpcjMzkJbO/i6K3hVS9T7VOTMyMiGVv3dSFnnKC/KQKZQrt0DGSlqKKm+WZ05e6dugCZL8HGRk5qB0dqr6ZaSnsfOnI7uwJKAuzM1CvlQJhUyCzIwMSD9yc4RSLkV2Zqa6HOo88gpLHhkQypFbIIG0IBcZQpqc/N/fnk0yVucMTX0yswtYGPxxxi59UbdyIq5eDimVTxxO7b+N+iPmoLdNGq69ThK2M8okXLwWg/otusDMUJsVS47crKziMmfl5pc9n5Ltz9bUKZ31S35hyaXkgpxM5LN+UkgLWFuWahd2TD7bp6qj6pgCyZ/c6SHSQz2vRlD6nYJPSqnWoFw88A5BrV69YClsKqLqi+K2Zn2Sw9q1uK2VMmSxbQVSKQpV/ayum6rtfz/ZJGVjp2hMp7N2KJS919pKJQpzsjR1YeNPIleiIJv1belL6sTS5GUL9U1HXuk+Zfty2fjNypdCXvz7yUSBcB5JfjbS1XlnQ/beD4rYeFL9HlT7MzKyWPuW2q+UsjGvKo8MBbmaPNS/m6L+Yb+LfFbuAjbA5dJ81j+ZeL9qHMdxHMdxHMf9l1N9BrA8Yk7MJAOLirTvWZSwpbQC8t4wj+ZsP045hQr1lpyXJ+irrg1IrC1SRSHkUaU1bbwYRgqlevcHSfLPkhcq0p7oVGFLKXHnqIa+DX1z8jEpUoOocx176jJ+LjWwNiToOdLcexFEWTF0+Icx5Olooj6nkZENDftmF4WkCXkwqW8u0rR29clKpI65qFaXafTj+Krk2KAnRWSwBJlvqKubLXX6ahflaQ5h8ungtz3J3rULvUzXbMkKvEFjejQkY12Wj64ueXQdTFfeZKr3rfnCWZ23atE1tqQjr9WbyyjITKWN342kSlaWmrSqPJp0oc1X3pBMlYCVo5uHHbUcNJWGdqlHxqo0WjpUqVkfOugdr85DLSuQ1o4ZRtVMdNX5WHi0p2+XzCUHc9C6x0Ka0gozaMHAeuTSaB4V5xL7G3kaOtKKm2/ot6/rkUW7xZQp9FPhuztU2cmc5p+PY/FlIR1eOoNqOdpryqytTY71WtGiY0+oUJVYmk2XN80iL3cL9X49PRNq1n003QjMIqVcQvN7OmqOY4uBpSOdDWLHSHLo/vZ51MrThvTZdh0dQ+o4YDLdi9CMo98Ju0mudlY0eMIUqmTvQCvOBVHRkCpMDKZuzTrRpnOLyQEVaN87uXp7TkIULfqqP7mYmWnOb2BANdp9SceehJP6LIk3qL61HQ2ZOo16N/NUlwM6BlSn4xA67yd0OBN+6xQNateA9MRidT7atvbUbfJKisqTaBLIC+j+/g3U29NWUxcDKxowdwuNaqNFbRbcLS5n2MWN1LuRG5myNCKRNjVoNYBO+eWo90nSo2lgA0vyGL6CfurXkLREqt+POfWYtYZeXDlFX7R2Ix12nJ6pC41ZeZ6y1UcxqcG0c+YQqmFjRFpsv4mJI437cStFZwn7o45QRXbMzJ+mUce6mjygZ0pNe4+nu8HZpCjMoW872RX3j5GdB117JxzLcRzHcRzHcdw/QjknAAro+IyOZFu1Jb1K/EgEL5drgilGGneH2rlYkmnl3nTUO4aS3ryhmQOakJGJJ+3wzxVS/d7HJgCUkkIKODaLjM2cadNNFvAJEwB6NjVo8RF/iohIoYxcOV1a9QUZ61tQv9mnKComga5uXUpOFqbU5fv9VCBn5ZY8oz72lmRRoyOdex5PSUl+tHBiAzI2EpNj/fJPACjzE2l2j9pkVrk+7X8RSG99DlI9DxNq2G8lpbNGyMsMp8XtXcitzUgKikqhAnVEX9bzdX1J37gq/XTuOStHEr19yPJwNCWnRv0pMoOVVTUB4GbNgkhTavfTL/SWpQm/sYtaOeqSc61pFK5qbEUGbRrZhgwt3ejH/fcpMSmSLu0aSbaWxiyw/MgEAEnpxrqxZONcnW6pM1HS041DyMzVi+6FZpP/tZ/IWtyC7hRq+vnN5VVkb9ubXrI6JBybRIaGLjRh7211mSMCL1G3anZk4dGIHscoKDXkPtV30KWW8y9RFNsf8HwP1XAxouaD11MWO1Vu5jv6oYUdVe46nd7FplAhi89j/TdTFSNTGvD9SQpjx4S8PkFt6tpQldaTKDK7aESVIkwAjF1zhH5s5UqDlp4iiTAkI5+vo4qtvqVXD5aWmQA4P7ct6ZnUoXU3/Fm5E8nnwnpyM9en6v3mUWYBS6CaADA1ID1jCxqwQVOO18eXUXULMdXpsoRSWP7yeF9q6WlDFdtMotfhsSyfd3RoahfSE+vQ2MNx6vOkvbtADW0MqeaA7+lVWBKFsrq0re9EuroongCQ5V6mViZG1OSL9fSGnScu5gGN61mJrN070f14WfEEgJi184hVv1J8YhQdmN5RfR5z6/q04qqfuu1XDfEkHf3qdCGWZaqU0rmVw8iSjYNlx55SQlIc3Ts1i5yszKn/igskU51YNQEgFpOBqRWN33+VolkeT375lhwMxdRx4k7KVSopJyOYvm9kRdX6zqPI+FSSaJqP4ziO4ziO47h/iHJOAGTQ2v5NyLXeUHqnuVD5BxT07MBssrC0pe134kquzia8pc41zKjhV8dJuF76O5oJAHPqPHEKfffdd8XL9GFfUgU7fWrQcw7FqS55ChMAVVt/SwlSzbFsI42uBqo9/gSVnmLwnt+c4NGXwnIlFHPmBzK29aDDT1RRkyAvnEZ6VfikCYD0iHvUxEmPhu0uukQqpdeXDtL2g6cpU30pPJPWd3Ojih0nUUpJJmW8OL2Bdpx/XuqOiFzaO9yLTDzbUGACi0qFCYBKnadTap4QCCtyacfUjmTn2lldjnzWpp2qm1CnH2+WadN7O4aTAT42AcDO9PgXsrBxps3X35FSxvp2WBOq2GAyRbFMkt9como2ujTxYLg67dmfO1Ldb6+q/w66+gttOXqN8qVFgbmELiz4gkwcqqjvfoh4sYNc9UxpyNrzlM7aW7X/1bm9tOPwecpRFzCdlrdzpKp95mgCb8qmLX09qPqw1VQgKwn2sx6uJGtLTzrrpwmsyyiaAFh3g15t7EE27WZQVoEmUj01pR59ue4KvX28vMwEwP2ja2jXddXtBkXSaQUrh3WLsZSaIxMmAIyp4cRtVKiOlhlZEs3tWJPcG42iSDagchPDaNfm1XQnqPiaOxVkv6COdqAWCx+q1698W5dMqw2lt6VmfLICd1JlbZEwAVBIV79vRXb1B1JURkmP5YdcoGq2djTv0AsqFCYAKjT/hmLUY4nJukwNtPWp/eIrJXcR3NtLjqY6tPJWFknZGB5S04b6bn0m7NV4srkv6VcdSfFS1g6qCYD38iBJGI2q4kD1+v5IGerfUQotaG5NtQYvE/qL4ziO4ziO47h/knK+A0AEsY4WWLRYjpfayRETEwUdvZqoV9uRHamhZ2GOms7OyHn9GhkF6QgNDS2zlLwtPw9+16/g3LlzxcvNdAkmrj+J28cWwtFESMaYe9SEiY6wAj8EB5uj04BGMBK2qFTq0AE2ERHwl+fDzy8YhsaWqOjsKOxlDN0wtJOzqorllp3li7h4a7RoXkHYooOa3YZj0vC+MNMTNv0Jr96T0aeBFQLenMeBA9sxvkdPfHfuleYG7GJacHOtDgNDoZu0tGBkYFBc1OysEMTHFaBRm+bQFbapVKzfD3ZmwsoHGDVsgS46UvgEv0NeahJu+gbCoWNvuLBMrN2qoXEFBzz/7TgyKB83r/qhS8eq6uM8O43D4PaeiAq7jqNHt56G9KgAALy3SURBVOPrAQMwYevZ4pcnVnDvgFYtXXDuxy/g5miLyp2/xGubOujTrS2MShewWBTu30tC6G/zYW9tBQsLC/Xi2nWh+vn519l//FkGh75DYPv4Oi6ms8EjeYo9F/PRr2ktaL/Xl80HTEW36mLW/6exe9c2DOvcFUseJQp7i+ijTp2K0BYLB4vFMNXVLW5rIzsPjBwzCq66Ybh1aw9W/fQT2rTtijvJQgKk4P79CHi2agl3dmwR02qjMbB50c8sA/fuxiH11VnUcrMrrq9jg8EITclGVGws+/VomHq1hFPRWDI1gSnM0Ly5S3F5dHVN2HAg5ObmQibzRUBAKq7M7lCcp2rpOOcyJCEheF38ozUtkwfLBGalyspxHMdxHMdx3D9bOScAjFG9mjVyciOQkfnh77dJ/Y5g5g/LEJZboLqrACKRkSq+KKGlDQMxi9ZZMEIvtqNqVc8yn/or+WRdBSy79wwhLHApWgIuncW8wT1gYvheFKklKhW3K1nWYhgZla2SyIiVg5VHFQIp2f9raRuw2K7kKPXkRpn1P0fE6kBaqnj8L4u6sgZtWtRCgwbTsWbNWeR71ETnSk6/m4gQ/eFJWDmgB0ODsmm0RGLW/sLKh2hXR79epnjg7Y+UFF9ERGqjQ6cG6lOLjOzRsZ4t4qKfIj3kN3gne+LL2lbqw/Ke70fndl6oVWssFi06iThrZ3StXbs44NayrIhtv57F8b1rMb5fN+DFAwxrVh+th3yL+A9+D1HTZ9U6DseKVauwqmhZswE7flmDbpXthXQfZmTaDnVrROP0+XhEXb6At6Z1Ubsma8P3+B3/GU0b10CzZt9j6/ZL0K3RDO1dTIW9JURsPH1UVjR+nNyL1b0ZhgzZgkvPQ9GmwyhUKZ6QUtVFBD19NkbLZCNWzSUI2DhUEuyqtMSC5aXruw7bftmCsZ3rQFtIqer3sqURsfH2sfKpxqMROk5eUJInW9au34xfdsxGdXFxrmxs/EEdOY7jOI7jOI77RytnCKuNdmPHwDUxAvtuPcT7UwAKWR72b5iPnRdeQF8uhr2dA+QyX4SGlXwWUJ6VilfxCTCsXBmmzWYhJycXeXl5xcuURkLCv8wTbm5p8L4dh5L3rcuRcMcb8U5OqMICfw8PB+TnJCAyPkXYz8gz4BuUJayUUChkLKjS/E0KBXLz84svzhsYVoaFeSwCAnOFLYA0PRr+gaEo+Ngr/8uIxprvV0C79TKkpL3FixcXcGA1C1Ldfx+U/hFDw4qwspTiubdv8ZVjlbSE18gtEFY+otEXQ5H79g3ent+LYJtOLFAvumXAAAOH90BmYhS8d+0FareGq5Ux256KjbMWINlhCKISg+HrexVHN61E53r2xZMNhZmxiEwWofXAyVi56yBex8YiZN9whF+9inNJ6ZpEZTjC05OgMK6MIWPGYfz48ZplSG80btoA7mZ//NlBXSMjNG3YED4nfsH+S09g22kEqqqKWkYo1szdBNshh5GaGoAnj89i59JvUNOmnLdqCEL8zuPX428w82ggIiOf4Mb5X/HT1A6wLL4DxRY1a5qwdK+RJS81BvJew/+d8DdMWX0NodQzRM9Bo0vqO2IgmjdrDM8KNp/2XU6BtrYnnBzzoOPUCaOL8mTL8L4d0bhFXdj80cQGx3Ecx3Ecx3H/M8odb2g5dcS86XWxf9pYjF21Ca9yhE+kJflj7Zwx+PZUPEZ+9S1sTY1Qq3kL2MoyMX/WT3gazcLxjAzsWr8A997I0WVIRxhq67Dg1bDMovNXIp8yKqBT70bwXjcWiw/6QipTIujGSYxZfRu12rWGh54OavYcgZZ6ifhh/nz4J6ruCUjF481LsO5aaMmt94ZWqO2kC98Hp/AwKIdtyMbdY/Ox+qR3cZBtaVsT9ao64be1k+GdmInCrGSsHNsPbb6cjJjM0sFfnmomQVgpLRlRUUrIlQrkGuhDTy8bV7Yvx5YbpcpRDib2LujTqgFub5yOQ96R7FAJku8ews+z1iPlwzdqFDP37IMq6Rcwbe8TVGrZChW0SzpAu35ntBaFYfHRp3Bv3A7m6hsvshERKYGCRMg20IO+fgEeHt2Edb/eY/VQH4b416fRrXFTTNl4D/kKMfRFhYgOT4OOpQVq6OtrEqnksHZldVd98rHnyI6IPLsOU1ZcQVo+IM1NxNavv0CTzoPgG8Pa74+IjdCxfSvk+R/Gkbsp6NC14XtXzVXiEBsrgkwpQYGhPnR1UnBy5Xzse5km7C+f3Nx4FBYaIl9LCrGBLjLjnmDJmBl4UZyNCB0mz4Pxy/2YuOogUlV1SffH1onTcDamaAwYoduo7pC9uYtxc/YiPEPVDBKcXTcZTZu3xdEnSZ/S/cV09CqiVdtauLpsFDacCVL3R0bEbUzr3gptJ29nffGJuWZnsYIVPTbAcRzHcRzHcdw/xSeE3YYY8OMBbJlRAy+3r0BTWzMWuOpBz6U51pz0Q/cJe7F5YjN1IG9arS/u7J0GwzdH0LKyCfTs7fHDvlfovew8FnT4/S3an8vI2Tsw0UsPGya2gImxAbz6T4G04mBsWvQdDFUFs2yAHXu2wpEFqs1dDVj5ndD3l9cY2LnUOwB07DF/yTRYZPmjZ10b6Bk7YOS6p+jepQv0hDupdcxdsWLRt7CIv4tO7nYws3fFOr8cjP5+JSrbqqJlM3i1qYl0/5NwcbbH+htxmgOL1ceMnzoh49IPcGdBqZ6pO6YdCcZ30zoglwVfWfkld078IR1zfL18O4Y45OL7TtWgr2eKSv1/RGGtL+FoLqT5CFMLR3jVtmNBvRh9etaHdukH540aYUAnO4TF66FLj7bCIHHH1z/3hVbAPtSxNGbt4oRh666h1/A+AAtiU9Iz4N5wICYPqocbC3vA1pSNDTNHDNwViH4TvkeDCqov81vAq20NJD7ZDQcXV+y+n4hGI7Zh3fCauLt+IFws9GBi44FFN5IwZ/5OtK1soT7zx4lQuU5tGEgyEKlVDSOafajSrTBlVnNE7x0DRzZeDSyr4eebBVg8swlSExORKy/1ff4/4FlrANq0MMC2L2vCWN8AlZoPgbf5MAzt4oSwwLfqySH7eoMxd1JXvN4wHRVYXcxc2mNTchOMblnyM7PrsBTnl/VG/PnZqG3PymNkhtGbHuKL6Xsws6v7ByYw/pyWjiFmLd6IQR4FWDnCC8YGerCv1Q/35VVxZu10WIjL+zO3Rn3WP1F3NsDOtRKOPi11pwzHcRzHcRzHcf/1RKo3AQp/l1MBksPD8So0FjL11W1DOFSuiloV7VEmziAF4oID4R8Rq34ngJVrDdTxdIX+H7xzTKlIwqNrb+HWrhmcVc9Sf4w0D8+ePYHcrCoa13Iqfm5aRZmbjEdPXyNbIoGusSVq1G0IB9MyKZAREYBXb2OgCrMdKjeGE4XgdYoOmjVqAAPVLd2svLHB/giIiIdCRwfONerDsSAG/tESNGjeEKbCbd8pkW/gHxwNCSuBVZU6aOxe8sw6KXPx8tFTJOfKUbF2M3iWfnsho5QVIODNY8QkFAIGBqhcuzEqIxaXXybAq1kT2OtL8fzBU5CNJ+rXdBHqyNo0yBdBCYQGLRrCTCiHLC8J/k/8kCRRwMCqCupVNYXvsxdwa9gN7h+dCJAj+vVLBMTlomr9RnC3KVu+5ODHeBGmjWbdGqEoC1IqEBb0CKFROSBdPVSo0RA1DTJx7ek7VK7XEB6qPArSEeDvj9i0fFZaMawrVEHtmm4ouv6vVGTjxaNnSM0jVK3XDB52RoAkC0GvXyE6ORdybR04VqqNuhXthCPek5+KO499Ye1RDzXdrVnAnAOfG4+QYeGBNl6VoK0lQl5mGJ48ioZnmzZwNhRBzvL3e/UMyaks2DcyRs26jeCQH4obAblo2qoRLCgDD+/5wbRqXdSsoMpTRYawF08RIzFF4ya1YcA6ID81CE/8w1Go6jInNzSvznos4AnCC+zRqmllzYsY2biLfv0UQawupGONmo0csKyFOwIH3MLt+a01ecsLERnkh7DodEhEIlg4V0OjGq7qsitlhXj17AFyLWqjZfWiNsjA0ys+sGzMxoil5hmHwsxEPHruC+fabVHFTtO68qx4+L8KRFKuFKRniuq16sLNVngmoiAed+++hVOpPFguCLz/COlGzmhcr4p68k4uy8SLxy+QXgDUqN8MrtZ//BgGx3Ecx3Ecx3H/Pf7CBADHcR/ivag12hw1w8NLu1HfwxZaMgmCb6xDx/7b8P2t2/i6WWUhJcdxHMdxHMdx3L8fnwDguM8k+dVBtGo5Esm2NVDdyQoiuRSh/q9g2W4u7hydAzvD4jcGchzHcRzHcRzH/dvxCQCO+4zSQp9h89o9eB4Tq35HRs2BU/DVF+3gwN/Ez3Ecx3Ecx3HcfxifAOD+j727AI/q2OIA/o9n4+6ekIQIEkhC8OAQ3N2dClLcneLu7m4t7u7uHhKIu8vunnd39wYChTZteTXOr9++5s7MnTtzdvt9b87eO8sYY4wxxhhj7CtQ1O3BGWOMMcYYY4wx9i/GCQDGGGOMMcYYY+wrwAmA/ztCDrKF/2WMMcYYY4wxxv4+RU8ARB9Edc9AzDr36I8vZm+ugleJSth647VY8H8ky8GW8e1RzM0Nbh+/QkLQbcoxJEtlYmNgQ/9KcOu4XDwqAjEeM888/JV4EO7tm4fvR85HRp5YxBhjjDHGGGOM/Q2KngCQZiLyVQSSs//ESjY3Fa/CI5GWIxUL/p8IaYnRiEnQR2jTpmha6FXT1RJ7RjdFiym7IBdX726BddC0oqfqoCiEeLwJ/614JOPnedNx7lHau+swxhhjjDHGGGN/hy/+CIA0JxOJ8fGIjY1FrPDvtKxcyMW692TITE5AnNAmLj4ZWXkftyDkZaUr6xX9JCWnQVaoSX5mMhJSs5Gfkaxsk5Ca+dkFtr5xIIbOnImZhV6L127H7sXNcGXyUlyQqjouXb8XBrcIVP6tJJcjJzUJ8YoxxMUjM1eGrJQ4JKX98nb+HGE8cXGqdmlZBQkBQkZKIjLyZJDmZiJeiEWuIu9BhNzMVFV8lHNLF+bG2QHGGGOMMcYYY/9fXzQBkPTsLgZ1bozirq6wsbGBjZsbqjTrhaMPowstmvNxZ98cNCpdDA5CG0f3MmjadTIuRYrVgpw7u9C/eXU42Nsp+ykVUAszdj58lwS4Nq8Vyrb/AUPqlVb2Ua3nQiS9v5v/N2lo68LEQBvIS0JSuqpsTd+ysGm1WHVActw7uAodK5WCq9C/nYMzGvabjMEdXFF76CYIa/p3Xp9Zj/aNhHE4CPN1dENo0664KMyFpHmY3qEKplyIw7OD81CiZACOvgBSnvyMXg0qwc7OVjm30mVrYMz6i4q8AGOMMcYYY4wx9n/z5RIAsjxs/rEb1pyXYf6p20hIiMWlRf0RfW4zxi06hPyCRXN2LFYv3wX3CdsQnpCAEwvb48nBKRg8bC7S5ARp7GU0btIHm59aYs3pCCQ8eYJOlfQwuVsDzL+ZInYCRB5ejWvFJuDx2wTsmPQdzDXFio/IZOl4Ex6O8HevJ7iyfzg69N0IzXpNUcdETWz5njT1Oob27Y8rNrVx8lkCIp8fgO3bjVh1NFtsUSAJu5ZuhEWH5XgVnYCby79HwoWtmDx/B3I1dDB88wWMqmgNz/oD8OjBXdT2yMPGkT2wM7cCLr2NFWL0EH3ryTCrzzCcyPrlfRKMMcYYY4wxxtiX8sUSACR05VOzE1bt3IDWgR4wN7dCuY790MFTB5Fv30IuL1jg6qH+hI1Y2qEW7MzNUbHjKPw0uj6undmGRzHpeHTxNG4k5WP0omVoU9Ee5p6eGDN3Dep6p2L1wv3IEXuRS70xdFZ7uNmZw6uYBL9cxqukRO9EdVdXuL57eaNc52Ww6DIae1f2hY76L8+8v3wkzqgFY9umuQjyMIedUyiWL5uNEtraYosCmij//Uos6VgL9sJcSrfpgbqudnh9/woy8wGJoTH0tNShoSWBiakptDXe4t6dbFgZEDIT5UKMiqPf2M1YMbcVjFI+NwPGGGOMMcYYY+zP+2IJADUNTVRp0hmB1im4eHEj5s+ZiQaVq2HhvUyxhcjMHl0q+0Pt3XpXG371q8EyKgo3M9MQHfNS6MwXZcs4vBucloEhfF1ckHXvHhLFMjj6wsfotxfNZvbtcTMtDWlpibhyYCzcrIzhX68f1owbjMq2FmKrwtJw5uxz2Pv4opiBvlgG6DnVQ8fquuJRASMEBzu9n4u2Fow0NMSDT3HBD6PbIvPaRtQLdIeRhwcGrLiIkrWboLQ9JwAYY4wxxhhjjP3/fLlHAORSHFncH8FBAahTZzI277wEt0pNUNVWR2wgElbLGu9X/yrq6lAjUm7kRyQX2ujigy/b1dWgo6ml3Jjv3aPyQllRlsxqalrQNzSEoaEZguqNw4E1k5B9aBI6/7Ac8QW3E3yAFFsAQFNTu1CSQkEdGp94zODjqfw6Nbi3nYsT+7dh7vSBqKCnh1Uju6J8cGVM2PNIbMMYY4wxxhhjjH15XywBkJ93FwumbkaZYccRF3cH505vw+wRHeFk8NE34omxOPLibaFNAWWIv3oTMRYWKC7Rg6Wlo7AGv40HD9PftZFmJOHe60joeHnBRCz7o7zqdsTo1nVwfvdMHLrySiwtzBglS1og6tUzxGcXyhBkP8O1x3/y5wvz0/DkwWMYeVdGz37jsP/6dSS9vI5yZsnYt2TX+7sbGGOMMcYYY4yxL+zL7QFAkYiNU0dGTgZydbUhz3+FZYMHY8fTjzfOS8H6EZOw4VQscoWj56fWocnwzSgeVAelrE3gFRACJ818TBn8A849F1qkpGDN7NE4eD0bYR3rwkDVyR+mpmaEjhPHoYZeJAb1moJ7n/gJvgp9x6JY1El0HTUHEamALOs5NgwahM2PP55LEaWnKXYjBOQxmN6qCqq2Hovrbwha2tqQRT1EVnoejL29YSg2Z4wxxhhjjDHGvrTfmQBIxNR6ZaEjLFy1C73cqrRHQm4ddO9XBnemN4KFUGbsUA5LXrhgyrelEBX+GtkFC22JJap4JWNCcw8YC+38woYhxao25q6aBDNtdei718TJjUNhE3kANXwMoW1piSErbyJs/E5Mqu2o6uPPMgvCrIVDofZqFSbOPIfcjzbg13aog6mTeyBt13R4W2hDzywQ4+7bo1fNjx5n+E1mKFu9BGIur4CNgxNWXTXC5NUTYPViM6q5S5Sxc6zZH6m2bTBndhN8vMUgY4wxxhhjjDH2paiRQPz71+XE4uKF+8j6RHNdE2sElvaHel4i7ty7g5Q0OdSNTFDCryT0kh7h4itCSIUS0E+PxImbEfAu7YP8F4/wKjkb0LGCf6APLHQLPWBPcsSFP8P9l28gF65nYlcMvp7OkIhNUl/dxLW3OqhQwReSzz2DL/Tx9ultvIjTRdlKPtATiwvkZ6Xi5vVrkErsUCbAB/GPzuNJniNqBDiLDfIR+/QOnkSnIF/dCO7+dljd2AeHSszG+YXdoZOviMcTWJUqDQ/zgu/uc/HsynUkaFuhbMli0FIH5LJ03L52C0lZhGL+gXA210F8xGM8exEtxBLQ0jWHT4AvLPV4+c8YY4wxxhhj7P+n6AmAr8jL5S1QbEI49u7fhtoBbtCSSfH87EqENRqLxkv2YFq78l9w90TGGGOMMcYYY+z/jxMAn5AfewKhfjVwW8cdxZ2soCmXIfLpI8h9euDcgSlwN/69jwIwxhhjjDHGGGN/L04AfEZ69HOsmr0Yp5+9hIaGBnzqtUX3Tk3grMnf/TPGGGOMMcYY+/fhBABjjDHGGGOMMfYV4K+zGWOMMcYYY4yxrwAnABhjjDHGGGOMsa8AJwAYY4wxxhhjjLGvACcAGGOMMcYYY4yxrwAnABhjjDHGGGOMsa8AJwAYY4wxxhhjjLGvACcAGGOMMcYYY4yxrwAnABhjjDHGGGOMsa8AJwAYY4wxxhhjjLGvACcAGGOMMcYYY4yxrwAnABhjjDHGGGOMsa8AJwAYY4wxxhhjjLGvACcAGGOMMcYYY4yxrwAnABhjjDHGGGOMsa8AJwAYY4wxxhhjjLGvACcAGGOMMcYYY4yxrwAnABhjjDHGGGOMsa8AJwAYY4wxxhhjjLGvACcAGGOMMcYYY4yxrwAnABhjjDHGGGOMsa8AJwAYY4wxxhhjjLGvACcA/lbpSBX/YowxxhhjjDHG/p9+RwLgOlo7O8LOzu6TL2fXajgRKzb9k27Nbw67Kj2QmJ4nlvz3ZKdEYUqX2lh0Nl8s+W0p0dtRya4kltzLEEsYY4wxxhhjjLGiUSOB+PdvuIRa2nWQ17YDanjYiGXvaWhaocU3PeFhIBb8CVEXNmD1PQkGdmkCPR0NsfS/JebJHtQIaoqGO3IxpZa2WPrrkt6uRXmHYeh+4xl+CDAUSxljjDHGGGOMsd/2OxMATRD08xFMrFUSamLpLxHSE2ORkq8LS2N1JMYmQfEdt4auIWwsTKGlqY6clFjEZshha2MDbU2xJ2ku3kTHQsfQEkZIRXSmOhxtLaEhzUREbAosTAyRnJiMfA0dmNvYwlBLOCVLaJeQApmcoKkpXE/oT0dT1Z08NwVvYrNhZWeKjPgEZORKhUFow8xC6F8inCyQZiTiTXIObGwskJ0Qh9RcGTR0DGBnbQ41eQ5io+KQK/StY2AJawv997dLkByZqQlITsmC0Csk+iawsDCBhjiV7NQ4xGVoCudoIzkmEblCiNW09WFjaQ4dLXXIslJw6/I2tGvcGzUWPcGo+o6wNZUoz81KSURCagbkirdFSwumpsJ49bSV8eYEAGOMMcYYY4yxP+rL7wEgy8bm8e1QOuw7fN8tDCU93OHq6grvwFAMWHJMuVhPOjwBXuUb4PbrNPEkIPnhcVQs44up+57h1uI2cK3ZF0kZecCj3SgbHIxvu7YX+nKDq08zHE0Tlt0vjmBI6zD4enko+/fzC8K3U/cKi3hVf+l3FiOwbH2MH9ERVQP84Sa0cS1eGk17DMOjmBxlm7f7RsA9qDoWjfseNYVrK/rxKVMV847dxrqxvVBG7LtMaFtsv/IKBZmS2OML0aF2Bfi5CX0K9eUq1MGsAy/FWuDMym/gW70vhn/bBKU9VX14BlRCn+nbkCuVI/bEHFSq0xdP04HFHb3QauYZYcEPPDuwAS3qVoWnuypmbv7+qNdlFJ6mZYs9M8YYY4wxxhhjf8zvTADIkBDxEo8ePsTDj16PI5PFNippd7fjCgJxLDYBaS+u4DvXOCwbOB7Hs2WwayEsylMj8dOrKLE1cO/WAWHx7oO6dfx/Mai8tETsemyCDTcT8ezWcdTXfIOenfth+fU8TNj+CGkxMZjfvzb2TO+KIXsfimcJEm5j+e5n6LPrPJITY3CgfwVc3rYGK87cglxsgrgX+HFDMoafuYG0tEdobhGJYY0rYekLN1yNiEPE2TXQizqO1dtPI1cGSNPPonPr0YiwbouLSanCOU/Rr54mJrSug1X3s8ROhXbPd+NgpA12vo5CWsRdTAjIxYZx07A/OQe2dUfi/uWNKG4EDNqbiMNjakAecxc9Bg/Ec/1quBsRK/QbjZ+/rY27e2ZjzLb3cWKMMcYYY4wxxv6I35kASMGyHk3h6+v7i1fAt5vFNip6pj74cfJUlDY3haFbELpP7gtz6RtEvBUqNYLRoY05Vq658O5b9XM7d8Kj82hUtP7EwwWki8a92qGmvyk8PPSQJCyoz91/gXaTNuObBh4wtLZGx3ErMLaRGdbP2yaMUkT6aD1jD/qV94WxmTXqjRiAQC0Z3kSl492DD9pWGLJuEpoVKwZDQ290HtAaErk5vhk1FA6WpnCs1BrfV9TDsxevIJXm4eqa9bhhUhrzFw6Fj4mRcE4x9B+9HNWc07Btw3Hl4w4KGhq2GDljOSraWMLQ0R/dZg+EgzQWryNlUNPUhr6+rjL42hID6OloQiqxxICxs7B+xRR42pkL/dqg1shRqGopw6vwCFWnjDHGGGOMMcbYH/Q7EwBmGPrTVWRlZyP7o1fS9t5iGxVd3ZJwcdERj4QFsYEBVE/eq5Ru2Qm0cz3O5gK58Vux/bghvvkmEKon4T+iLYGbrRXUxdxAevoDpKR4oGotN4iP/Ct5BgZB684dvBKPAXuUL28m/i3Qk8BA7aMEg7E5ytmaigeAlp4eNNVLwse3YCS6MDRQR44wR6Js3LsfjuRX51HNyxwSiUT5MnQIwMHHcUh+/BiZ4lnq6iXg+64P4djAEO+j8Uu6JraoU68G9DJuYv/++Rg/ZAiCy1bCwWixAWOMMcYYY4wx9if8zgSAGjS1tYXFve4vX9of79avho/X2oW5e1SDo/0znDwTgQNjZiOquB+qWZqLtb+kVqgzUt43oAXNwqt/gbpQoEaqWpVfH4OSUP/LNp8/T7FnooldWUxftQVbthS8tmLnrt2YMbwx9MV2itD+5rULS43A0B6NUa5cbfTqtRHnnySgRfuhCDAR6xljjDHGGGOMsT/hdyYAvhwdJ3e0LG6Ok8sXYMGJV/Av0xDmJh+t6D/DwMALRsaPcelc3Ptn+ZGDJ1duIs/HF05iyZenAxdnS8jVMuBdthYaN26seoXVhJujDcwtTfFHf7TwxYOD2LXvGQbtfobIyEs4vHslBnUsA4P/5q8gMsYYY4wxxhj7i/1tCQDF4wTdulbBrcNrcPG1Lpr3bg49sea3WDmWQGl3W6we3gEbz8cDWVn4edEITNgRjga9msJCbPflaaF8g1owTnyFb7+dgBtvVemH0+sGoVaVyph19A/crx8bo/xXVnY0cnLUEJWcDLmmBpLenMPgVv1wKUFZzRhjjDHGGGOM/Sm/MwGQiCl1AqCpoQGNj1/aEny7+pbYrmjMmvZAVe1EaJbqiBZljMXS36ZlWgxb1sxANYMI9Ai1h4ahIVqP24nAzrOxpF1ZsdX/h1HJLji99juYv1iHKk5ayrnXH3kUlbuvxOreJYocUAMTP/j72+PHzq6wbTkfbsVboUFdG2zuWhISoU+XkA6479IH/Zq64Pn9B8gTz2OMMcYYY4wxxv4INVI81F4k6Xh0+QFSPtdcTR02bn5wtZQgNvwxIpN14BfgDl2xOjczGvfvRsOxdGlY6b5/OD7i/iUk6nmhtNv7zfoy3j7AvXgtlPX3gFZuIq49iICtuzcczN4/Ya+QlRiFh88jkS+XQ9fEGsXc3WCgraqTZbzFrXvxcCnrDwutgvvoM/D4ykOoO3mimK0J8hJe4tbrdPj6+MJQonr8ID0xHI+f58In2Ovd8/zxz67jtdQSpb2coKHYiVAuRWLUS0S8SUSOEA5dUzv4eDhCR1O1/E+JeoqnkXL4Bnu/60OaF4/7N17DqkRp2OkrxiNHYvQrPHsdBzK0RzlfJ+SlReLB8zfIzQV0zK3h5+6M5NcP8DrTBKX9naD2iz4YY4wxxhhjjLGi+R0JAMYYY4wxxhhjjP1b/Y17ADDGGGOMMcYYY+yvwgkAxhhjjDHGGGPsK8AJAMYYY4wxxhhj7CvACQDGGGOMMcYYY+wrwAmA/wSCXHgxxhhjjDHGGGOfU/QEQNojLJk6F6dfxooFn5eVlYAzu1di9uTJmDx5Guav/gnPE+Vi7UfyErFr6VzMXL4VqdkysfCfTZqZiC3LZ2LdqZdiyS+RTIoDqyZjz+00seT/5+XV/Vh74fG7FMCNvQsxefMl8ejfL/nWbkxesBaJ6XliCWOMMcYYY4yx36voCYDU+5gzZiqOP4/5le+apXh7cg2qlfFDm2/HYfbSpVi6RFiMDumMiuVDsOd6jNjuvZQXNzB63GgM/24oNryIE0v/2WRZKTiwbTX2XH0jlvySXC7FvsWjsO1Giljy/xKFeT07YP2hcBT8oOP9Exux9OfbqoP/gLSHR7F0wx4kZ3ICgDHGGGOMMcb+qC/4CAAh8vZONG7eH2qlu2H7yZt4FhmJyNcvcfHABtSzjkCn9sPxWPrhnQA3j63CS2kltCibisUrboql/2w6lu7YeOIh9g6tLJb8neTIzc6BvFBWptOCy4jc3Ec8+vdzbrcUkVf3wcPGQCxhjDHGGGOMMfZ7fbkEgCwfu+dNwyvT5lixZjwqellBoijX0IZ7cD1MWboUgTqXsO7nwt+aZ+HnzXvh0a4nOjWrhzdrF+JSplSs+7z4p1fQv5E/TE1NYerri7H7riNPVrACJqQ/u4iR7Soq6y0sbNB31HpEpYmJh5w4jGwWgvIdZ2Ljwv7wNRP6ENqVbDIQN14kqtoo+nh19YM+WvedgVfx2cranLhnaBbihFoTTimPIc9HzOULGF61OKyF9g5elbHl+nPkqGpVSIbk+8cxqHFZOAltrK0dMWTmbsRniuOOf4i6Qe7oN20Dmvs4wtTBD2MvxCA/Kx1Hlo9BWTc31Xzd3dFpwmqEZ+Qqx9E8pBzWPM/HpVkt4FWhEZ4KU1jZowRMm8xT9SvMJeP5JYwqNJc+I9e+j0duHEY3D0FIh5nYtGjAB/G4XigeGeHXMKr9+z5a9Zn+Lh5FIpdi3YBQOFYZjZ/2/4hydtbKvqp0HItLzzPe3b1wfU4z+HeZh/2Da8BWqA/qMQdXlncW3udaeBqdjpQ7+1DcwxnDVu3D/LYVlH3YeVTHzpvhiBU+F12qeCvLilftj8vRqShIN2UlRGPJkM6wt7JS1luWCcTEraeRIVO1eLWmM4o3H4VjYxvAQaj3a9wX7WoHI7THSqQXyllFXNqG4k52mH0qXiz5SG4qbm//EfW8HVTjKF4V2y9GCJ9PsT58HfycgrDl/G7hM1welkIbU5dSGLr44AePwOTHPcXKoS3hb2am7Kd+88G4//Z9vPeNqoWg/puxupvQh7kl6o3fjkypHCmP72JO02A4C+dYO3hj+p5rmNzMCnXHH4E86y1+qBOA2t+sR8HHTuHFyZXwdHXF8osF7zdjjDHGGGPsP4mKKmI7FdO0opFHbpNcLCosPyecmruDwuY+EEs+IpVSRm6ueCB6tJhsdB1p/qXXlHRnNzlbGFKfJZdJKlZ/UtJ1au1rSubl6tGUZQtoUKcA0jIpTtuexCqr8yOPUFMvC5I41aNxs5bT/BFDyd3akgJbzaTXmUKD7GgaUMuXJKa25FBR0cdyWj5lEAWZgYyKf0cvhCay/Bwa29iJ9AM70azly2nh/KFUwt2A/BrOo3hlF4+otq8RhQw/orgkvbm7kUpbGJBzSFOau2g5/TiuA5naO5OFBajVytfKNhnxJ6mRszF5V+lNc4U+5838jtzsJBTacxnF5ggNYu9SRW8LMnUuSS2/nUHz5m2i23Fp9NPULqSv70Ldx86k5cuX0JiudUlbW0JNJ+ym7IwUOrhjDlW21qBidb+j9Tt+puRsokVtnQk1f1ReN//NUWom9CtxqktjZyriMYzcbSypbMsZYjxiaFAdX9JVxqOuEI9lyngEmyvi8a0yHnJpLo1vIsSjbEeaKYx90fxhVNLDgHwbzFXGo0hkebSsZxnSEN4rL59SNGLeIlo+cwzVdpSQhXdXupmdr2x2aWptMrCxIa+ynWn2wuW0cvMterisBcEhhB69SaOkGzvIzkyXbOzKULPho4SYzKTazrpCHwFUpWRFGjptHi38cQwVs9al4rWHU4ziI5fymvpU9yNTt4o0ff5i4Zy51KtSMYKuDU09naC87vOlzUnPwoJc/NrQtHnCHFdepFOzWpOVT226p+xE5eC0RiSxb0Z3FLH7hRw6O7cX2RpYUPsh02jZ8oU0pHs50jNzoTknwlVNXiwnR219chDmUK3fSFqydAkNbRJMEh1D+mHNRfGz/5omV3Una9fqNHGJ8H4sn0YNK1iSbZnOdDlB9V/fjoEhZOTgSAGh/Wj+opW04+gzykh9SB3K2pCxZ2WaPEf4jM3qTx6ezmRnp0YVh/5EMnk+XZzSiKxLNqRnCXnKfoQ3l7aPrkvG7u3pYZaqiDHGGGOMMfbf9MUSALlZ+ylAzZRGnIwWS36DLIUWtS5FTsGtKDxV6FEeRYMDHMi/8QhKypGJjT4mpyfrvyGJbXE6eCtaOJKTNP8l/VCrFPVd/0Sol9KuPsVJx74inY5IEhY8whkyGd3bNJT0zexp2fHn7xIARs5BdOZZimouwiLoxKJ2JIEH7XxDlJd9lEJ0jKjL2iuUpliYynPp7KoRVKVmY7r69pcJgP2Dy5GOb196lZOn7E8uy6ekwz8I/RUkAPLp4OBgMgrpQXEpOao2wjVf7x1GBlbe9NPNqHcJAK+q39KbLGFmQiNZfi5NbFuKWs06T/mKyQhk+ZE0oJQh2TccT9l5ijhFUi9PLao04qByvgrvEwBS2tPPh3TsKtCp14XisXk4GZjZ0ZJjinioEgBGToF0+un7eJxc3P5dPPJzjlF5YYHaec3ld/E4t3qkEI9GdEWIR5GICQB1HTMat/OBaqxyGcW/OEoV7HSp/o+qxI8iAQC409oXuWKchMX5xwkAEwmF9ppPKcr5y+nl0WFkAS1qvfSe0K9iklm0uV9lsvKtSvdjZZTw6ByFVSpJ0w5EKPtTnJORcJGqWYEqT7ioKFAmAABHmn8vTdlG+Xqzm/zNnGnxeUUaRCGd+pbWorLDDqvi9JHshGfUrJQlVR59uND7lUNr+/iTduXRlKMoUiQAoEFlh/xEuVLV51wWf56qWJhSjQErKVsqzGf3aDKx8aKtFyNI1UJOqS8vUXk3YwqbdEpZpkgAaGj607430ndxerq0BekYBtO+mGRxDsJn7NB4MtNUFxMAQlnEVvIxc6PVNyKVPcukSdTFX/j8jD/9yTkxxhhjjDHG/ju+4B4AchCpQU1NPPwNOTEvsf16OLwqt4adkXCSmi369ArGveMHcCnxczvnZ+Dk8Tswt/CEm4sNhKtBQ9MVM47cwqIOnkJ9PK5eSYd3cGWUtDKFuqJbdXX4lS8PO2k+Hr+NRsFN1lbWIUIfxkIPAjUNGDs6QAeKhAigqRmAGjXMsb5/czRq0hwdh49HfsVvcPLoHgTaKU8vJAGHD11FyfoN4ayjpexPTV0ThqH9UM9V1QKIwN5dz6CXdAd9e3ZCm9at0aZNOwxZdRZqycm4k5goXFnFwqUETCSqOKpramPUplvYOjAEWRmPcOn8WcydPAVHIrMViZt353yeEI/L6fAKqoSS1oXjESLG4+27eFgK8XB3fR8PIyEeuop4yAENjQDUrGmJDQOao6EYj9zyfYV47EXQL+Lx6/RcGqFNmI9yLMJgYGFXGhUDi+Hh3p+E0Yos/BHgrKmKpXJAHxHiUjKoHIy0FB9fNUhcXWCEYsJ75SH0q5ikBI4OBsjOzkJOdg7MvSvi57O3MbSeBWJiruPE/p8wYdJUPBA+ZsKiV9WngqknAt10lNdUvuxro0N5Gdbuv6uK9b0V2P7YAb1blVDF6SPpaVfw8GEG0q+tRPu2bdBaeJ/btu+ETTcyIL9xE/ffv8to0rwEtDVU//mpW1jASVNDcTuO0CIbF87dhDQzA2tnDkZboY/Wrdug5+DJiE6RIv72HeG/AhU1m0D42muIcUrHvj1n4FSzNkJNhPdROQcNONXph84lNFUnCNQc66NNYDZW7L2vPJbfXoZ9L13Rq4XvJ+fEGGOMMcYY++/4YgkAdbXicHJKwqPHBcuTj0hz8ezBTTyNjFMuOiOenMWzNyk4MbslDHR0oCO8vPvtBTLuYtGGF8hXnfURGbKy8oUFqb6wSBeLPpCPDOHy5ub20NIWixTs7ITlIZCd/34XeQ3Nz/UhLJI0zTFw8T6MbFIMSREPcWDhPNT2c0aFtkPwMjVXbFUgUxiTBB4e5h8soNTUbGBmKh4gVxiXHNlpiYh4/RqvC17xcviWKQlzg/eD1dLTh7AUVBEWhM/Pr0FgaVPY2lZGkxadsGLnWSRn//bSX0URD4KZuQO0C8fDVoiHsELMznsfD83PxlQRDzP0X7QPo5p6ITnykTIedfxdUL7NYLwQ4nFvflPl+1fwcgyojccJ4skfUTe0gbGueKCgrg6JMDh5Zub791xfH3rin58kjF1HR/ejBatEOO0zS9j8TBxZ2QOOjubw9g5Dx28G4uDxF8h5/8i9ikTo44Mu9NBg8Pd4s30THubkYc/SDYBXCVR3MhfrPySXZyAvT4bkqIj377HwSle3Rll/5/fvK7Sgb/D+6ENy5GTnQ5afhaiIQp+Vtwmw9vSHt6PJ+3kbGKj22VDKRWaGGmxtbIT3svAkzGFlVfhYH40G9sOLDevxSHj/dy5eDy2/sgi1NxbrGWOMMcYYY/9VXywBoKHlghp1AnF1+Qq8FssKy4x5hp6NK6D30svK46OrZiHWswP279+LPXv2iK/d6FvLDWcWjMHtT/56njYsLfWERVYssj/YYa+AnrBQVkdU1HPkFl6nv3yBW8Ki0UxYMH1mifgLJk7+GL/6OM6fO4tjhw5h7diOuLN3FZYfuPluYzkVK1ha5eD27dcffCNPFI2kZPEAxsK4NOBZ7zucOn8Jly4Vfh1B73KenxyXTPoaU78ZgFTPEdi372ccOnQUp87sQzuvX10eF6KIhwaio58ip3C8Xr0U42H4O+Lhh3GrjgnxOCPGoxPu7luNZT/dgGODEYXewz1YM28CHIzEEz8ij47GB2+tVIqkjAxoCQvXos7q94q6ux99Bq9D2Q4rhc/bQRw+ehzHj6xBoJnY4Fe4uVWHk+Z5bN51ActOvEXZuh1hZ1I4m/KepqaNsCZXQ5tZJz96jxWvRSil+Fr+N2nCzMwAhrbFsHzfx31cwrrZnWAotvyQEYQQ4lV4OPI/+KWNBMTFfpgw8vSsDlv5CezYdRZLTsWjUlhbWBpoibWMMcYYY4yx/6ovlgBQ09BCjaZtQc8W4/vBi3A/Ll31ja5choTXDzFnWi9cTiuNAb3qQSPlZ6zeGoeGPb5BWL16qFfwql8frVrVh0byBZw8/+qDBbWKHgJCvJER/QwnL99Q7rKfkxyNYbXsYdV2tXBkjsq13PDq3CFsOnsfip+Nl6YlYcWKTUjTNEIJV8ciTTjv5Qb46DthxME7UDOwQUDFCqhbqzwcNTU+vGVcSYJGrZvj5bIpWPfwNRRrL2lmHG7OG4rdr8QmsEPlmo64s2cjdlx9gWypEBZpDh5v/AH6ll7YdC1SbPchuewe7tzRQ9NeDVG5RjmU9LdB6smt+OnRJ3bfz/n4zgQFIR613RF+/ogQj3vKeMjSk7ByxUakahiihJtTkeKR/2ojfPUdMfzAbajpi/GoXR5OWqp4GLqWff8eCq8alYJR6KaGD2TF78DSVeeQpth9Py8Dl05txJFriQjr3lwY7f9HTMw9pKT4o0XvMFSqUgYe9rp4tnoKbsaKDX6FtoMrWvpYY8+CJXiQpI5m7ZpA+zNB0zMohWIe2tg4cSxuR2UqP785qRFY1i0QBoE/4KN1+Gfowq9MceTHPceabT8jMUt1UtztfQh0t0D9EQfw/r6NwrTRpHMnpB/fiYVX7yFb+I9PnpeCJ+unY9G9D39ZQ8elGNp4mWLXgqV4lqGLRi3qQfk0BWOMMcYYY+w/7Xf+3/5UbPihG6pWqYIqhV4tvpmAxGw1eFfvhp0L2+Pu+gGoUbWqql3VKqgaGopJ619hxqJFqO+oibsbN+COsSu6V3US+y2gjsCgUBjq5mPvnt3I/MRzAL4tx2F4JcLQ7k1V1xeuM/eWIZYOqKesr/DtGoypJMfgZmGoqrh21er4YclV1B26EWEBtso2v0XLuRF6t3PA7FaNlH0orlO12RAkm4eidVjAL4JWps1YdPRIwHfVQlVthTHVWyJDOcW2BKI6g9eht3cMeofVEuNXFaH9FqJiwwGo7/fpB+k1NAJRLiQPs1o3fhfz0MFHUaW2AxIU+wYokxGWsLZRE2I6BHXb9MHT2A9vjQj5ZjXGViEMaV5f+V5UqVIdg5ZcRp0hG9GgTNHioSnEo097J8wRxqHqQxhHs8FINK2CNvXLFLq1vQisjbF5UlNVXIU4NWw9AuZNx2JcEzexwZfn4BgEc/P7+Kaa6jNZtWoomq3TRJmypoiKihJbfY4JunSpimc3fkKUSye09P38t/gSM3vMHPcDtK4Kn3Px86/4LAzfk4jFk3vAuoi3W3jWH4g13X2wcXgXhBbEu3FnRBs1xOzvqwtL/U8zrzEA/cIMMLFhXWV8FdcOHXsH1Ut8fGFz9OxZFQ+v/YxEz25o5F3U+0AYY4wxxhhj/2Ya4wTi378uLwn3HsZAYqgPbW3tD14mdh6oE1oBEh0dOJSqi06tqkMzOgVxmVnQ1jGEe/l2WLpxK5qE2EMtLwE79pyDiVcg2jdrBCMdsX+RlpU97JNf4KnUDE1rlIOu1kfLS019BIW1h7PsFV7H50GvWHFMWL4JzUtZK6vVdExQqUEzGGQmIzYjHQYW1vhm+jpM6lAKuoqu5PmIfPEcWjYlUadWqXfPUGelROJ1lAZqtGgIJwMdBFetBy/DZMTHpEOuo49SdftgzY5JKK6vLXSRg+dCH7Yl66BWKVthSJao368N3OKeIzwtH8Yu5bF862wYRd+FRdkWqOiuDw19a9Rp2ghOmnGIT8iGmpElWgxegMUjmkKi+Eo5PxuPn7+CY4lQVAt0US6q1TQMUKleDeRmPEZGugaM/IMwf+VSNHSQ4UGULkIbVoKJhjb8a9VA9MuXyFQzRPVqoUDCY6RYBKNdNR+oaQvxqN8chllCPNLToa+Ix49rMbljaTEe0vfxqF04Hm8QHqWO6kI8nPV1ECTEw9tIiEe0Ih56KFFbEY/J8PncV/0fIzluHFiFM+mNcWRlNzy69UwYmx06j1uE2UOawUh8bj0z+gleSl3QrFF5GIq3zOfFP8ejTHM0C6sBfUrHw9eJCAoNQykXE2V9fm48nj7KQ+XWteGg2ExPkB79DJFSa4TVqQknNz+0qOmAyKhIyGQ6cGvYET+tGAPTnBikSx1Qs6Y/EP8CjzKs0aRRFZhofpji0fXWwfFxm1Bu/Hy0C1B9zj5JTR0m3lXQsWEAct+8RpJUDRL3Kpi1dCWaVnBRtRHGeudRJso3DYOXccFDDzl4efsFzAKFhX6ABzQ0JfCu1gpVimki4VUscrW04RX2PbYvHQ5nC9UGCoq9GGK1vdGsftl3j06oaxogtFZrBGvH4lV8JrQsKgj/bUyE/NgivHJsiS41PJWbAypIfHRxeOwWVJm6GK1K/L/uvWCMMcYYY4z9k6gpfgpA/Jux/x95Ppb3CcHgm7Xw9NoU/Moy+p/nxiwY1V2HfRdOIrSYhVj4z3NneXd0P2mDE2vGwkgiPtMfdwRBHm0RtPwAFrQu937Ph6tTYNhgF45dPY5yzu92q2SMMcYYY4z9h/GTv4x9RsKTC9i1eTVatpqLYqFtUMr5n7v4V7BzsUf43skI6TkM63btwtYNq1GrSk88cyiHDkFeysV//MMz2LVxJZo2nw/f2m3hY8eLf8YYY4wxxr4WnABgfxE1qGtoQlNDvci/PPB3S726Ae269MZVq6ZYvOh7mBbxaYe/i3n1oTiyaw2cbh5EjzZt0L3Pd8it3g27j2xAoJtqoZ9yaRXadu2L287tsXBOXxjx5v+MMcYYY4x9NfgRAMYYY4wxxhhj7CvAdwAwxhhjjDHGGGNfAU4AMMYYY4wxxhhjXwFOADDGGGOMMcYYY1+B/1QC4NmFrZg4fhOixGP297i5ezZGrz4lHv05V3fMwui158QjxhhjjDHGGGN/1H8qAfD80i5M/3E7YsRj9vd4cXkfNh6/hy+xveTTi3ux8cRD8YgxxhhjjDHG2B/1n/oVgEMzW6DlmDycydqHALGMMcYYY4wxxhhjv/MOgJzYV9j6TXN4GxnBSHi1HrUTm4YEwqdWF8RkCA1enoBf8WKYNn0Gytuaw8i1ApY+yQayk3F140TU8rCFsXCep2dlbD0fjjyZql+FjBeXMa5DJbgJ9SYm5ujcfz5eJ4sN8pIwuX0lBLSYgg2LB8LHxFh5/eL1+uHCo1hVmwJEeHJuDSqGWCnb2JZriX2XXkJekOaQ5SP2ym50rOGjrLe2dsGoxSeQkCXWpz1CMz93NB6wDsLIRdnYOrIVivk1xZ0U4ZCkiL22r1Afzug2ahWiU/NVzQWUFoX9M/sh0MpM2aZchTY49TDx/Tg+kh39Apt6N4Kn0FbRvsO4PVj7fQmUbNQfieJAEl8+wJgODWFmYqJsY1chFAuO3ESu2Gd29APM7F1bWad41WoyEDdfJqsqPyMv+hGWDGoKH2NVTOs2HYQ7kQXBABZ2Kg6LlvNwedNYOCnn4oS28/YiIT4OmyY3hr1wjoWdJ6buuiGMQzWQjX1KwijsR9UdAHnJOLpgIJxshM+D0LZUQCNsOvEAMjEQ+SnhWDW8NcxMVdevVLMHTt59q6xTWNndF0aN5opHhLSn5zG8TXllW1NTS/QYuhKRKXJVdW4cRjUrh6C2P2Ld/O/gLc7Jt8F3uPw0XtVG0cfLKx/00azHFDyLyRTrGWOMMcYYY+w/SnEHQNEk0szm3qRp4UXDZ66ldetmUlglR7Jz0CbHCq0pKl1o8uwwOVkakIljMPUdt5zmz99Pr3LS6cSPXcja0Iq6jZkjnLeCRvQKIYmpK80+Ga7qmu5Rz+KW5BjQkeatW0erVoynYB8j8q8/hp4p+s1NoNFNA0jX2Ea4Vh2avka4/uwRVNFSjQw8etATuaqXgzOak46aHTmV9aNRS1fQuoVTqZGrhExLd6bnmXnKNlEXl1AZSz2yLdOF5i9fRzMH9CVzAzMK67+OUhRNUu5TXRcrqtVnBWUqz1DIovWDGpCNcx26kUSUGfOYGvqZkFODwbRMGO+CmX3J1lyb6ny3TTwnkda2LUcWVn40cpEwjnULqXsjVzJ1q0b7X2YrW3wogaY0KkaalsVp5Ox1QvsZVLuCIrZa5F6zN8UrOn17ner6OpJj+Ra0YvUaoc08alvKjqDnTCvvqOa2vJvQR/GmNFsYk7KPIDMyLzGIXilrP+UVjavgStbutelHRUzXzabGlSzJplR7uhivajGrhSOp2XlTpSotaenqlTSya23Sk+hSqRIVqNZ3k4Rz1tH3tRyEcZSmvW/zlees7uxGCB1PcuF9ub+yNembedDAucuEtoupXwtP0rGqTCcTMpRt9w8PIm2XqjR5lWJOc6hFqA3pu3akB1KZsn5xO2dCjR+Vf0vfHKZGnuYkca5Pkxeso2XjxpCnrSWVbjqZXim6y46hH+r6KT8nDpXr08y1wpxmDaMQC5ChZ196JjSRS/NoXGNH0gvqSguEsa9cNoYCPA2peN2ZFKu8CmOMMcYYY4z9NxU5AZBxfBLp6dnRlGP3SKpccMsp5fkZCnQw+CAB4GhuSKF9FlK6sBZULACz4h5RAz8Lqj7xBEllqpW6TFiErentT1qVx1IOSenWrAakX6wGPX6bJvSqbEFxF1aSraUNTd/3kORiAsDQviQdfZiiaiOX0cXVXckAbrTlteosRQJAV8uIfjwaJfSgaCOnt2fHkbWaLc2+pRhgHv1Yx5AM/LvT08w8ZT9ymZQuTqlN6rZl6MpLYXVfhATA67uLyUXTikYfeU7ZeTLhMhm0a2QbqtthoDIO8bf2kqulOf2w+S6ppiynnOQ31LOqPXn32CrM+EPph0eRrsSRZp1//K598uNjVMJa710CIPzUGqpeoybtvpGgPEfR5u297eRjBGq7/KlwfJXq6utT2OTdlJCeq6x/em4t1ahYgfY+Vp7wETk93zGcjG2K064rb4QjVVnay0sU4mZM9SedUsZQkQDQNAymI1Gqxb0s4TxVEd5jl/rDKClLVRbzaD/5m6rRoJ/SlMfvEwCxNLaCO7mW70R33ijq5JSVeod61ShL4w8nCsePqIOtCVXoPZfeJCkSI3KKevQzNa4USCtufJwAkNLuvj6ka1+BTkckKz9bJJPRw22jycDMlhYdEWIgJgCMnAPpzLNU1ZyEz8nppR1JDx60I5IoP/c4ldcxpI6rLlBqliJxkkcX1o+j6nWa0pW3ihMYY4wxxhhj7L+piI8A5OHkiYuQ2DuhdnFvaKgpytRg7B6E76s5KVu8o64FF3d36GgKLYR2qSlX8ORJBhJOz0PzZk3RpEkTNGveEmuvpEJ+/QYeUCL27XoAjbTXGNSnI5oK9U2aNEPPyeuQm5aFZxGRKHhSwMw8BMWKGQtXFqipw8DRAbpQJDGU1UqaGoGoWMlW9WyDMAAdVycYCw2E5aRQ8AQ3rgNVWzeGm0RL2Y+augZCGtaHeUI8rqenK876TdZW5eHtJcPMDrXRsFFjdB07Fy79l+Lg+lmwNQBevbyC5OR8XFg/Bs2aKubTFK0798bFl9nIuHYd0WI/Krk4euQ8DFzdUNvDA+pibE28KuC7KrbKFgrOVTvj+LGjaBKggfDwy/h5w0aMmT4Hb7KVd3EILXzRsqUbDkzuiTphDdGkT1/cVC+Hg+fOo5GXqo8PZePC2duQZqZg8cRvxLg3Rcfvx+JtUj7i79yF4qkOBY3AxqhsK7yhAnVzczho6qFsUAD0dVVluhJnGBoQoqI+/v0FM3TuVAGvrm1H0/phaNKhIxYcTMS0Y9cwpraZUO+Kjh1L4MLacagX1gBNevTEwUh7bD57Fd0DPv5oxuPalQwUK1sRJaxMlJ8tqKujeLlgOMikePw26t3nxNIyBK4uRu8+J4YOdtCBXPk50dAogzp1rLBpQAvUq98IrQaOQEbZ7jh6aBeC7JSnM8YYY4wxxth/UhETAHLkZOdDX88eBgaqRZ+KLqystMS/RcLKTFtbR7X4EsjlmcjPlyMjOQEJCe9fMn0nhAS4QUtNisxMOaR5WUhMLNQmjeATGARnS2FFLdJQ14Nm4ct/ipo+dHXFv38hB1lZOnByMlYtIAu4u8NZKoxDLj5L/ht0rEtgzeZt6BVqi9iXj7Bn5mQE2Zqj/oBZSMqRCvPNFuYtRVpSofkkpsDEyQdlitt8FHQZsrOkMNC3F+KrIZYpSITYFppsViJWTwyDhYU9SpVqgr7jJuHazRRI3w1ZDy1nHMT8PlWgnvkWl7dsQdvKfihetS2uKDdo+JjwnubkQy7NQ3LhuCdnwckvAH6u5u/eQ+gLMRX/VFGDro7wHheO4SdpwqX7GhxbPAjuJlm4fewYRnaoBQ/3AKy/FSHU66DK6L1YP6IZDElY4O/ejV51A1GsTF0cDf947wLF54RgZmYPLW2xSMHGBh7CQHLy8lCQB9LQ+PznRE3DBN8v/AnjWvsjJyEcJ1csRb0SLghuMRDPUnLEVowxxhhjjDH231PEBIA2LCz1kZYejuTk91vjCatSREfniX9/mpaWDQwM1NB6xnGcO3fuo9c8+AsLXVs7LVj718DeIx/XCwvGVuWFZeSXYi6sF7Pw8GE8qPBa/9YtPJDowVa78Mry16jBpkR1zNl6GmdOn8IJYWG7tn9VHFiyCHuexwjrZUvoSHQxZNXH8zmHvZsH4cMvmnWEhb4EKSmvkZqWK5YpZAqxLdhUUI77BxZi8Jwr6DJ6Gw4fPobjJ05iz4bJcH2fH4GeuQO+nbkTZ8+ewcnjx7F76QRk3t6DKbN+RuGeVTRhbm4AQ1sPLNn1y3Gu/LEdDMWWf4qaOmp0n4jDJ8/i1IkTOLx/N6qYhGNQp7mIFKq19E3RYfRKnD6jGvP+jYtgFnsGwwatR6qqB5Hw/thpCDF5itzC6/RXL3FTeD/MDQ2LvKOlkUNxjFp2CGfOnFa+d1smd8fDA2uxbP/1d3cRMMYYY4wxxth/TRHXTOoIbdwMxvEvMX/vT0hS5gCyEXV6DyYdVyzjPs/AsBSKuWljw/jRuPVWtdN6TvJLLOhYGgZBQxEHU1Su44XoG2ew5th1KNbAJJfh5YEZsLS0xcSdd4Xl75fiiko17HF+1TzsuhWh/BWC7PhwjJq4Hup2zggwMRLWxbow11dH+LMbeJugWIDnIeLuGWw8fBYFy/EXx8bDVscPC66/hcTSAWXKBSK0egisxHo7p5Iw083CmnkL8DpFqixLeXUR7Ss4w7/9mne31qtooGaL1jCIeoQ5Px1EsnJxm423J3ZgyukYZQvFt9/Pnj+BhlYw6rQJRXA5H9jo5+HaihkIL1glxx1EkJElOi89jCx1MxQvWxbVK5eBu75Eka/4BF2UCPRBfuxzrNqyHwlZqu/PY27sRICLGRqMOiTM/E/Kfo0+5VzgV2MwniZpwcXXF6HlS6G0p4swa2FQyVdQx94S9YetRkKeETxLl0a1iqVR3NJMqP140GaoUqcYXl84gnUnbyNDGJw0LRHLl29EqoYhSrg7F+nDnP96M3z17DF43w2QnhVKBAehWmgQHLUUaabfvKWBMcYYY4wxxv69VFsBFEUuHZrWmCQ6RuRbuhyFhJQmDyc/albR7MNNAK3Mqdf8k6TaHk4gz6eIvePITUeXbN1LUrmQEArwdSQTM3faelKxL7sgO4YWtvIlbT1bKlEmhMoFB5GjuR6VaTSF4tKEnsRNAN1KDaRI1RlKd4+NIQu40uZw1RZ2ik0ADSQN6YbySCUhcjV5woZm3FRtUJf1+iK187MiiZkblQkKodLexUhH04EGbX5Jecp956T0ank7gqYuufuVFeZZlry87KhWlYpk66raBDAv5Rl1Le/6ro+QoLLkbiYh79DBFJMjjFeaSXfmtSYLTQOhjyChjxDyc7cga486dP1FinIcH8qhvRPCSFcR2wChPyG2bk4lqFkFY3ETQDm9ODCDTPR1yM6rlBDDYPL3diJX/+bk76ZPVcedVvaxT9mHldhHCJV0tyVd3Up0MEa14/4v5CbR/gGVSF/bnIqXUrynIeTpYEQOAT3oRXyOsoliE0CdBvOVf6s8onbWNtT+x32k+u0BopTwO1TeEdRmmWq3wfebAEop5uQ4stLQIxcfRSxDKLiEJxlrOdPkq6+Elnl0ZUUnMtQ2Je+SquuX8XIiXY2StD48WdlX4V8BkGdE0ozG3qStb08ly4ZQkL8fGUqsqPnMa5Sh+MCJmwB6Bg+jKOUZKjd+HkamcKPtEYo9AdNpSd+K7/oIKRdMPvZmZOHcgm6kfOoXGhhjjDHGGGPsv0FjnEDMBfwGDXgENkFjNwmiohIBfU+0GvojymUdw9FYK/Ro3xyGlI4H4QkoXbEmAj2tVd+nqqnD2LsqOjYMgCwmGunq2jD2qo45S5ejfrC4gaCmAYLqtUApy2ykJGRDw8gUNXpMwbqpnWAs0QRIhuiIV9Cw8EedOqWhpzoLOekxiIjWQGizBnDWB9LjwhGfa4ewFpVgKraR5SXhxdNMBDZqCG9TLWgZO6JpywbIj0tAFgjW7n4Yv3IbvqtlL25uKIy3dCNUdjFEVEIqdG3s0HL8SnQvoYtEuQVq1a0KCyMzNGpUBzaIR0omQcfQCtW7jsXSRd/CSlNd6EIL1kFN0bSiA9IiopGnqwf78h2wdtkUlHA2Vo7rQ5rwDm6KRs7aiIpOhpq+F9qP/BElE37GmTQ3dG9dH/Y+5dG4gh7exKZCS2KCst1HYt/0HshOjIOeqTeqlveCb3A9hAjr5dToNKEPfXiUbYk1hxagvHlBxD6iIYFXaEtU9dZByttkkHCOX8MB2LZkCBxMdZRN4sIfINe2PFpW9lQeK/ZReH0/ArblQxFc3F75rbssPxvh4eHwKN8E5T2MkBTxCKlmZdG6uj8MXKuiVXV3ZL6OQo6OBCbWgRi/YRm6BLgI52rAvkRt1PAzROqbBMj19GHvVReLflqCMEfVO5jw+gEyLIPROrQ41LSNUL5+c5jlZSApN0foyx7f/LgGk9qVhK5i+wSSIkoYh45tKdSuWRISZQ9AVlo03sRpoVqz+nDS10bZKmHwM81AamIONAyMEVC3D1bvmIjiQh1jjDHGGGOM/VepKbIA4t+/KuboDIRNu4CFS1chxNNcVZj5Ep0rVMJDj344tn0EjIv6EDb7QPTBSag36zZWr1yJ0q4mqsKMp2gdWAUxIcPx88rvYMCxZYwxxhhjjDH2JxQ5AYBnO+AV2AZJJRpidJ8WsFJTw9nNC7DyVBwmbj+EoXU9xIbsd3u8GR5B7ZFepjlG92oKC6Ho5Ia5WH8pHTN3/oxvqrmq2jHGGGOMMcYYY39Q0RMAkOL17cuYMWI01py5qvzt+RLVG+KbKTPR2t/hC+7U/zWSIvzmeUwbNgbrz19XlpSs3RQDJk9HUx87ji1jjDHGGGOMsT/tdyQAGGOMMcYYY4wx9m/FT5YzxhhjjDHGGGNfAU4AMMYYY4wxxhhjX4G/KQEgE/75L5NDCn6ygjHGGGOMMcbYP8dfngDIz0zBwbWjse+FXCz5P8p8hYVjx2HrmYefTTjkJb3G3MkjsObUK7Hkz7tzdDWWX4lV/i3Pz8G+ZeMxadst5TFjjDHGGGOMMfZ3+MsTALHPj+CHAT/iQaRY8P+U9QabFi7Cwesv8Ll0gzQzGaePHsCVZ0liyZ/1CtP79MWRa2nKI5Ll497Fwzh6643ymDHGGGOMMcYY+zv85QkAIinypH/Bt/9FpOdYCnvP3MHSnmXEkj9Ljvy8fPFvQEPXEKPWXcLZaQ3EEsYYY4wxxhhj7K/3uxIA2RG3MLNPHRQzMIC+vj7CWgzB3bfZqkp5PnZMaAYHp854qCpRin62HL76xbDsUQ7e7B4Gv4rd8TIDmFjXEPV+vCw0uIkQH3t8O2kpajpbQt/WH9NuJAE5qbizfQbKFbdTXsvFpSxWHHqGrIK19YXpMLLxx8ojWzCwSXmYCW2s3fwxaeM1JIlDKpCTHI21U8JgY6MPfTMbNPx+DqLSVEmIzPCrqOBtiRazLymPZTnpOLx8FAKchbZGRvBt/w3uvklX1ilkJ8Zi7bhecLO2Vo5L390dvaZvRnR2PjKenUOAeyB2vwUODCoF/4bfIy4pDYPDXOHZe5uqAyFOsVf3oktNX+X55uZ2+GHGfsQIMVHKeIb2Ae6o880cLBzVFs6KaxiZoEL70bhfaByMMcYYY4wxxtjv8TsSAE8xpnF9zD6jh+9WrsTq1dOgGb0GtcN640qiqoU0LwfZWbkf3G5PcqlQloV8odAssBWmjekBK12g8ZCVGNzAQ9EA2dlZ2LB8GVw6TsP8SdPQzEMLx5cPQc1OE6AT0Acrli5HyxALfN+qDqbuuwu5Yn89YSGdlRyOqV2744ZeHcxfvRqDazphRrfaGLLoJPJUlxfk4diiH7DgiTemzFuN2b1q4daKgeg+/QRyFNVy1fVz81W7BNzcNQlt+s+AbZvRWLJoBEzubEST9vMQrajMSca8H9rguyXX0HXsNCEGSzEkyA4rRvbCqM33oWPjhcmzJyLQDCjVbgqmDeoAA21CXm4WsnNV/cffWo+GDdvjQEIQZixcjYm922LTlK5oN2gpEnKFBkTIzcnCuY2TMeuOLoYL81o6ojPSfp6EhsI4opS9MMYYY4wxxhhjvxMViYwerulDBg4BdOJ+HMmVZXJKe3aaStkZUKuZ50guy6PNI+uRmXlruqesV3n7eBG5wo4W3M9WHkfc2kjuBqAJp2TKY3p7jUq6mFCJsGEUn6sqykl7S82Lq5NX8yWUIFVdTSbNp6WtbUg98FtKzxfOPTuJNNQ1yLLFXMqTqvqSy1JofceSZFyyKb1MziGKO0vlzAzItdFISs7KV7XJjqYhdfzJuXR7ep5OlPHiEpV20qMG084Jtdk0vp4N2bRbQ/kyxXXz6cauGVS7biM6H0GUmRBB3zQtR4O3PCW5aljCuF5QB1d1cuu2QYzLc2rhAGq44InySJqVQt9VtyKHzpuEozya19CUDHw60KP0XGV7uUxG1+Y2Jw0rPzrxMJYo7YkwdxuyKNWIXsRnq/qUZtLKgbXIzLoKXUhQFDDGGGOMMcYYY79PEe8AyMCpE/dAaTGYOKgz6oeFISysPlr3G4uY1HzE3H+ALLHlH2Xt6gsDbdXf+fnX8fKFIZr1aQFzDTVlmbqGJirVD4Puvfu4TeJP7OnaYuS39aGloZqGmroxWvRrAY2HD3ElI1NZBuggKCgAerqayiM1XV1YG+or7zz45Q/13cCpk2lo1KQyNNUV19VEQNMfcPjgXlRwBPTMHbFg1yVMb+2MxMSbOHnoIEYPHoxTsaRIpKi6+FUvcP0aoXyjenDT04biCmrq6ihbuzaskpNxMyVV1Uzg6hYMczNdZRsIczczN4eGYsRFuQxjjDHGGGOMMfaRIiYA5MjJlkIulwn/zkZ2wStfHcWDyqOEm8Wf3k1QU1fyrg+iLOTlWcLNXbVoL6Dr5gqjnBxkFyy2NXRgXpA1EKnp6UEnPx9Z7xbkatDW0YKaKo/wG7KQk6MFPb3PzEaWhwvbR8Hd1RjOzrXRoWd/HDr3GtIiL8rzkJWlBTt7Uwjr/vdcnOEsxDZb9v7HCrU0hXj82aAyxhhjjDHGGGOiIi4xtWFppQdjJ1+s2HkSJ09++Jo/uhkkYssvQUPDDiamr3Hj5vvd9BUybt1CvJUVrAtW89nZiMlVPsn/DkVFIdHQCHaaGmLJ72EHS8tMREV9eN0CaTFXMeKHWbBvtFyc+wnhtQV1bIuUXRCYws4uF0+fRENY77939x7u6ujCRldXLGCMMcYYY4wxxr6sIiYA9FC2og8yw+9j+Y7DSBTv939zcT08bQzRasoJSIVFub6hMaT5t3H9mrDAJUJawmOsGT0Hr1TNPyQs3j9HW7sESpQwwrbxQ3H+RTJIJkfsi3MYM+MgrCoGo3jBV+PyaMwauxx3opKVGw8mR17HwDEb4VI5FIHGBqo2v4svgitYYv+quXgUl6q84+HGxvEwt7LD0lNvkZl5D5GRDmjQqRrKBPvD1VEXL9bPxOFXn7gFIKvgEYTCHFG5tjOubV6KzZdfIEcK5CREYNzUdVCzckCApZnYjjHGGGOMMcYY+7KKfJN58eYTsKaLG1YOaI8K5coiMDAQlZr1Q65LN8zqUwmaapqoXrcZDDReY2Cjisr6kPKh2KZeB16GYicCXR076EmApX1D0GjiIbH0Q5oSI4ybMAn2L7agcdXyCAwKRMUqzXEqrzyWjOsHTXFfAEgkUH++ENUrhSivV75Sfay6bYBRU8fATO/DxweKqsvg6TB7tBKhFRR9BqHh97OgU7E/WofYw9i4Ary9YzGmblUECdcLDq6AGjNjEFbPFlFRyt8JEDjAyho4O7sVqnccgYQMYZVfSMOh69HN7Q36hFVDsDCv4PLVMO1AIrpOXAd/RyNVI8YYY4wxxhhj7AvTGCcQ//51GhL4VG+FSsW0kZmQDS1jYwS2GIZtC7+HlZHqOXxtax80q+yL3PQ8qBsaIrDrMKzoVwUJUWkoU7c+PIw1oG9pB183C0QnZUHd0gstK7jieWQMPMtUQ6WSDqqMhOJuAueyaN+sEuKjEqChpwefKs2xcOUShHpIVBvjRZzDhC3PsejQQdTRTEZsvhZ8yrXB2oOrUN3RQNVGloWXLxPgVakagrzsxGyHDIkRkSArL9SqUQ568iy8fhMLz3J1UdHbAoaOJdCyRmnkJL4F9C0Q0mMI9k3uDkMddWgZWKNu3TLIzIyBhroRnKs3wJbVM1FaPxvRaaaoFhYIfWjCv0pFRL+NgbqxHepXC0Z67GtIPCqjQZAzNAxsUL9ZI2impSJXQx12Hn4Ys3QzBtR1hKZi0PJcRIZHwdqvPKqGeEJLOWZCWvxbZKhZo2ZYKCx0lIWMMcYYY4wxxliRqSl+CkD8+9/l3GRohq3B2jOn0L60o1jIGGOMMcYYY4yxTynyIwCMMcYYY4wxxhj79/r3JgA0dGBoaACtgv0AGGOMMcYYY4wx9ln/3kcAGGOMMcYYY4wxVmT8CABjjDHGGGOMMfYV4AQAY4wxxhhjjDH2FfjCCQA5pPgyTxTIhH8Y+38j4RPLnzTGGGOMMcbY1+CLJQBILsOVfQuw4lqyWPLHvb11GEu370aWVCz4K+TGYdWkkZiz5jRyxaIvJePFRQwbPgIn7seJJV+32LvHMHLUKNyLFQu+iEgs/2EIVp94CHkRc1AZsS+xceEw3BDHkfrgEAYNH4cbL//8Z5gxxhhjjDHG/mm+WAJAmvcYU7/7AefuZ4olf1QyNg3tiaU77kL6V341m5eCQ5tWY+eR28gTi76U/JS3OHvuHCLis8SSr1vyyxtYvXoNXqaIBV9EHH5euhyHbr0u4j0oMtw7tAxDJm1BlLjez0sIx6lzFxGbmqMqYIwxxhhjjLH/kC/4CIAc+flS/PnfFCBI8/Mh+w/9NoFpmRa4eP4cuoS6iCXsn0Auy4dULh4ILKv0wc3zR1GvtK1YwhhjjDHGGGP/HUVPAOQl4+SSofCwN4NEIoG7e0XM3HIOOflypD08Aj/3CjgcA+zoXQyl205AWkoihjYrgbrD1uGbim7QM7FF141XkZeThVPrf0R5NzdlPxJzc1TuNAIX3yRDJs3F+KZlMPZsLB7vnQYX92I4+Ey4trBQi7q4Ex2qeSvPMTW1wYBpexCVrhoaZDl4eXQV6pV1VtZbW3vgm6mbEZcuPkNwbzNsbF0xasUqjOpQDRaKPmyc0X/e4fd9iPIykrF/UXs4OgpjMzBCSJvheBxT6KGArHicWzkaVZ0toCf04+paDmuPP0FOweMKJ0bCulQtHJ7cFo5CvXmZDtj782rYOzpj7gHFZID81CisGt0RzhbCNUxNUa7/VLxK+PyDB7KE59gwpgPMjA2U8wuq0A4nHySLyZaraGBsqIrlR6/Q9gugnF5uGu7tmoNKfvbKcnt7f8zffQ9pBZd8uwclrT3x45bVGNSsAkwV55s7ovXwZXiT/P5+CFniC2wc0xH+78bRBifuJ/x60ic3ASdmjEeIuZHynJL1x+N6XNKH39JnJeD8qjEIdbEsFNPH72N6chQk1mWw5fQG9KhZGoZCG1vvYMzYfhspv/JlfebLK5jctRpc9VTxCGsxBHffqk64NbM+qvVZgMSEaLQqJcG3u1MQfWgKzBy9sf1SpLINMmJwbOEPcLU1VZ7v4VEJW86+Qb54Z0r6rVlwcayCLcdXo3WwN/SFNhLHUhix5ABSs3lnAcYYY4wxxtg/DBXR463fk5GJA/WZs4Z279lCE/qVI01DT9rwKJryUmPowJ75VMYUVPGbFXT8ykPKT0+ggfU9ydDOnRr0mEVbtv5MV54l0u01A8hYx5baTFxKe/bsoVUzviMrfS3ybTCQ4jNl9PDidmrnZ0IOIS1o697DFJ1OFHtlKZWx1CPrgB60YtMeWjFmKNmYmFHVbgspPoco8fFJKmWtSwFdp9H2Pbto8YwuZGRoQD3nHqc8xeBvrydjA32ytTKhso1G0ibhuiuGtSNbXT2q3XcrpSnapD2hZt42JJGYkWuTHrRKaLN15iDyNwaV6LRB1Yay6PCkDmRpaE19p60Q4rCVJvevTLrGjjT1yAtlCzo6mLQkEjJ1bUIzV+2h5Suv0vOzy8jMwopm7H9MlJ9GawbUI4mZFfWdt4LWrRhGrra6VKnzakpV9fCh9Oc0rJYP6Rj5UP/pW2jPmjXUONiNTFzq0P7wXKFBIl3Yu1cZy4LXzBFNSR82NPXgM8qXS+n8yu/JRldCwc3H07ZtO2hs12Yk0Xeg/qsuCPVCF5E7yEuoNzfSpQrfTqAtQh+Lvm9KptqgsP7bhFkrxNDcev5kaR9M0zduE66zhno1cRXGUU0cx6ck0bretUmiZ07dx60UztlAP3TwJUMLI9K3sKO9QjiIsunIlE5kZWhFfaaKMR1QRRnTKYefK3uhY0MIWobkZiehsN4zaMeuHTSlXWXS17WlIeuuUL6y0XVqoG9MzWccJKliTvSQvvGxIju/1rRs927h2kuoYQULsivdma4mEiU/OUtT+jUkIyMzGrZgD916k0dvfxpPEksX2nI+gig3gZb2riFcw5paD15Guzdvpj71A4X3zZ8WXopRXjHt+jSy1jYgW0sjajdlAe3avplGNihJ2rpWNPnnuyRTtmKMMcYYY4yxf4YiJgBSaWG7CmTjVZdOPElQlshlkTS2WSUauOWZ8jgv+y7VswW1XiUsnhQyVQkAS9fGdDtVuSJT2jCwGjUbv4fyZWKZPIUWNfEiY7+6FJ6gWtBOrmpDxZuNolRhcS+sxGhOfRMy9OtETzJzSXGWXC6nG/Oak7qVH514GEu3DowlM3U7mnE6nPKkMqE+hdZ+04jaj1pBGYoMgCIBoKdDZjWHUHq2arkol2fRoRH1Sd+pLJ1/ISy9xQSAZUATepWovDCRNJNWDqxF5jZV6aIw7ay4h1Tf14JqTT1NMmEMCnKZlDZ+U4o0K4yibEXR0cEEmNHQYy/FsRLFFUoAZMU9EvowospjxT4U45jehxp16k+vU5RdfuDJoflkaaRPg1ZfVS3WBelRT6lecV0q2W8nSVVFIinFPDlI9dzNqOeq+0L/QkleMnUpoUbO9edSvBhzuUxGG7u6kFrJrpSYI8RDkQDQ0iK/3muU8VO2yXhK7XztyLf2IGWSJerCOrKztKWpPz1VzkshNymcOpS3pZJ9Px6HSm74JSrpZEiNRx+gHPEkWW4aze4WTPpmqgRAVtxjauhnQTWnfBjTTd+WFmI6UhVTRQIAGuTcbR1J380hUfjceJB5hd4Um6V4TwsnAGR0b2ln4b0tRxefJorjlQtv8XHytTWirgsuCkeKxMgAsrC0oz2PlA0+SADEPzlDpazVqNbg/ZQpXlMmldLomkakW3O68KkUEwDQorA5V9+PPfYwldUzEsZxQExEMMYYY4wxxtg/QxEfATBA8+ZVkPjyJNqHVUfNBg0wZMkV9N15FrNae4htPk3PuQzsjNTEI6D9rBPYOaYxpHlPceXKWcwdOQrLrr0Raz/lBa5fJ5RvVBeuutpQ9KSmpoaA2rVhnZyMm6mpKOZZCdbWaRjfqhpq1qqNzmOXI3jaNmyY2B36WqpeoGWEru0bQaKrqTxUU5OgTsdGMIqOxqXY99vRu7oGw8xER3WgoQlTMzOoi/e4p6VewdMn6Xi9fwJq16qFmjVrolbtOph3Mg508ybuK1sJ9K0Q6GYgjlVVVCAt9TKePtVC/fpBUFdUKsYxeDH2rp0DJ2Ox0TtyRL19CrmaC2rUDISm2JeBqSlKeHoi48ZNFP5dgZTwW+jcqBVSw2ZjdrviQv9CD/LrePLEAE36tICFokCgpq6OCg3qw+DxY9yUFTwEbyTEzg+aGqqPhJq+Aex1FHFQzF2OJ4+vIyMlEztm9EUtYd6KuYc174QLLzKRduPGB+Mo8ObNQyQkpiOoWjXoiGNX1zZA5dAa796X9LTLwvjSEfFxTE/EKmN6r+BhAX0XTPi+FjTezcEMzXo3gfTadVzL/XjbxjQcP/YAlBqBIb1aieOthaa9RiM2JQ9vHz/Bb23zl5Z6CwkJlmjcqR70xGuqa2igXGhVqF29hifKEgVHNGrkoXovBWpWlrAT/v7ze2EwxhhjjDHG2JdVxASAOqwbT8KFLVNRyccIb+7cwfz+reFm5YzJh26JbT5NTSKBasmtEntnH2pUsICRUTk0bNgFK49cRO6vrsbykJ2tDTs7U2HRJxYpODnBWSZDjrCA1feojmM/bUHX6i5IexuBvTPGwN/MFB2mrkdOwS5vahow1JcoF+Xv6EogUfQhf78TnKamzofXKUQuz0a+VOhKWOCpC4vogpepgx+qV/KFrthOWEVDIpR/ipyEPvJ1hEt/MJLPIKFtrnANN1haiUUK2tqwNTUFZWej4DH5nOhHmNyvNd5UmY2dcztCX6fg+tnIzTWFm1vhd0Hows0VJrm5wkK4YKWqAV1dDfHvX5JKc5U/r6cmBOfd3IVYeZQshwqlnD54jwtIpTmQy2zh4PAuMgI16OsbCOerjlTx+GVMTcSYvnvHNHRhbvDhVRSfLa28XGGGH6+25cgRn8FXJDve9attiIBKVVDSw/LDz8EnyOQ5kMmEz5jzhy2NHB2gk51V6KcitSAp0nvJGGOMMcYYY3+vzyx1P0UNgc0GYNu+Yzh15gwunD+PXqXyMKrNVDwQW/y2OCzo1w0PjLrj7LmzOHPmFE6c+AnfV3IQ6z/FDPZ2OXjyJFpYTIpFCnfv4o5EF7a6qsWlfZn6mLfpKE6cOoVzwtiWdS2OjRPn4USK+LOEwiozMT39w6VibDRilH2I3/j/Bi0tOxgaEpqM248jR4589JoOvyKsA7U07WBkmIDoqELbz3+WGoyMzEF0Ha9eikUKwsL/aXQUNO3soK84To3EoO7NsSehDvbM6gAb8dtoBTXYw8IiCtevf7jJYPaNm4i2sIBtobafpybM2xy6BvoYuvTjeR/BhqW9YSm2LExPzwbaOtF4+LDw/QFypKYmCYtr1VFBTBt9MqYz3sc0MxNv8/LFAxVZVBRSzMxgJyzuP6QDaxsJTJxLYMX2j/s8jB/7h71P1nyGro6NMP57uHPnw+RC/IMHyLJ3gIV4zBhjjDHGGGP/FkVLAOQlYmLzsnDy74RLb6SwcXVFWX93+Pt4QktbGwV32Stl/dpv3b/A1atyVKpXBf5B/vD2tkDqtaPYfOETjwDkCgtW5X3UjqhSxxXXNi7GxgvPkC0VFq9x4Rg9ZT3UrZxQ2tIUl9d/CyPN0lh1OxaG1nYoUcIbAYGlYKypCe2CBS6lYeOSZbjwLEb5rXlG9H2MmLAaJr7lUNm5aD/7pm9UEl4eEmwYPwxXX6uSCVmJTzGrTQkYBA9F/MdfRH+Cog9PDz3sWDkPr9OzIcvLxuHxzaHnEoirL9PEVgXU4VysJIzU0rBiwWK8ThFWzUJcrpzejMMXIuFdqxLMsqOwalIf7HvuhWX75sND/8NkhrqGH8oEWWD3hME49igechkh/sVFDJuyDxbBgfARYvTb1IRxlFKNY74wjmTV6j3h0VE0KGWLwB5b8Kl33cHDF2XcbLBnzgQ8iFfc5pGP1EdXsGr1dmSIty7oG5SEdzE9bBw39F1MsxOfYU7bkjAIGoK4gpjKwjFpyFLci0mBnOSIfnoKP0zcjZIN6qPULxI4+giu6ou0Z7ewZPtRJIqDe31mJVysjNF17rl3d05A6At5Hz9CAJhYlIKLnRbWThiFu1FCB1IpXt/bh1krL8KlXij4Bx0ZY4wxxhhj/zriXgC/QUbJN5aQs7YuWTl5U4kSJaiEtzuZaFvSgEO3lS2kOcnU0R9kYuVOVbtOpNTEWOUmgC51Z1KSsoVCJi1o7kzQtyJvRR8lvMnG3pcGtS9FGi6V6Fl0htBGSuvaO5CuvjmVKhdK+24nU270HeoTZE86hvZU3K8EFXdzIW1NB+q/+TXlyYhyYq9THTcL0jdzJj9/oV9foV99CVX/ZillKnZiU2wCaKxHlu5GZOzgSn7Ctb1cbEhT3ZZmXUpQ7dYubgJYvtUcccd/hVzaNak1WVpXUW4CSHIpRR+YTB46OmTp4KWMQ3F3GzI2L0a7z75UnaLYBNDYlw68Um2WqFB4E0BFH3fX9SeJrg45eBUnf9/iZCrRoQoDtpJiP75fkGbR7dnNyUxTn5yK+VEJHx+yNDYin+bzKCpDRndW9yQ9DXXSF+KufF8KvWp1GExxGXJKvr6Zgkz1yNjKjfyF+LjZWZG+ZUXacj1FtUGechNAKxp+8Oa7Df6IomhIgCv51h6o3ARQMY47c5qTecE4hP7dHYzJxqc5PX6reN8+RUYJ59dSCQ0tsnfzEc7xJU97GwosE0xmNuKvAAjxiDk4VRlTi8IxNfOgXWfEX1ZQbAJoYECO7tpk4VpM2cbFxpQMzMvSgRcZ4pg/+hWA3GTa0SeIJNpm5F5cFQ8HSz1yrzyMYlKVvw1B93dOIhOJJrl4+FKvNQ8+/BUAWR692TGYHDV1yNq5OJXw8yMHCyOyLtGJbkapfvVAtQmgF22ITlYeq9yghsI4mk1/vwngku6lqUS3JcoNIRljjDHGGGPs76IxTiDmAn6FGnRty6JDwwBopKSBjExhaVMagxcvwbehvlA8Oa54HrxE+SDExydD19wZDaqUQVpiNAycg1C7oie0lf1ooVTdVrA2jEW+1AiWviUwYuEafFvOGo9itRBUuwps9HRRvF4TaGQkg3RNUSqoIooX80BY88bQzsqCsHKGk3dJjFm6Cd/VsoeGGqCpb4f2revCAunI0zCAubUHWg2diamDm8JQsYFb7F1MW3cW3y/Yhn6eWoiV6sKzZEMs3b8WzbzNhNkJ5Hl4GxkLO/8KqBJcTHymnZCeFItsTVtUr1sF5jrqMChWCR2bBEMrPRVkYArrknUwW4hDnbLiYwxZ8XiSZoi69arBRvw2Xp6diogUOSqG1oannZHynCbBjkhPy4CBjRPqj56Pdd/VVWwd8EvqWrAJbopqJRwRm5YJcysr1O0xDovGdBD6V0Na9EvEyoxRzNUelpaWH7wcPHxQo1I5mDr5o0OrGsL7kQYdIyP4VGqIeauWo7a3nmru+el4GZmNgNo14WdjoiqDFPHhwvvnXQbVK5aAjqYWrIOaolFFR+QnZkLb3AJeNXpg7aIx8LBRPojwCWrQcyqFlm0qQhYZAzVTS4S0moJxfYORkaOJKjXDYGekiGlFdGpaToypiTI+s4SY1i2I6cvjGL8jDhvPHUY5aTIyNI2Fz0pPrNm9AEGWuuJ4c/H2aQJcKldHOU8bqGnqwqdGK1QspoP8NBn0hXiUbzsCW+b0hZmB6p4VK5/S8DBRQ7pUCyauAajhpYvITB1Ur14TjpYGMPKpiRa1SiE2IRVG5uYIbNQbSxZMgK+V6o2S5ybhdaw2KjeuCSfdgvtgcsRx1FCNQxjc67tnEW9cFs0q+yiPGWOMMcYYY+zvoKbIAoh//3fd2QCTqkMwcOVBjGpW+vdsfMD+CY4PhVqzA/j59mmEufLT94wxxhhjjDH2R/BamDHGGGOMMcYY+wp8HQkATW2YmZlCT/vzP3PH/sG09GBuZgwt8ff4GWOMMcYYY4z9fl/HIwCMMcYYY4wxxthXjh8BYIwxxhhjjDHGvgKcAGCMMcYYY4wxxr4CnAD4ahGkkIt/M8YYY4wxxhj7r/sdCYAXmNvnO6w+90JYOv5zRR3fgsE9e6Jn32+w8drjXyxxI48tRM+hyxEr+/ziN+r4fPQcORdJGXliye8nl+Vjw6SeWHE+SXn8dP809JywGtl5MuXxXy380Cz0HLMEadn5yuMXF3Zgwe6TyOccAGOMMcYYY4x9FX5HAiAOB1etxenHseLxP4/s9UXU7toXqw4dx+WrN5CcqPGLCSbeO4IVW44jVf75NEZWzBNcufMEedI/vjomuQzn9qzAiScZyuP0Nw9x5d4LSH/luv9PmVGPceXuU0hliuvHYdXA3thy9BX+puEwxhhjjDHGGPuL/aceAYiPi0FKVi66zf0Zt69fwrd1iok1v49H+0W48/MS2JjoiiV/Xpm+63Fnx2QY6mqKJX8t324rcGfvHJgZaAtHBKlUyot/xhhjjDHGGPuK/KkEQNrjsxjVpjx0dHQgkeihcYfxuB+tusUcJEPUtX3oXN1bWW9kZIFmvafhaWy2ql6Wi+dHVyGsrJOy3szMEd1Gr8TbFPH8T8h+fQMzetURrqWrPCe03je4/CJTVXliOJwrtMLbxGzMaV0alrYd8EBV8wl5uP3zLFS3NYGujglcQtpg3YlXyBXvzn+woBF0iochMjFLeZwf/QBLBzWDob5Eed2Qyp1w6mHq+0ch5Ll4cfQg+gU6wVAxF8cyWHLyFsSRKZ0bXwU6gV0RHf4EjUsao9GcW2KNyr7BITAKGoxYRaepEdg9tRdKmxoor+frXxd7r0Si4KmF58tbw7XBD9jZvyrMhPpijUfjVUoCDs3tDydrY+U5bm4VMHPLWeRKVaO8Mb02dEq2RNSbSPQMLY3Zt9Jxc1VfOBYPxOWbR1HB3g2zjz0q9HhHHnb3KwuH4JaI/JX3hDHGGGOMMcbYv8MfTwDEHEX7+o0x9Ywppq7Yg21zZiHq0hI0bNYfd1OA3LQ4DP+mC45ImmPDnj1YueQ7PDw0ER2+W4tk4fSUVzfQrtu3eFPiO2wT6udMboK9C77DD/MOIVd1hQ8lXkGvRg0wYncWRi3YiT3LlkHzzV7Ur9cJZ+KE+pKdsHzqIJgZaKHtqFXYvH4gnFRn/lL8WfTvvwBlJi3C7i2LEaJ+Hr2bNcOO56rHG0iWj7x8qeKLcmEx/gADWjTE92vC8d30LdizciUsc86iaf22OPxGlTEIv7UeDVo0x1Hj6li1TZjLiIoY16UZDrxQVisp+8yTQs/MDOX9ffH454NIEOuAB9iw7i6qtW0Aa7UkrOnTGj1nn0OL+euwZ4/Qd5kIdGjcGJsfpytbk0yKmHMrMfiCD+Zs2oPJndojed8wtJiwDy0nLBPO2YxuYVIM79Ub+yITxXNU11eXGOObKfPQ2E0C91p9sGbxbHj5VEbb8oQNP90EFWQAkp5h6fEIeJSqCXMjLbGQMcYYY4wxxti/FhXZRaqpZUgdll8gOUnp4OAQ0rEuTYefJwjHArmcIk+tJEszYxq24RYlRG4hXy1T+mbrDUrLzhca5NDJhT9Q007f0vMkogcnp5CVhg1NPvaccvNlwvnptG1Ia2o/ZB6l5ig6LExGF+Z1In1TJ1px9qVwpJLw8BT52WhR2IQTyrKIC1vJ3lSHJv4cpWrwCbdm1ReWuEY0YN8r1bgFMtkb+j7QhOxbrxBGSXRvTl0SVscUEZ9Bd7aNJVNjM5qw8x5JxRPSXt+hKu66VG7gfiESRDu/L02S0gMoSiqOTIhF5plRZCiEt9XK18qiM6NDCCU6UEpmHj3eOIDMXfzp1HPVRJN/GkISSx/acz+GEu4doGKWxtRv/b1345NmpdCwBm7k0GYV5QnHTxc3E+bgQsueZqkaUDLNblKW7Pwa0umnCcoSuTySxrYMpZF7IpTH16aEErybUGyK4poxNDjAkMr0XE45igkI7u8dQub2DehmhmoO4Rc3kqOhhMYdjlUeM8YYY4wxxhj7d/uDdwAk4+aNFDh6lUUJW3OoKYrU1ODg4wM3LS2Ev3oJiXF5hIQYYFmvMFStUgX1+w2DWtgQ7Fw7H+6mgJtbZTg6ZmNym2rK+hZDZ6H4yNXY8ON3MNJRXqSQbDx+HA1jK18E+7q+u23B3N4e3tZWSLh3D6qt9orItyWG13NSjVugrm6PBq2rIX7ffjwUy1SkeB3+Cpq6HqhSwQ8a4gmGFhbwc3FG6q1bSEIsjh29g1J168FGQxyZEAudcn0R5qk6/JhXw4YonpiA0/cfgJCGTRtPw7l4bQR7WiMy8goSE3NxalE/ZVyqCK9qdepj980k5Fy7hkixD1h4IcBBQzwwQrt2VRH7+DBa16mKKnXr4odFV9B320lMauwotvl1jiUaw0PzPDYcjVYePzm9BdGGDdCiqpXymDHGGGOMMcbYv9sfTADIkJMjh6GBPXQK75NnagJXTU3k5+VDw9AJ09fswei2gZDIMnF13QpUc7NGxY4jEJmWC13nCvh573b0DSsOWVoSji/8EaXMjNB0xGJk/OKn8uTK29d1dJxhaCQWKejrw1kigSw35/f9or2REYzFPwtoCBNRz8756PEDQn5+HjQ1XWBmJhYp6OrCXuiDcnIUkUBuri6cnU3eJRSU1EyF+Ih/f8ywKno01cPFGy+R9OIu1l28B//mnWCrJURWmgu5XB26+gYwMCh4GcGjZHlUL+8JxRZ+Stra0H2fwoBVs+m4uGUaqpa0RMLDh1jQvxXcrFwx7eg9sc2vM3L1Q+eKXjizdTtSZInYvekoArp0gc8vkjGMMcYYY4wxxv6N/mACQAI7ex0kJN5HRuGv3t9G4bo0HybCalnx3bSpWxmMXrwPR46fwIXLl/HTlDa4um0NNl1/oXy83qZkLcxYewDHTp7EJaF+83dB2DN7EQ7Hpym7e08LlpaGyMy8hfh4sUghORk3U9OgZ23zfmFcFHfv4sa7h91VMmNjkOfggA+/79aAqakZ8qU3EPnuq3eBMOkH8XHQtrODHmxhY5OLW7dfFtpAT/FoxRskvH/I/xcqdOuIxzsO4PLN3Xj+1hsdOvory/X0baCjI0PX6Qdw4MCHr63rBsBB2epT1BDUfAC27D6EU2fP4urVq+hRMhtjOvyIx2KLX2eI9u1CEX5nPyIOLMbmOE9MbFNGrGOMMcYYY4wx9m/3BxMARqhU2w+Jdy9hwc5TSMoG5GmpWLduDWKzdFCypDeSbyyAq44rxhx+AOibo1hxL5Qs7QMrTU3oamjg1o4fYKrpj8XXoiAxs4Z3cQ/4B5SAqZYWJGoffJcu0EWpcv6QRj/D4rU7EZshLLWzsnBg71rce5kJ/6rBwkL8d8g8jvkzLyIqQwpIc/Hg0gZMW3oJ1b9rDzexiYoGivmVgG52HJYuWYXIVDmQnY3Th9fj7M04+NaqKERCG43at0fk8onCXJ4gXwbkp73BmckDsSdC7OYTbNybo5j8FmYt2QbDNl0QZqSas419KdiZqmHllAl4HJenLEsJv4CulZxRrMVyqLYB/EheHEbV94dLQFdceSuDlbMzSnk5wMvDDVq6ks8nR3KEN65QIsSgbgdUz3mOeet3wtKzLHxcLMUaxhhjjDHGGGP/euJeAEVQeBNAQV4ybeoRSBIdM3It5kPF3d3JSN+KGk67Rhn5RLLsWBrbogzpGthQMS8f8vH2IkczffIo9z2FZ+dTbsI9au5vT3qmDuTlLdR7FSNbQwlV7jKX0go20yssP42OD69ORjom5ORRnHyKFSNTQzMq//1PlKLYGU9Q5E0AbUpRBQ8zoR9vYVyeZGksIY+QzvRY7Oj9JoCZRNJMuvZjYzLXNiQHN9V1zY1MKKDLWorPVm3Tl5f4gvqXLEb6JtbKuXi7O5KZZ3uq6vPpTQCVpIk0pWkgqeva0Zzjj99t+EeyXIrc2IfstSRk6+xFPj4+5OZgRjbFatPtlynKJspNAO0a0L0ssS+SUcqNReSiIyErx2LKc3w8nMlE157GnH2sbPHhJoD5tKCJOUkMLalkxXp07lm6so3CT0PKk7aWOtUde1S5wSFjjDHGGGOMsf8GjXECMRfwG/IQF5EFr9AaCHAxg5qGLvxrtkAxEz1IdXTg6OqGHuMWYlKH0pBoAmqa+qhaqy58LAjqWkawdnRDrQ7DsWjxd7DX0oCGnhVaNq8LR0k+1PXMYOvoheYDpmHayFYwVv/4DgCBug7cKjdHGScLZKtpwN7JCa0GzcTsb6vDSPyKW5abhaQsOcqF1oWXdeHNCd7LS49Hqn4QZi8bBsuEZGhauqJC03FYs3oQHHVVm+rlC22SJW6oXy0EEl1d2JVrioo+DsiQCetuR0c06jcJcwc3gblENU4NiSnq9G6DEpSOXGEu7qVrYfHaCbDMjIFD2foo6yxBTmoMMk180aBqALQUmwWqS2BnKkW+hRc6NqkPc30haArC3IxKhKFVHT9oZeZB38YOnlXbY8n8ifBzVu1cIM1IQKKWC+rVDoaRcuNBNejaBqJ9gzLQzcmDrqUNHJyDMWzJAnQPKaa8zSMvLQ5pBp6oHxoIHS0t+NZpCI2cLEjMbBFcrjzszSTKvvM0IrF1zRP0X74IAeafeB8YY4wxxhhjjP0rqSmyAOLf7Gsnl+HoxHpodDIYSacnQMxvMMYYY4wxxhj7D+AEAFO6umsuzt16jqVz96LP7lMYWKuYWMMYY4wxxhhj7L/gD24CyP5rIi5sxYyVOxEyZAW6V3MXSxljjDHGGGOM/VfwHQCMMcYYY4wxxthXgO8AYIwxxhhjjDHGvgKcAGCMMcYYY4wxxr4Cf1kCgKS5iHjxBOFxmcrj3Mx4PHn4HGn5ysO/TE5iJB4+e4O8f8iDD7K8bLx8+hDxqrB8IVLEvXyOFxGxkBVxnnJZPuIiz+NepuoEeV4WXjx9jDdJ2cpjxhhjjDHGGGP/bn9ZAiA34RV6NAxCu3kXlcdPLy1ABd9aOBD9167EH6/rC9/qAxEulYklf6+U8NtoVsUXS65+yfHEY1bzWmjUczpS8sSi35D48hzaVQ/D7qty5XFm+DU0qFoag9bdUR4zxhhjjDHGGPt3+8sSALrWXvjpZixOja8ulrB/ktysWLyOThOPAMNilXDrVTI2fhskljDGGGOMMcYY+zf7XQmAhFs/oW+XtmjSpAl69x6D84/ixRpRRgx2zhuirG/RojXW7LkOmeoLZeSlvMXUwd0wdts9VUERyHKz8NPi4WjRrAmadO+ONTffiDUqOamxWDtxFJo2baq8Zo+Js/AoXbxlXZqDnbP7Y/SmG9g75Rs0a9kWUw/ee3dLfHrUFUzt2hZNm7RB7zEr8fFUFHPZNX/ou7ms3n3t3VyQn4I1E77HoDk/4+bZjegtXv+bHzcjOfPXv3LPfnwP83p3QDPFeIetQdSn7tGPuYNFw3qgpdCmQ4c+OP3o/cIc4WfQvkNXbLt0HYdWTkI7oU3rjj2w62o0fvVeCrkUj46swoBWzZVjHTFmGWIzVFWJl9ai9w9zEJ0DbB3THGO2P0R29CMM7tsJ8w49UzUS5IVfwrj+XZTnd+kyAFde5Yo1gsRL+KZ9Lxx5eBd7F45BG6FNk7bdsPTAXbEBY4wxxhhjjLG/U5ETAGm3liKocnscv/sSCQlxuHhqCeqFNcGlyHRlvTz9Naa1q4aOY7YhIjoBb58/xsAOjdB+7nVkSIX63AxcPPEzzj6MU7b/Tfmp2PRtRbQcswYvYuMQfukQvqlbHdtvxKjqUyPxTY1yGLR6D+Lj44UxvcGhWaNQtmwPPFQsbIUF75NrJ7B+/ncYtuo8Yt4mQi0vD2pqQl3uI/StURfr771EfNwrHFraH6FV2+N6rLACVpya8Ro/tq+GDqO3vpvLoE6N0G7uNeVcIMvB/YsnsHrBWDTqMgo3Fdd/8wI7xndAqY4roYrIx+SIu7kegeXKY/rxO4gTYnht/yiEtvgekYVyBhnPjqJOYFVM3nkNUQkJeHz/GBqUd8Pco1Gq5EVaJA78tB8L+3dE10nb8Epo8+rGcXSqFIgBG8Lx6S0VcnBnZmtUbz4cpyNjhFhFY+fawajWcQxep8shy81Eckq6sv+s1ASkZkkhzUjA8UP7ce15snA+IeHyBlQOrI1Fe24gLi4eN87uQq2Q6thwJUGVeMh+i+P7dmJYo5ros2gfIoRxRd48hgFNAtB72W38Mx64YIwxxhhjjLGvGBVJOq3sVoVsijegq3G5wrGUEt8eplArHWq96r6yxbkpoaRj6EVzD92hdKFJfmoybR3XhgysPGn7tWjKjn5EtXyMqPyIo8r2d4+NJnO40ubXcuXxx1KubyAHC3P6dvFhSpdJKTXuAjVx1ac64/eTVDjl7qJWpGfnT9suR4hnZNGRRd+RiUSXfjyWSJSbTpNa+5GeeQBtv5NCUpkwpnyiW7PqK9arVHP4NorOEgYqzaXnd3ZRNWEulSeqxnZ+ajXlXOYcLJhLCm0d35YMLT1p29VoEiZDA2v7kq6lOy05ck+4suLySbRxcDXShh/9FKfs5kM5yTSudWmyCepDVyMSSU4ySol5SPO7lVGOZ/xJqbLZhoFBpBnQgx6+ThFaCN2mvqblPQPIJKQrJaTnEd3ZQCZ6WgTPMLp0P4aEKVF23GOa0MiPLH3D6EFsjlASRUNKu5Jv7YGUIBymPTlE/tZm1HHSXkrNV/SaS69u7KPKxcyp7owLwjFR5O3NVMwANE4cR9qT01TcVpdazr5EsvxcGlbbggy82tHp54kkk8kp8fUzGlDFiCxrD6OsXOGcyB3kpaVBVtW/p9tvEoVPCFHmi1NU09WMSoYNp0Rh6IwxxhhjjDHG/j5FvANAG8U87JAQfhYjh0/D0ROn8TLNGz9HZ2FTF1+hPhFnj7yAa+V66FC1BAy0AU0jE7Rq2RAGuam48zISBXfPF40U1y+dR66GOcLq1IaBugaMLMtj1/M0HBhdHxpqgH+fLUiPvI2WwRZITY1F+MNXiM3OBgn/5OW+vzVdz7wcypYwhoYwU01NsdC4DiaPawobiTBQDW24l2iKQb0r4vySTXiOJJw58hwuleoUmosxWrUQ5pKvmEvEu7nYOFZB7Up+kCgOJKbwrhQIPWQjp9Cd8QWy0uNx+eotlOvwLQIdzaAGdRhbF0f93t3hpCM2wiPs2XQfteoFIfLxFRw/ehTnLj+GpX9J4OFD3CmYl7oe2vXog7I+1lBMSdfSC6NGdkHWqwc4/zpK1eYdOR5cP4PobAv4eEhw+eRxHD16Gk9j8uFkY4YXx88LM/51cvk93Lyeimajp6CKuxnU1dVg5uSBfl0aIuX6TdyXFXy/b4AG7VuihL0ZNIQjPTcvlDY1hlSaK/ShasEYY4wxxhhj7O9R5ARA5X6zMLNXVdzYPBa1a9dGjVBh8du4LS7HKpaPWYiKksPewRM67xazAg8PBBAhKSPj159P/wU5UlJSADVbGBmJRQI1dXWoK+/hVxyo4eTm71CtWgVUrFgZVUJD0X3Eil/8rKCmrdCH+Pc7Pj4oKfRVmJ6VNbSjopCATEQr5mLvCV1dsVLBw101l/T3c9HRsYZEufr/bVJZNNLSzFCmjINYomJkVBJmpuIBYhAXl42Dk3ooY1zwavLtGqSkpiK6YKGtJUExF1shFqpDBTVh/NY5OYgtlPwokJ6eiKy0pxjW+n2ftcOaY+O5Z8iNiRFm/OuIopCYaIvAwA8nKylTFraJiYiRv4sIrKyKGBDGGGOMMcYYY3+pIu8BAENbfD9nLxKzYnFg0SI0qByMtFv7UaHuNCRDE/r6QGLCW+QXXoALC+rnwtpQR0tLLCgqNWFxrSOsPLOQ98k99WR4s/l7hPXZAtIKQN2632Dihm04umoGzAsnID4nKQmJ4p8FpNlZkAuTkAhz0VPMJfHjuUQLc6E/MBcVdTU9aGsl4fnzD3cIkMmyIFXsK6CkB4lEFx3W3YNcLv/o9RDtrIxVzYTjnA8GJ8jORpamBvQ0FN+9f0hbSxcS4+I48PrjPuUIvz0bjmK7z1GDPnR1k/D06YdvRt6zZ0jS1YVeoUQEY4wxxhhjjLF/pqIlAHITMKN3UzTutFBYOFuhXq9e2LBtG6Z9WxPat2/jiVBWtqwuHl45hyep4tbykOLSwaOI1NCEt62N8pbwotOEs7Mr8vLDcf/+a7EMODGtGUp2nAWpLAVbtp6DW0BXbP55OaZP/xYda1WF9OlxZH16F7wPPdmONR/87v5b7Nl4DNaNG8NHmEtgWQkeXTmPxymF5nL4KCLUNOFlZ/s756Kip+8Cf38XnF28WLjaexEnVuDZu3vwSwttcrB34RbEqalBTXylH52AUqFdcCdV/IWD/FTsPXAOedKCb95zcHDdHqTb2CDE2losK6AOOztPqNFrHDt2FfKCfrMTMbF3fTQasAUFs/wcNfWy8PTMwK6FWwslThKxbckeZHh6IeATSQfGGGOMMcYYY/8sRUsA6BijUmlrnN4xHj2+nScsvrdi6/zRmDTjGHwGd0M5YUncePQc1NC+i2rBHTFj+VasnjwFnSZuh3doH9QO8RA7Kio1+NdpjdbFtDDqhw6YvmETlkwZLPR3HAEBAVBX1xYWtaZ4cmc7Ji9Yha1b12Bk9zrot/IZoKmO7Bxxofw5enpY3aYCfpi3FlvXLkPT4CBsjPbFrAn1oCXMpdGoOaipew/Vy3XAjGVbsUaYS+fx24S59EWd8r93Lirq+qbo0aMX1O7OQ+fOo7B5ywYsGtACrcZfh7a22Aja6DZ8HCwfzkTl6gOwZuNWrJw3EsGtZsDUzRfuuuLtDcJ6+/XPIxHSYyhWC+/FnB+6oN3cM2j83SyUcfvFAw8oVqke+lZyw9IBnfH95HVCvLZizHf1sWDnE1SoWQEGQhsNDX3lHgn3ty/ET1fDVSeKNDQN0HPAINDZ0ajbZBQ2rN+EkZ26YfwlTQwa2BNG2gWbK/y2iKs/YevB88jJ598FYIwxxhhjjLG/lLgZ4G/LT6dLa8dQVQdz0pNISCLxoO/m76KYnILt3eWU9vQ8tQ0JFOokZGhqST2n7aG3qYpd54myYx5T/QBrCh17XHl878QEcpAUp+0Rn/4VAIW0Nw9pdLtyZKgvXM/ZmXquPUHp2Yp974ny0mJpwYjKZGoq1FlYULXxqyjixhHyc7OlzjOOUX5uOk3rWJZcak2jBOUZKnfmNSVJsVb087HFVM9RMRdz8qgyii5Fxip/XUBFMZcL1K580Lu59Ji2+91chMnQ0IYBVDJ0DMWoSpRuHhhFthJf2v1GLPiYNIeeX9pMLYpZk77Qr2twT9p76jAFuUho8hnV7vuUn0NRZzdS22BXMlbE2aYYfTt7DyWnKX59QaD4FQBTKxqwbCWNquOnHJ+ta3Vadvwqpb7baT+aRoYUpzINh1GCeJos5Q3tnNyNShobKM+xCWlDP198RnK5atLSvGRaMqI56enpkVH9GcL8z1JpV1NqP/+Ksp7yMunpgSVUwsFBeb5DyWq07MhLyiy45pvdVNLIicYcvi1Er0DBOIa+G8fOPp6k6dOEYlKyVQWMMcYYY4wxxv4Saor/EXMB7N/g7kaYVh2M/ssPYHTzgN+xicM/gzQ7FYMHD8aIKQthafTu1gfGGGOMMcYYY/9n/7b1I/uXy3y4DgnwhZ4eL/4ZY4wxxhhj7K/ECQD2l8rONccPA7pBv+jbBjDGGGOMMcYY+wL4EYB/G2kOElIyIDE0gb4Or6IZY4wxxhhjjBUNJwAYY4wxxhhjjLGvAD8CwBhjjDHGGGOMfQU4AcAYY4wxxhhjjH0F/rIEAElz8fLJfTyPSVce52TE4MHdx0jJUx7+Y8hy0vHo4X28TcoWSxhjjDHGGGOMsX+/vywBkJvwCn2aVkCnBZeVx88uL0aVkvVwKOaftQVBxosLqBcagsm7H4kljDHGGGOMMcbYv99ftwmgcJl8aT6grgktDXXcOz4GoTU3YsHrF2jjpCY2+gcgOfLypcIwtaCp/g8aF2OMMcYYY4wx9if8rjsA4m/sRff2zREWFoZu3UbgzMN4sUaUHo1tswYo6xs1aoqVO69CJldV5aW8wYTv2mHEpjuqgqKQ5eLm3vno06iBss8RY1ciIUusE9zeOBzd5p3C3TWD0USo77tgH9LzhQphHNtnDXw3jhXCOKTiOJQSHmPBqB7K+mbN2mHpnhtiBZAVcQu9u7TFsmMvxBKh7Okp/NCzjbJ9x479cS1ScRFR3Cl0a9EdJ1/cx7YZQ5TjCGvZGSsOPxAbMMYYY4wxxhhjf78iJwBSby5GYJVOuPA0BtnZGbh1cRXq12uEi5Fpynp52itMbhOKzhP2IiE1G8lvX2Nw58ZoO+sKMqRCfW4mrp49iotPEpTtf1smzo9rjHqdpuFmSoZwzRTsXDMA1br8iDeZqpsWEp5dxqF1P6D5qENIzMyGNFYK9RxhHG1D0WnCnnfjGNK5kTCOy0gXxiFNi0DPZmEYtek6MrKzERt9Bz+0C0Hn+dcgVCM/Ix6njh/BA8W8SI6oEwtRLrABNp18hqzMTNy5uAs1Q2pjx80kKEeRHYXTh/ZgcK3KGLjuBJKFPhPuncS3jcti8Ib7kCnaMMYYY4wxxhhjf7MiJgAysGPhNuQ6V8XGgydx8qTwOrUJwTk3Me9opLLF+QVdMOGcGmbu+lmoU9Sfwoph1XBwRgccvBmtbPN7pNz5CZ2X3UCbyetV/Z08hcM710L36nR8t+qa2AqIvhWNHltUY1owuhluKsZxRg0zxHGcUo6jBg7N6KgcR0zEcZy8koGB648qzzl18iCG1HDHmW3zEZMhdirKz07DxHGj8datHfYpx6CaVwfnK+g3bjGkMvHpiexkRHv3xQlFveL10xoEmuvi/JEDyFRkFRhjjDHGGGOMsb9ZERMA2vDydkDCqzMYMngyDhw5jieJ7tgfnY2tXX2F+kScO/oK7pXroU1FX+hrAZqGRmjerAEM89JwNzwShe/A/21SXD97GqlyGzhY5OHM4UM4ePA4HkflwN7MAC9OX0aq2BJ6AahWyQqawkx0dBJxVhiHW+U6aCuOQ0Mxjub1VeN4FQmJvjMsLNKwaEBPrN20C2fuxKH3ttt4eX49HAzEPkX5eXdw/34WWo+ZhCBHI6ipq8Pc0QM9OoQh+dJVPJQXzMoYTbu2gLeVsTKg+h6eKGWgD6k0T7H1AWOMMcYYY4wx9rcrcgKgUt/ZmNunGu5sm4D69eqhZrUqqF6vBS7GJAr1WYiOlsPevhh0dVRnKHm4I0BYASdlZKpuly8yOVJTU5CeeA8/tAlTPnuvfDVpj703I5AbG4t3P9JnbQ0L8c/34/CETuFxuHugjDCCpIwMmDhVwpw5U+AWt1+5n0G9mjVQsVw5jF9/FB//IqFcHoOUFGeULastlqgYBgTAKiEBse9W97rCMApfkDHGGGOMMcYY+2cpYgJAYGCNfrN2IyErDoeWLUOzGpWQ8+AQKtadhiRoQt8ASEh4g7xC++MhKgrPhH/pammpjotMTVjA68DIuixOvyUofqig8OvxhcmwEVt+SAsG+qpx5H8wjrd4KqzVlePQ0EZIiwG4HJGFh2eOYHj7tvDQTsL4AYNw6tmHmxqqqekL44jF06cf3sef/ewZUiQS6POPBDDGGGOMMcYY+5coWgIgNwHTezREWLs5iJNboE737lizcSMm960B7bv3hEW+NYKC9PDw0lk8SExTfdtP+Tj30yFEqmvC284WGsqOikoTLi7uyM9+gRNnb0IqftFOqRHo36Yamg/dhUI/BlCIFQKD9fHo8jncLzyOnw+L47BDxImpCPZtg3M56iheuRbGL16MPasGwTYlBfcyM5W9FNDSKgt393TsmL8ZiXLVIEgeg81L9iHH3w+l1IqeP2GMMcYYY4wxxv5ORVvB6hgjtJwzLu6ejG59pmP1mjVYM2MoJsw8jpLD/9fefcBFcbR/AP/RuwVBsGJvqNFYsQEqIhYQFRXsFXsDe++9dxNr7L33FisWVFSKIIqI9N7v4Hj+s3enojFvMHnf5P2/Pt+EhJ2dnZ2Znb0PMzc7OwiNRDLO09bAyTgAbWx6YsGaHdg4cxb6zz8K6zZj0damojqhgtJAzbY9MMLGEkuH9sXYeVuxQ5xzvKcz9l6LRWunpjBUx/yclI/Vynw4fsjHrNkYMP8IrB3GoG2TijCt2gJF5BfQrelgrN4kyrF5DYYNWIScmjboVLq4Oh0VXUNTDB85HBmXpsC5+3T8vOUnjO3WGyufm2Lm5MEw0OIBAMYYY4wxxhhj/z8UsAergwZ9F+Pyz2ORfXk1xo0di7ELzqDZvP04M6uTKkYZR+w9dwZdrRKxbOZYzNi6C44Tt+PMz14oK/XWNTRhaGwCIz1tZXxNbX2YFDKGzu9NozepgjkHLmKnVz3cWTMJY8U5T8U3wOEL5+Bpp3oAQFvPCIWMDT4rhE5pKR9n4fYhH1t2oo33NpzZ5g0rkY/CpRpj/5G9cDV7hCWTRTkmLUK49TBcuPwTKpgZimxqw9jEBPo6WiKTurAdtATXDi5B2oM98JrojbPvDfHTmeuY3LEmNKW8a+rAWJRDT1qF8CNN6Bsbw8hAF/yUAGOMMcYYY4yx/wYaJD1UzxhjjDHGGGOMsf9pPIedMcYYY4wxxhj7DvAAAGOMMcYYY4wx9h3gAQDGGGOMMcYYY+w7wAMAjDHGGGOMMcbYd4AHABhjjDHGGGOMse8ADwAwxhhjjDHGGGPfgb88AJAaEYDnL98gJ08dUADyxCi88PWFr/gJjk7ENxz6byVPT0RA6C0k56oDCiAnMwUvQ64hVq7alieGw/dZANKzvyERxhhjjDHGGGPsb/aXBwDur/FA+4FTEZ+pDvgjae8x07MrGtWvj/riZ9xuX5B6199Lhmurx6B7r7mISVYH/aFc+Oyagy5dvBEaqwqJOr8QDR174GlYgRNhjDHGGGOMMcb+dn/7IwDpidH41fcJGi86gjS5HKe8W0NLve/vpUDCuzeIz/iW4Yc8JEeHIzb90zFl3Tcg+91jNK1qpg5hjDHGGGOMMcb++3zbAIBMhufbFqF3Gwc4ODhg2UF/qGfCf5KXg+en12NIu7bKOOMmrkN0unpfwBF06jUc/u+zELRnFVzbTUWgpoZyV9ivu9HFuZ3ymKHDFyL/F+oRp+egx6w9CD04DZ3Efo/Z2xGZJXZkJ+HClqnoKcKk4+avOoasHNUxSinh2Dl/mHJfu3bOWLbtCnLzVJ33a6uHYvFZfyS+eYIBXR1w8IUqPCMuDKvGj1Ie4+DoiIHz1uBVtirRhz+Nxow9t5ASHYoxHg7Y7puL2Ovr0KGnKFNEijKORFkWlw9lWfBZWWIe/YTOPWbCP8YX8wd7oI10nl7jcckvWh2DMcYYY4wxxhj79/uGAYBkHJrTFY1HLUdQtgY0NbOxaZoTZt0OVe+XZOLBgi5w6LkAz2UKEScHFw9Pg53HNLxOzQM0NKCh7vBriN81xe8auRnwW9cbjRxGIjAqC5oKBa6dXAk75/F4Ea/qeGe+e4YrB+aj7ZiTSMoTWY7WgIFBEn4Z0hIe0w4jQplWNn5e2gsO3ocRLwPy5OlYMqoTRmy+g1xNTciyorDEqz3aTb+MbPX5xb9KGhqaqt8TgtHXrikWX/AR6Ynz5Kbi3LJJaNJ8NEIzRTz1Px+PEf/Pjg7ClZs+SM4Qec3NhN/6PsqyBLz/UJZVsOs4Di/iVGXJjg/BjSsH0dfGHgcC3gOUi5hr2+DazgmXghOVcRhjjDHGGGOMsX87KqjnW6iYcQmatPMiJWdLAdn09u4eqmxpTGWa9qDINKKUgFNUrbgpDV5+ntJyFSKOnML9zpNtlWLkuPiWdBDFB92hHyxBA3eFKrfjXlwia3Mdsum9isKTc4hycuiN3x1qXUGH6k8+q4zzckNnAsxo6tm3JMsVZxbnj7owlYoUq0Q7z70QOZFk0Yvz66lEsWI09UgQpSeep4aGRWjEiVASqVJuThxtGdWaLCrbkm+MFD+D9gxpSpa1WlFQnLRNdH++LRlVaErX1QF5uSl0aI4HFTK1pF8eJIsQGZ2a2YXMy9ehu++UUShsjydpWtaiW4FxoiyXqWZxHWqcvyzP7pKDKEu9SaqyhJ2fQEVFtdtNOkwxGTIiRQ7F3VxKpTQL07CDT5RxGGOMMcYYY4yxf7cCzgCQvsk+B0XxUnC1a4HCelKYHsraOGFwTUtlDOn5+OcPbyI+uxjKmstw9cxpnBTHPA6Jh4VpYYTduIuvfb8dE/kUsSm66Os1FmUKawPa2ihXvTYcmtXCu6u3EaWOB/1qaG1vCV0tcWa9NJzeexUGZuWQm/YKF06eFOe6iFdJeSihnYegJ/7I07ZCuXJ52DFhIFZu2oMLd4PgNPcEooJv4Mfi6jS/0HDaDaSH3oZtVX0kJETipV8Q3iWnIo8Iubl/vMp/bJQoS7Ioy/h8ZalWG22a10bE1VufyoIK6OXZAcUNdQFNbZg1b4wqGnmQyf6p9yEwxhhjjDHGGPtfV8ABgBwkxGeiUKHyMC2qrw6TmKJOHSP174T0tCRkpoZgRt9O6NRJ/dO1Nw75vIYsJgZfe1FAVlY8cuT1UaOGOkCirYNy5ctDKzoaaeogmJqi+Ic5+5AjNjYb0S+vYFD3fOfyGI3HMalIT0yElnFVzN2wGc217mPS8N5wdmqLZg3rY+TyA/iwJMHXHNvUGw3qN0Djxk1g19oRk9adgUyh3vkHpLLIRVmsrdUBEm1tWFWoAE1RllR1kFRvFhYfysIYY4wxxhhjjP3nFXAAQAsGhjrIyAhHalr+b8JzkJ7xqXesq6cPw6I1cC6cpEcLPvt583gFSqvj5aejYwgtrSCEvVEHSBS5iI6KgsLYGLrqoM9pwchIG2Ub9MDr1C/PlYuLGwfBUEMTVe3ccSEwDWF+d7Bk2FDUtdTCljne2HMt+CuvHszFq0090WPKVZSyckSvXtOx8dRZHF84GuJUBaKtLsubz8qiQHRkpLIsyokTjDHGGGOMMcbYP6CAAwA6aN2mObIiwnH2hT8Uyt4zQfHeD6uufpjYroXSpatBQ/EW58/ehlw9mz0v9T0m9bJHu9H7vvrNu5l5bZiYxOLYL2eQJa3QLzrx6ckBuHDRFwaNGqKMOt7nCqNO3eKIevUY94LDoV7YH7nv7sOhWX14bb6JpBdb0bRqWxyLSkPZWk3gvXw5Dv48DRVy5QhNTPrKAEA8duy4h1p2w7Dj4CrMmjUQLvVqIOrF3a/MAFDl80tmZrVRSJTleP6ypIiyXHj0L8rCGGOMMcYYY4z95xVwAADQt/XEMtfyWOLRFd7zN2DjxnkY4DYUaXLpfXwqlVt0hLdDFfw8oT+GTlkt4mzEuCEdsONyHJxd7WCsjpdfqZpNMLVrc1xZ4Yl+45Zjo+io92zvAR+tllgzrTO01PE+pwG74bPRr3IG+jq6Y8KCjcpz9e3rjufRhdG62Q8wrtAKNc390a9ZH8xZLvavXYmxnnMQV7wWnOtVFQXXhrGJDrKiXmPfltW4GZKLKlXM8PjmTsxYtkqktwJD3dtjw51kZS1lZ0nvDtCEoZEe5EnROLZ1JS4H5Hu/n6Asi1sLUZYhqrKsWCHK4o57WvZYM/33ysIYY4wxxhhjjP0N6BvkZMTQ6Zk9qVaxYlRM/PSbd46OT21GtZ0GUXSaKo4iNZpOrRhOjSzNlXEqtBpIV33DKC9PtT8h5D61qFaMxhwIUwVIspLo3OopVMbSUnmMTY9JdOtlGinUx4Rs60vFrHtSYLa0nv8nsqhAWj+2I1mr89PQfRoFvU1U782jtNc+NN29CVVQ7rek5p0n0J138ZSrjpGd4kf9HGsrj+2z/iHlpMXR6ql2ZGkp4pcvTx4bT1Pcg4NUpVIVmnPgEUnvNZClBdFI1/rKY9ovuknhh8aTefVm5BOcoEpUWZapn8rSfaIoS+rHsoRfnSXy05IuZspUAUr3yNncikYd9FNvM8YYY4wxxhhj/14a0n/UYwGMMcYYY4wxxhj7H1XgRwAYY4wxxhhjjDH2/xcPADDGGGOMMcYYY98BHgBgjDHGGGOMMca+AzwAwBhjjDHGGGOMfQd4AIAxxhhjjDHGGPsO8AAAY4wxxhhjjDH2HfifGgBIS3iLRw+eIVkubRES37+C7+MApOcqdzMhJy0Cvj7PkKjIU4ewf0JW9Ev4PA2ELOevX4eMyED4+L1ETu4/e00pLw+RQc9w38cHPs8CkfGPtrFshD72RWBYLPL+hhedvgu4j8DIdPUWY4wxxhhj/53+pwYAnl9ZjTYteuJOgrSVgxs7Z8Cp/XA8T1HuZkLSk5/Q1qY3rqdlqUPYPyHssDdsOo9EVPJfvw4v94yCTfeJSEhXjnz9YzLvrEPL5s1hY2MDm57TkZSVo97zTwjH3A5OGLnqBGR/wzjElmFNMGpXgHqLMcYYY4yx/078CABj/4BqI08iN+QyypkbqUP+vLoTLiHX/zgsi+irQ/4ZftcP47VFAzxISEXu08Mobayn3sMYY4wxxhj7b/BNAwCylFhsnToOdnZ2sLW1RRevGXicmG/aa+p77FkwVLmvVStHzNtwFvLfmZYc6X8Wbo622P9cHSDcWd0Lth2H4mlihipAloqNU3qh+8SDSJO25em4sWM2POxV558yZxdSZMqYf9rd/avh7OioTM/WwwM7fw3Ax+8t83Lw7ORatHVoqdzvOXIpgqOUOfmXYq+fwSin1spjBs85i6c398C1S1fcfSd2ZiVg2Xh3TN99DxuHu8HO0RkLLr+CcpZy1BOsGNUNbcRx7dq54bRvvBT6iUKGR4eXo28re2XaYyduQKy6qiQB5xbDsccS+L+7hfGdOyjjtOwzBfeClVMiPpOTlYh1C91hby/K7TYcpx9FqPeoZSbg9NrxyjTs7OyxcN1pZH94lEKRiUNLRqJrz5WIVAdJIgL2orNtN1yIVF9zZRpeH9OYsnAf0j8mopL64hymuneAvYjjJvLx8J1CvecriBB18SiGObZSpjl80WU8ubwFrt088ChfRh4d3YDOTk7KOLY9euCnK8/w8btxykPwpa1or05joOc8PA//4ykiEbf3YFSHNspjeveZjJf5Ls3zHSNg238eYiMfwdu9o4jjgGGivhR5hJjne+Gubq8L9j7Dh+YafmwaWvb0QnRytnI76+UVjOrjoozXpctgHLv3Vhn+QbTPQXR3UbVTd3cv3PCPVe8BQvZ7o2W/6Uj8MAMgNwv39i9C65aqduI1dQsSMlW7JM9OLkAb9+Xwf3sDY1zaKeM49J+BR6GJ6hiCSMMnXxojvdbiXf5E8hN1en6VJwZv9gXe+WO0sysW7L+D8NOz0XnyNoQemIL2Io2uIh/vpCSyk3Fh8+SPnyOzlhxEhvqmy8vJwiZvV7guOIc3V7ehbWvp3uuMtXfeKPff3T8RTuIYR5e+uP4mWRlWUDkZydg9dxLs1ed1GTMJ96I+pfHoyBw49l6DF6+uYESHtso4bQfPhd/bL84TF4djE3rny0eS6v79mlR/jHJxwZzdv376XEEGji0YDbd+sxH+oUqjn2LB6O7Kc7Zr1xUbTzxR71BTyPHk+Cr0U9aHLUZ7rUEMP3HAGGOMMca+UcEHAJLeYGirhphy+AaMjIxgbKyFpztXoH6tHngk/j4m8Qfq+gmuGLLxHnSNjaGjnYb1MzqjlfcZfK3bYFqkBGJC/XDxlh+U3cXcGJw79ituntmH3T6pyjjZmXG4fu4SdGvUgQlScGK0A7p67UaUger8R38eDtvBGxH5Z2ZRyzOwY5QrWg9dhtQ8DZGePrLvX8WA9u2x/UGUMsqr46Nh13sR0jT1xH4d3D2/AE06T0GE/Pc6qbkIPzcFNR274XoSxDF68D04AC4jZ+Da3fuqTpiop+Bn97F79Vhsuh0LfQ0jlCikibTQy3BqZI/VVyKgJepPlvESPVqUxczDIchV9i7ScWN6R7QbtBpvdAyU+bl8eArses1BWJqq+5EW/RK3b+yDh60zbqfKYayvjZjzq+HYoSf8EvJXUhqWdaqBLedjYKivj/T7B9C7izOuh6pHEzIjsLa/HdymHkWutjEMxRVaO2MAnCafRrzUg81TICL4KXwehEDVfVXJSn0Hn5sPEJ2tys+RRW5wm3cO2qI8RoZ52Ld2IBoO2qMazIEC7y8sRyOb7jj5JgOGxoaIfH0WDk1+wLGn+TqiH+WK6+GFWs59cCdNU5RfF3d390aXCfNx495DJEkZEZ3WA5N7o0X/+YjLIRHHALLHN+EpOrnrb4QpU4m8NBFNXKchIU9HmYbv9ZWw7TQarz/0QH9DjpCfPNG4zUj4iOqR2kmQ7zbYOXTEg/eq0qe8fYqbN45hsH0P+CTIoKuRhL1eLugwciacB25AqqERtJJfY8YQZ2y/H648JjPyBW4+eIbsHAUyQs7CplkXnA1IgZGoh9jwq+jZwQ6770UoO5ZJPitQr+UQvEzOU5bpjf9edGjvCp/3qppMj3iGmw/9VYNtsgScnNgOjgNWI0Uh2om2trhPpsK231qEZ6iuS0pUkGgne+HesjN8MhUw1tNCxKllaO08EIHqAYnHuwehzbBNkOtJbU0bV49OQ/2uCxH3Ow/Ua4t4+jqa0NDSFmUwFr9rITsqEL8eWQzHcWeRpW8MvURdGGlE4qch9nD12guZpriPNTXx85IRaDnqAGKkU4u29fq5Dy6e2IQBXquhoauHrOj7mNa5GQZ17YIBax9CU6Qf8+QoWjXpiyeZX8/Pb4i2Oc6xIcbsOAcDcT2kz4+gfRvQ9Ec33E1QpZH8PhA3r+5CD8ceeCwX11pPA2+Ozoedy0i8Ug+uZCf5oW/Hxuj7y13kiDLlpb2AS6tWOJnwO88Z5KTB795dBIbH5xskUCDypR/uPwpAlvgokScEoaujE1ZeChf3gXTvh8DbvRGGb3ksYkoycHt2J7Ttuxyh2qrPomvHZ8DWYzpep/7OeRljjDHGGPsaKiC/zX3JuGR1Onj/nTokm27vmU7FdEFTT8aQLPMaNTUsREMOB1GO2KvITaJfpriQedn6dPu96ojPKCJpQuPK1KjrKkqRtt/70A9lilC1atWo+dy7yigxPkuplEVz+jUui2J/XUHFi5WmlYceUXaetFdGr27vpaqWhanv1ifK+HcOjKWiejXpTKRq/9H5Pcjc0pbuxit3fyb51X2qX0aHuiy5SVk5ChGSSynvrlMrC1C9yVfF9jsaa21JdT3mU5xMOqGcQh78TNVMDGnWr5lSEr8V95wcrM2pdtvJ9CZFLgJyKO7NI+rRwJQMTEvTqSARlBZJg1qVp2LlHejGm0xSiFNLPwe8GpB2/aH0OjKNpNzIMuPo2MTmZFjLlSISsyjpyT4qb25OXpuuU4ZClZ/wJ2fJpmJR6rBcVV8+2/qRobik3ZdfpWR5riiSjCLOTyYzmNPsO1HKODG/zhTboCbjD1JMRrZ0oSjx/nqy0i1CnjvvkZTywzWdSM+oLC0+5UvpMqK8rCy6sWMWmRY2o4WnQ8SpU2nFgKZUqtJQClWmqhJ8bxGVgBXtCBXnpofU1sSIOm+8K66EkJdJFzaPoGJFrOiYSCInI57GOJYjK7cVFJMi8iFKnZ4YRgu7lCdTl0WUqyxjPtFPqHnlYtSw62wKT5NaWA5Fh9whlzpFyNiyEl0SGUmLeEH2FXWp3ZwrlCGVX6SZ+v4mOZXQoOqjTkqJ0PSGZama03h6nyXVcg6Fv9hHdYoY0IQLSWL7tzLfP6VWVYpSi7F7KSlbSjOXkqICyLOFJVUeflAZ59asJqJvZ0rjDr6gjJwckqeE0pAWlUi/eBXadzdcGSc7/o7Ihxa1X+Wr3A5Y24FQviW9iU2mi2sGk5lZPTr1JkvUfx5lJD8mj8pG1HLqEcpRpND6Ho2p1A9u9DxRKrdop3E3yMFCl9y3Sw2KyHdJK0JVZ4pKyqKQ04vIzLgIDVp2khIzRR3KZPTs6gGqbqZLXdY8UMa/uakXGYg20Gv1DUrJkdpJNoWeGE/FYEGLHsaJGCE00KooNRu1lVJypesgpbGSrAyNadl9qQ6+7vCQ8mTWpB/FKq8PUeiWbqJezGjK2bckE4dli8v8dGtfMjAsSTP336FUqWGIwHuHV5GFuK/G7fUnRXYaebexJMMideiAXywp8hSU/Gw3VdHXoeItx9PrBNW99/zcIippoEvL7n3RTj56SX1KmFPL0VsoU5w7aN8EKlzcirZefU15ykNk5HtcSgM06qDqA+ry6u6kr6FJgzfeotRc0T5ysijg4HAqilK00i9ZGSdwR2/SLW5PpwLCSGpiObJEerFzGGlogFotvK+M85n4e9Tc3Iy6zzuiug+UUmhd7xZUxtqNglLFfXNnFZXULkErH6Uo7315VhhNb2VFVRyGUawobvKzo1SpeDEauVa0a+X1kNO7ZxepRWVTarvkljJFxhhjjDHGCqLAMwBqe+5E2vsAdGtoisTECAQ/CUBgZBQU4k98eY4cWlrlUa2qJnZN6I8Fq7bj1I3HaOq1BzFvH6JpSXUi+WmWQB93a4QEnUNMXA5ehwQgET+gXQdrBB04BGm2/LsbF5FetQ7qGufi+ukbIINS0MgOw5ljR3H06Gk8DUuGhYEOQn0eI99M+AIpXLEhHobLcWSiDRSyGIS9eoPHL4ORmQvIZNLX3EXQqFEJPDmzGaMmr8DRMxeRUsQJfqkZmN1CdJ++IjzUHy/fxcF5pDfKFdIRIdowK/cDBvZ2g6GWKs4HhUs0QtVyBtAUV0BTMxDH9vqjhU0F+N65iONHj+L0uV8hK1ERem9C8SQzHb63byJVYY6iegk4f/yYKP8pPAiMgpmJMd7euo9Pk5St0aOPPQrriBNq6aK4XRNYIVeU6dP3jxAhPYe0Q3FDPXFyLRRtWA9VkYd05aJtKbh/8w0sajaGu+2PMNIFNPT1YdvKHpYGhCD/4HxTmf+VsqjzgwGOzRmKqYu24OilWyjnPA+xSWFwrQRkpD3E3bvJaNHAHLcunxHlOY4L1x5Bt0wlZN59gADKn1/gTfAzhMamwdVzFMoYa4sQbVhUqo9B3TpAT92KjUtZ49orGc7OtANy4vA2VFzToGDlWyBkcumamohrWgZBN/dipPcSHD19HlFazeCTlImljkVUiXzh/ds7ePlWB3Wr6OLqmRMinydw9fYLmJQojbirt6D6Pl8oa4MhThVhqK0NnULFUKOUBUqUbIbGdcood+sVa4I6lfIQGPhKuf2JFqysKiA3yx/TR4zBgcPHcC9YG5uC0nB1QRdoa+rjhx+sEPXyEkaPmYUjJ07D730pnIiWYV//quo0PpAj2D8QGoXLomd3ZxQ10AB0dVGrXkPUqmiJN7cfQDW3RlIL3XvaopC21E70YGlng1JQiHYi7TNHw4bmuL1nMcZOX4uj565AUc4DrzLS4N3wi4b8R/SroKWtBXTFYXp6oh3fC0XRSnXg0aYJTETbEoFo3Lw5rEz1Efz42ccZJUYNPeBU2xyaGpooXMsa1bVN4ODSBmWLqu49CysbFDWR49Wrzx+V+D1V3ZciOSYMg1taIiXlPUL8AuEfEQlp0oRc/mnxRA3NOujSvRlMtESj0tZHSVsbWIoWr6qXbJzYexxlW7vAsUpZSLeYtm5RWPcdAVczUdd/UpGiFWFqmoilw/rh5537cOlhFEafDcHLSxthbqCA3/2bSJKbobhRMs6fUN379/0jUKywCd7+6iM+NxljjDHGGCuYgj8CQHm4uGMg6tevgwYNmsKuTRuMmrkTyereoJaOFaZv2o12RQMxf+IQdO3YEU3r10X/uduR8kVn7oOaAweh/PsIBCYm4vWz68io3Qn9bJtAL/EhXse/wuYtL9C2rZ3oIxASkzKQ9P4BJgxwh7u7+qf/WNyLSEFOUmIBO6X5Ed492Iw2bWqjbl0bNLe1hXOnUbj/8a9pY3ReehSzO1nh1MYp6Na5M1o3b4xWbsMRnP31s2VnxYvORGnUqFFMHSLRRqnSorMgjQfko2NRHIbq34F4xMVl48bGqfDw+FS+PhP3Il30POLycpCamoKMxEDMHpKv/H2H4YJ/NBQJ8fmm4heHmZn6V8lX+yWFYWHxex0WGWJiZShWrCaMjdVBkpIlUU90JlOTk9XTkv9IcYzdfAR9K8dhzcwR6ObijBaN6qHruJXKaeQKRQxS05Kxb+qAT+URP1M23IAiOQlfrlqQlRkvjimDqpVN1SESXViVLQWpD6tCiHyyC+2caqNOncZo1kJcU5cRuBP/of0Zot38Q1jSqxaubJ+Jbl26oI3o4Nl3GgD/9E81mJ8sO050/uKwfrTHp3x69MSaY34gUe8fVw8oLOpUGs3JR1fPHPpfHyvKRwNVnUZgx/whyHq4Hb3du6Njm5Zo3Lg5Djx6KUqki2aj12PTmDbwP7EUPdzc4NSyOZq17IhbkV/WUp7o3KZBT/dH6XJ9YmKCmsVMIY+L/bgGgehCo1j+dvKZwui1+jgmtCyE/Su90c3VFa2aNYRDT2+E5Rbs6n9UtCiKa3xoa3LExWeJqqqNIvnHW8zMUd/QULTvxI9tS8vCAoXUv6vowLSYIT4m9a3E59etAyPQqFEd1KvXBLYODvCcuBFxnypESUPDQnTG1Ru/kYTYWG1Ur2YFzc8yYo3q1f9sxgDzKm2wdd0CWMWewfBBfeDazhENf/gBc/ZcFp9rhDRxn2QmB2Ou56f7xL3PUJzxi0TeZ/c+Y4wxxhhj/1oBBwAUeLPfG53GnoJl+fbo338W1hw6iat7VsPyw8Lj4g/ico064tjjBLz198Eaby/YVimCfUunYMvpF/mef83HqD2cG8bhkE8CAn0eol23jqhQtrxIKxg3txzGGZkuWjdtAl0NLRga6sK8cms8ipIrv7HL/+NzzBtf//7292WE30MP98l4m/0jXF3HYe7y7Xj8/BE6l1JHEHSLlcesXbeRlBSKI6tWobNDE0Rc3wbX/ju/OuNAR8cYWloReP06/14Sncgsqf/xLxiLzrYeuqy785uyyeVB6F/GDPr6+jApXgcXw77cL4f/rfmwVKf012nDxFgbKcmvkJl/2YC4OATm5IgOrUGBR40srG2x81YkYt4+xU/Tp8Ohbjlc3DITszbdAmmYiDIVwtQr0qDJl2W6DjvpG9h8dHSNRBN7h7cfV02T5CErO1taG1ApK/opBvQaj5epteHiMgazl/yMB88ewr3sp86ZZqGSmLj5MpJSwnBi3Tq4OdkjwWc/2ntsVa9N8DltbWPxUwwbn8p+k8/kuP2opY73l+iaiHtrDYJjE3D7yCGM7tUDJTMC4N59Dt7miC6xoRmGLD6EmNQoXNi+Df3dXKATdh2t2i/F58tEaojrowd5TpB0uT7JyERoSopybQlp7kRBGJasgaVHniAx7iX2LV6Mjrb1EHR2LXqMOPgXOpzaMDbSQXp6iOjUqoMkyUkIENdR19Do21YlLbA8RJxZiPae+1CoZBv06TMDq/Yexc1j21Dum17CYAhjkxy8CYvB50shpCNdvb7Cn6KlB5tuXvAJS8Pzaxcw23Mw6plmYPbYKfB5nwI9fQMYFbPG2deftz/pJ8hnMb42wYoxxhhjjLGvKeDf2+k4dcoHpar2wPo9yzF9en+4NvsR6b4nkKr+Bk0WsgtNKtril9dxsKxcHyPmzsHODVNQWSMP4YkJ4k/wr7NxtMe5wzNx6LIGujQpDKPqNWCrr42jR48gT7sCrKtLXVsDVLcug5Rof1x76I8cdWI5UX7o3PJH9Jp3Lt83mwUTGXlH/CFfEQuO/oTFS8agX/dWKBlyGI+j1RFSX6CPTX0MXnQUObpl4DpiBH7avApdG1dGdkhIvin3n5S1skaJ4oVxafcOJCtX7iMoMhJx4dw5pP/LKQq1ULce4czGnXiVJX3nJ31hqUDSmWmoWM8VD+KyUa5CZSiyX+PCpXuQqb8mzU0IxTBXG3T0OvzVhRb/nKKo39AcEYEPcSckAgqprkVefG9dQWi6HOUrV4Ku6E9ramqKDkgY4uNVq/orcrLxYP8hfFyb/v1x2FVqhLUPQ1HYsiYGTJ+OHRvnoE4hfcRERkJLvz7Kl8vAwdU7EateVDFPIce91b1Qyc4bEV8sNle+Yi2YFTbAhQP7kSo9dyLVbWosTp6/hiz1iwXi4+4gKKgU5h7+CUuXjcMAj9YoE3YaDyLVaaWHYqh9Q7hP2IUMzZLo6OmJrZvXoE8ra+QGB3/RmVYpaloHpkUTcfinw0hTrcaIPHkGdk/sgB86r/zNTIVvlifH0cX9Ub/RGATIjNC4U2csXrsayyd1gvHbt6I9RGNOz9Zw6L4M0TmmaN27D9ZtXI/J/Wyh/TJI+ajMJ7qoVKkCZKkhuHTjEeTKayfuv1f38CAgAub1fizYQFmiD7rUrQevbVehaVwB3ceNw7bNy+FkXRoZoaHi0+DPMsEPdS0R+/oJbr4IVU6/l/Ln73sDgbFpKGNdA/+ZFxlm4+qVeyhSohPW7luFWbMGoatdQ8h9DyP+m26cwujU2R7BB/fhWmq6cuCJ8nKRdWM9tj9TR/mShia0tBSIjY6GLEfVbtOjInDdP/DjbIcXJ6ejVkU33MzUQLUWrTF12TLsWOWJ4kmJeClu9rJWVcSH3VucO3dL3PuqNpibFIYxbk3RbsyBb378iTHGGGOMfb8KOACgi4oVLREWeAgTp83DihWLMapXW4zZFwdtQ22kpaVBu1xrNK0YAU/bXpg0dwVWLFuC0UNmILJQDbg0q43fe3K4RrPOKHT7JPzMrVCnqAmgUwY2tTXg9+QxzOwGora5FEsDDdzHYHRDI0z26ImR05aLPKzAgL5dcOuVIbp0sMG3vnHcyKgMChd6Du/eXlgi0po9dTDqDLyMIhVMkJwsuveFKqBHGwvsWzARnl6Lledb4D0SB67Fw2lqb+SbKPCRVulaWDu2A54cmoEBI2eLYxZgQvcO2HUjXnQC1JG+ShsDZixDlcidsG/eHwuWrMDCWePQuNcqVKjTFNVMDFHdoQcmti6H9WP6wXPiEmV+hg1wxtH7OejWxTbf4wR/lQbsRy9B/8qp6NW6G8bNXoFlU6aiz/gNKGk/Ef071hLZNUK7ti2RFf8rxgweiWXLl2DcIDtMvW2AQtJz3ZJStnCqmwYvp94YN0u0hxXLMXHkRDzPLAlnkd8ihS0wdqQnUi9Mh0s3b5GGuAbju6HL9PNw6OSIUl/M9dYu+yPWj2qNOzsmYdAYqQ3Ow7juLjjxIBEfJgsYGJaBqWkwJvQej0WifubOGIr6A06haKVCSElOkRYJgHs7K5zZMF2ksVBZh4smjsC2k2/hMKM/yquS+UzxynUxvXdbPNg8Eu6e0jVdgSnDnTBh63O4eTgh/8Mef4qmDurZNEJi0Hb0ch2DpaIeVsyegNGTDqHKkJ6wNTKHs0MN+J5ajL6DZirPv2L6SMxZdQtNZw9FXXUyKhqo1bEfvGwtsdSzD4ZOWirSmo0e7uOQWnkAFoy0FzEKwLQmutkZY+P4URgmpSHV5fjROOMrRwev7vjdJwf+kAaaDZ6JobUUGOrsjjEzpbJMRy/PhTBqNB7jPBoULH/fTBtlypZAbMRJTJggXcPFGDugA/pvfQ+9QjpITf20MsIfqdJzHtzKvUbvZs6YvWgFFs8chib9T6B0cfUg05dMrTG2S2Vc3zUfIyYtEueeg/4DOiE4SQ+a6sKWqt0KporLcBf3/vzFok4WzUK/vsug26Q1OpgXQRW7zpjctjK2eg/A4Amqe3/EgI7YfzsLbm52+KZJDIwxxhhj7PumXgzwD+VmpdDeZS5UvrwFWZQvTx2W7KG4wLtkV68y9Zx3jqQ17zPfPaWFA1pRdQsRx6IUNXf1ojsR8fT764YT5UU+IXuRRoseMylBvUx21IFh4vhqtPiutCL5JzkJYbR7Zi+qX8JS7Legem6TyO/VpzgPTsygqmVt6XK0tCWjM6s8ybpWJ3qYoNz9mbxcOT2/MJ9+/FGVVk33gfToVQwdmupIZVvOoVgRR5GVSOfWjKFmZUoq45Sv6kg/XXtKmaplxL8uN4P8dq6nthVKi2Mqk12frXR613SyKKF+C0B6NI3v2pCa9vuZUlVHqChyKOnJaRrRtg6VleqvYm0av/4spWVINauiSI2iE8uGkU2pEsr81Ogwku6++PSKBd99Y6icRWfyyZc/efZFcrCoSgtvKyuF4u4tEdfHnk6nZCi3VR5R9zKVaPguH+VbACSyqECa7OasPI9liZI0cMEhikzJdyXl0qr+06le5cpkUaYMOcxcT8/uHyKbCvXoQJi0lrlIIzaY1o91ptpSeSwsqZ79QLoUEql8S4SSSOPVhU3UTVz/ElKc2q1p/fFHJJOrjv9SnjyNfLeuoNblSon0qpLDoB10cvMYKi7yLr0FIE/UYcDVFdSwgap+qnftTbeDoujs3PZk0WQySTWQJ0+lG1snk50yDQsqW8Ge1p17QOlfvnUgP1kqPdw7j9pWLqs8pmSjLnTweuDHNxX4LOtAFnbDKPnjtUqhrUM7UhOn+cpzfrDAxZIaektvIyAK/rkXWTToQuHx4jooZPT22nbq2bgalVTWVU0asfwQRWSqb4jcTHpyaDG1r1ZOeX4Li3o0c9clSpRW8BeeretKFk37UEyy9DYFET35PW0cP4hKllDVg8vYdRQY9WkN+ns7R5CVhRs9VG9LMlNPk71FdVp2X3Wz5Ip2enjRYGpUUpVGlVoutOdeIKnO8HWnvRtQ9Q5jKD5ddYXDfhksrmlPCsj81IYl8tgQmt27K1kqy2JBPWfspvBEVVkUsnSa070W1RpxSLmt8oz6VqhJU4/4KFfJl8S/vEstrC1owhHVWxZ+6xWNql2DukzbTVkiaentAsfXdadKlcQ5y5YlxzlbKDr4MXVqUYNcJh9XluvXrUOoXEkPUr1TRCUl9jA1t7CmtU+U7yoRDSiP0hMCaGXnRlRB5L1cNRvaeTeU5rmUoK5rHqvifEGeHEkrR/ai0iXF54i1NY09eJ2Oze5F9ewGUUiaiJCXS0l+52ikU11xXaQ6qUCuo1dTQFL6x/tRkRZDp1eOpKalVZ9F1ZyG061nEeo3GjDGGGOMMVYwGtJ/1GMB7C+Sxb/B5m27Ydl8ALo3Ua3+Lk3xPrawL4ZujMLJ5zdg85e/Mv4+yWJfYcP2fajYahBcGqifes7Lwt5p7vDen40zTy6gXlFVMGOMMcYYY4yx3+IBgH8jivGDbYtW8NergU27N6FhESMEXdqOIeNXw2zANjxc6/a7j0Kwf40iH6FRMweEFWuALdvXoK6JAZ6d2YxhkzbCavgvuL3M5T+0gBxjjDHGGGOM/W/gAYB/KzlenD+Mles2YN/lh5Dl5sKyVBk085yHNRM8UFL/i3cBsm8gh9+pfVixfhMOXvOFXKFAibLlYDt0PlZ79YCF9KJ5xhhjjDHGGGO/iwcA/gNy5dnIlqlW89fU1IKOgQF0P6z4xf6SHFk2ZHJ13WppQVffADpct4wxxhhjjDH2h3gAgDHGGGOMMcYY+w7wY9OMMcYYY4wxxth3gAcAGGOMMcYYY4yx7wAPADDGGGOMMcYYY98BHgBgjDHGGGOMMca+AzwAwBhjjDHGGGOMfQd4AIAxxhhjjDHGGPsO8AAAY4wxxhhjjDH2HeABAMYYY4wxxhhj7H8e8H/lKZcSWcjYWgAAAABJRU5ErkJggg==">
            <a:extLst>
              <a:ext uri="{FF2B5EF4-FFF2-40B4-BE49-F238E27FC236}">
                <a16:creationId xmlns:a16="http://schemas.microsoft.com/office/drawing/2014/main" id="{3490245F-E37C-435D-87FE-CDD5323EE4F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3" name="Picture 12">
            <a:extLst>
              <a:ext uri="{FF2B5EF4-FFF2-40B4-BE49-F238E27FC236}">
                <a16:creationId xmlns:a16="http://schemas.microsoft.com/office/drawing/2014/main" id="{715BC778-A24F-486C-B0F0-221C5C697FE3}"/>
              </a:ext>
            </a:extLst>
          </p:cNvPr>
          <p:cNvPicPr/>
          <p:nvPr/>
        </p:nvPicPr>
        <p:blipFill rotWithShape="1">
          <a:blip r:embed="rId3"/>
          <a:srcRect b="45743"/>
          <a:stretch/>
        </p:blipFill>
        <p:spPr>
          <a:xfrm>
            <a:off x="3677652" y="1585442"/>
            <a:ext cx="7879882" cy="4475933"/>
          </a:xfrm>
          <a:prstGeom prst="rect">
            <a:avLst/>
          </a:prstGeom>
        </p:spPr>
      </p:pic>
      <p:sp>
        <p:nvSpPr>
          <p:cNvPr id="2" name="Title 1">
            <a:extLst>
              <a:ext uri="{FF2B5EF4-FFF2-40B4-BE49-F238E27FC236}">
                <a16:creationId xmlns:a16="http://schemas.microsoft.com/office/drawing/2014/main" id="{B9BBB6D9-E493-D3C8-7180-510396E31D2C}"/>
              </a:ext>
            </a:extLst>
          </p:cNvPr>
          <p:cNvSpPr>
            <a:spLocks noGrp="1"/>
          </p:cNvSpPr>
          <p:nvPr>
            <p:ph type="title"/>
          </p:nvPr>
        </p:nvSpPr>
        <p:spPr/>
        <p:txBody>
          <a:bodyPr/>
          <a:lstStyle/>
          <a:p>
            <a:r>
              <a:rPr lang="en-US" sz="2800" spc="-22" dirty="0">
                <a:solidFill>
                  <a:srgbClr val="263894"/>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SOURCING  </a:t>
            </a:r>
            <a:br>
              <a:rPr lang="en-US" sz="2800" spc="-22" dirty="0">
                <a:solidFill>
                  <a:srgbClr val="263894"/>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br>
            <a:r>
              <a:rPr lang="en-US" sz="2800" b="1" dirty="0">
                <a:effectLst>
                  <a:outerShdw blurRad="38100" dist="38100" dir="2700000" algn="tl">
                    <a:srgbClr val="000000">
                      <a:alpha val="43137"/>
                    </a:srgbClr>
                  </a:outerShdw>
                </a:effectLst>
              </a:rPr>
              <a:t>Bioderived Polymers</a:t>
            </a:r>
            <a:endParaRPr lang="en-US" b="1" dirty="0">
              <a:effectLst>
                <a:outerShdw blurRad="38100" dist="38100" dir="2700000" algn="tl">
                  <a:srgbClr val="000000">
                    <a:alpha val="43137"/>
                  </a:srgbClr>
                </a:outerShdw>
              </a:effectLst>
            </a:endParaRPr>
          </a:p>
        </p:txBody>
      </p:sp>
      <p:sp>
        <p:nvSpPr>
          <p:cNvPr id="15" name="Content Placeholder 14">
            <a:extLst>
              <a:ext uri="{FF2B5EF4-FFF2-40B4-BE49-F238E27FC236}">
                <a16:creationId xmlns:a16="http://schemas.microsoft.com/office/drawing/2014/main" id="{CF5E4F10-84C4-456D-A72D-9B2388DE9602}"/>
              </a:ext>
            </a:extLst>
          </p:cNvPr>
          <p:cNvSpPr>
            <a:spLocks noGrp="1"/>
          </p:cNvSpPr>
          <p:nvPr>
            <p:ph idx="4294967295"/>
          </p:nvPr>
        </p:nvSpPr>
        <p:spPr>
          <a:xfrm>
            <a:off x="316706" y="2532856"/>
            <a:ext cx="2963863" cy="2097087"/>
          </a:xfrm>
        </p:spPr>
        <p:txBody>
          <a:bodyPr>
            <a:normAutofit/>
          </a:bodyPr>
          <a:lstStyle/>
          <a:p>
            <a:pPr marL="0" indent="0">
              <a:buNone/>
            </a:pPr>
            <a:r>
              <a:rPr lang="en-US" dirty="0"/>
              <a:t>Some bioderived polymers generate more GHG than oil derived polymers</a:t>
            </a:r>
          </a:p>
        </p:txBody>
      </p:sp>
      <p:sp>
        <p:nvSpPr>
          <p:cNvPr id="3" name="Footer Placeholder 2">
            <a:extLst>
              <a:ext uri="{FF2B5EF4-FFF2-40B4-BE49-F238E27FC236}">
                <a16:creationId xmlns:a16="http://schemas.microsoft.com/office/drawing/2014/main" id="{4216580D-FC99-8445-07BF-A9A386B71FF5}"/>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
        <p:nvSpPr>
          <p:cNvPr id="5" name="Slide Number Placeholder 13">
            <a:extLst>
              <a:ext uri="{FF2B5EF4-FFF2-40B4-BE49-F238E27FC236}">
                <a16:creationId xmlns:a16="http://schemas.microsoft.com/office/drawing/2014/main" id="{2F10524F-F662-8BFF-2A25-7EF7B49FCCFF}"/>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37</a:t>
            </a:fld>
            <a:endParaRPr lang="en-US" dirty="0"/>
          </a:p>
        </p:txBody>
      </p:sp>
    </p:spTree>
    <p:extLst>
      <p:ext uri="{BB962C8B-B14F-4D97-AF65-F5344CB8AC3E}">
        <p14:creationId xmlns:p14="http://schemas.microsoft.com/office/powerpoint/2010/main" val="2796194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4E8D476-3F7B-49C3-BFD7-A7261EA3B283}"/>
              </a:ext>
            </a:extLst>
          </p:cNvPr>
          <p:cNvSpPr/>
          <p:nvPr/>
        </p:nvSpPr>
        <p:spPr>
          <a:xfrm>
            <a:off x="269011" y="3874327"/>
            <a:ext cx="2889827" cy="1787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EF0CCF89-37E6-4D01-96BD-0B8A21B6B80F}"/>
              </a:ext>
            </a:extLst>
          </p:cNvPr>
          <p:cNvSpPr/>
          <p:nvPr/>
        </p:nvSpPr>
        <p:spPr>
          <a:xfrm>
            <a:off x="5649532" y="1907175"/>
            <a:ext cx="6333519" cy="1538883"/>
          </a:xfrm>
          <a:prstGeom prst="rect">
            <a:avLst/>
          </a:prstGeom>
        </p:spPr>
        <p:txBody>
          <a:bodyPr wrap="square" lIns="0" tIns="0" rIns="0" bIns="0" anchor="t">
            <a:spAutoFit/>
          </a:bodyPr>
          <a:lstStyle/>
          <a:p>
            <a:r>
              <a:rPr lang="en-US" sz="2000" b="1" dirty="0">
                <a:solidFill>
                  <a:schemeClr val="tx1"/>
                </a:solidFill>
                <a:latin typeface="Arial" panose="020B0604020202020204" pitchFamily="34" charset="0"/>
                <a:cs typeface="Arial" panose="020B0604020202020204" pitchFamily="34" charset="0"/>
              </a:rPr>
              <a:t>MasterPack </a:t>
            </a:r>
            <a:r>
              <a:rPr lang="en-US" sz="2000" b="1" dirty="0">
                <a:latin typeface="Arial" panose="020B0604020202020204" pitchFamily="34" charset="0"/>
                <a:cs typeface="Arial" panose="020B0604020202020204" pitchFamily="34" charset="0"/>
              </a:rPr>
              <a:t>Expansion</a:t>
            </a:r>
            <a:endParaRPr lang="en-US" sz="20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Minimal primary packaging for consumer</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Reusable high-barrier MasterPacks opened to restock shelves</a:t>
            </a:r>
          </a:p>
          <a:p>
            <a:pPr marL="285750" indent="-28575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ED40A80E-5D69-49FC-9997-F456CB9AEEE9}"/>
              </a:ext>
            </a:extLst>
          </p:cNvPr>
          <p:cNvSpPr/>
          <p:nvPr/>
        </p:nvSpPr>
        <p:spPr>
          <a:xfrm>
            <a:off x="5719555" y="3662299"/>
            <a:ext cx="6451452" cy="1846659"/>
          </a:xfrm>
          <a:prstGeom prst="rect">
            <a:avLst/>
          </a:prstGeom>
        </p:spPr>
        <p:txBody>
          <a:bodyPr wrap="square" lIns="0" tIns="0" rIns="0" bIns="0" anchor="t">
            <a:spAutoFit/>
          </a:bodyPr>
          <a:lstStyle/>
          <a:p>
            <a:r>
              <a:rPr lang="en-US" sz="2000" b="1" dirty="0">
                <a:solidFill>
                  <a:schemeClr val="tx1"/>
                </a:solidFill>
                <a:latin typeface="Arial" panose="020B0604020202020204" pitchFamily="34" charset="0"/>
                <a:cs typeface="Arial" panose="020B0604020202020204" pitchFamily="34" charset="0"/>
              </a:rPr>
              <a:t>Impact</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Longer shelf life from manufacturer to retailer</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Consumer packaging focused on required shelf life</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Less primary packaging for consumer and MSW</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Potentially more recyclable primary packaging</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Less food waste</a:t>
            </a:r>
          </a:p>
        </p:txBody>
      </p:sp>
      <p:sp>
        <p:nvSpPr>
          <p:cNvPr id="28" name="Rectangle 27">
            <a:extLst>
              <a:ext uri="{FF2B5EF4-FFF2-40B4-BE49-F238E27FC236}">
                <a16:creationId xmlns:a16="http://schemas.microsoft.com/office/drawing/2014/main" id="{B6569372-7CDD-4D54-8AC6-35040A888D9F}"/>
              </a:ext>
            </a:extLst>
          </p:cNvPr>
          <p:cNvSpPr/>
          <p:nvPr/>
        </p:nvSpPr>
        <p:spPr>
          <a:xfrm>
            <a:off x="7588795" y="218924"/>
            <a:ext cx="4764506" cy="52322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a:ln/>
                <a:solidFill>
                  <a:srgbClr val="00B050"/>
                </a:solidFill>
              </a:rPr>
              <a:t> </a:t>
            </a:r>
          </a:p>
        </p:txBody>
      </p:sp>
      <p:grpSp>
        <p:nvGrpSpPr>
          <p:cNvPr id="29" name="Group 28">
            <a:extLst>
              <a:ext uri="{FF2B5EF4-FFF2-40B4-BE49-F238E27FC236}">
                <a16:creationId xmlns:a16="http://schemas.microsoft.com/office/drawing/2014/main" id="{3D637D71-71B7-4F50-A7D8-B05AF3CDF8C7}"/>
              </a:ext>
            </a:extLst>
          </p:cNvPr>
          <p:cNvGrpSpPr/>
          <p:nvPr/>
        </p:nvGrpSpPr>
        <p:grpSpPr>
          <a:xfrm>
            <a:off x="-1846603" y="1427167"/>
            <a:ext cx="9083842" cy="5177439"/>
            <a:chOff x="3673917" y="210598"/>
            <a:chExt cx="15337186" cy="7973871"/>
          </a:xfrm>
        </p:grpSpPr>
        <p:graphicFrame>
          <p:nvGraphicFramePr>
            <p:cNvPr id="30" name="Chart 29">
              <a:extLst>
                <a:ext uri="{FF2B5EF4-FFF2-40B4-BE49-F238E27FC236}">
                  <a16:creationId xmlns:a16="http://schemas.microsoft.com/office/drawing/2014/main" id="{C62B3AD2-CF40-4FF6-B3CF-E6AB5670E339}"/>
                </a:ext>
              </a:extLst>
            </p:cNvPr>
            <p:cNvGraphicFramePr>
              <a:graphicFrameLocks/>
            </p:cNvGraphicFramePr>
            <p:nvPr>
              <p:extLst>
                <p:ext uri="{D42A27DB-BD31-4B8C-83A1-F6EECF244321}">
                  <p14:modId xmlns:p14="http://schemas.microsoft.com/office/powerpoint/2010/main" val="1575532736"/>
                </p:ext>
              </p:extLst>
            </p:nvPr>
          </p:nvGraphicFramePr>
          <p:xfrm>
            <a:off x="3673917" y="1160648"/>
            <a:ext cx="15337186" cy="7023821"/>
          </p:xfrm>
          <a:graphic>
            <a:graphicData uri="http://schemas.openxmlformats.org/drawingml/2006/chart">
              <c:chart xmlns:c="http://schemas.openxmlformats.org/drawingml/2006/chart" xmlns:r="http://schemas.openxmlformats.org/officeDocument/2006/relationships" r:id="rId3"/>
            </a:graphicData>
          </a:graphic>
        </p:graphicFrame>
        <p:pic>
          <p:nvPicPr>
            <p:cNvPr id="31" name="Graphic 30" descr="Ice cream">
              <a:extLst>
                <a:ext uri="{FF2B5EF4-FFF2-40B4-BE49-F238E27FC236}">
                  <a16:creationId xmlns:a16="http://schemas.microsoft.com/office/drawing/2014/main" id="{2000CD66-35B7-4DFD-AC2E-25291CBF89DA}"/>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3871277" y="2876025"/>
              <a:ext cx="914400" cy="914400"/>
            </a:xfrm>
            <a:prstGeom prst="rect">
              <a:avLst/>
            </a:prstGeom>
          </p:spPr>
        </p:pic>
        <p:pic>
          <p:nvPicPr>
            <p:cNvPr id="32" name="Graphic 31" descr="Cupcake">
              <a:extLst>
                <a:ext uri="{FF2B5EF4-FFF2-40B4-BE49-F238E27FC236}">
                  <a16:creationId xmlns:a16="http://schemas.microsoft.com/office/drawing/2014/main" id="{B31B4447-A592-492A-9B29-75D7706DDBE7}"/>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631171" y="210598"/>
              <a:ext cx="675900" cy="675900"/>
            </a:xfrm>
            <a:prstGeom prst="rect">
              <a:avLst/>
            </a:prstGeom>
          </p:spPr>
        </p:pic>
        <p:pic>
          <p:nvPicPr>
            <p:cNvPr id="33" name="Graphic 32" descr="Covered plate">
              <a:extLst>
                <a:ext uri="{FF2B5EF4-FFF2-40B4-BE49-F238E27FC236}">
                  <a16:creationId xmlns:a16="http://schemas.microsoft.com/office/drawing/2014/main" id="{4945EABE-2963-4747-A813-4781A29CFAA0}"/>
                </a:ext>
              </a:extLst>
            </p:cNvPr>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8625410" y="3742772"/>
              <a:ext cx="914400" cy="914399"/>
            </a:xfrm>
            <a:prstGeom prst="rect">
              <a:avLst/>
            </a:prstGeom>
          </p:spPr>
        </p:pic>
        <p:pic>
          <p:nvPicPr>
            <p:cNvPr id="34" name="Graphic 33" descr="Apple">
              <a:extLst>
                <a:ext uri="{FF2B5EF4-FFF2-40B4-BE49-F238E27FC236}">
                  <a16:creationId xmlns:a16="http://schemas.microsoft.com/office/drawing/2014/main" id="{55EE1772-A16C-43AC-AC52-B7EDF386900D}"/>
                </a:ext>
              </a:extLst>
            </p:cNvPr>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4122028" y="5311380"/>
              <a:ext cx="914400" cy="914400"/>
            </a:xfrm>
            <a:prstGeom prst="rect">
              <a:avLst/>
            </a:prstGeom>
          </p:spPr>
        </p:pic>
        <p:pic>
          <p:nvPicPr>
            <p:cNvPr id="35" name="Graphic 34" descr="Cow">
              <a:extLst>
                <a:ext uri="{FF2B5EF4-FFF2-40B4-BE49-F238E27FC236}">
                  <a16:creationId xmlns:a16="http://schemas.microsoft.com/office/drawing/2014/main" id="{14F9AC01-D663-49CC-8EC9-3AE9816FC0A9}"/>
                </a:ext>
              </a:extLst>
            </p:cNvPr>
            <p:cNvPicPr>
              <a:picLocks noChangeAspect="1"/>
            </p:cNvPicPr>
            <p:nvPr/>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3864569" y="4236215"/>
              <a:ext cx="914400" cy="914400"/>
            </a:xfrm>
            <a:prstGeom prst="rect">
              <a:avLst/>
            </a:prstGeom>
          </p:spPr>
        </p:pic>
        <p:pic>
          <p:nvPicPr>
            <p:cNvPr id="36" name="Graphic 35" descr="Burger and Drink">
              <a:extLst>
                <a:ext uri="{FF2B5EF4-FFF2-40B4-BE49-F238E27FC236}">
                  <a16:creationId xmlns:a16="http://schemas.microsoft.com/office/drawing/2014/main" id="{152B9407-35E3-487B-8C64-4EF39F5E995B}"/>
                </a:ext>
              </a:extLst>
            </p:cNvPr>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0717018" y="5596560"/>
              <a:ext cx="914400" cy="914399"/>
            </a:xfrm>
            <a:prstGeom prst="rect">
              <a:avLst/>
            </a:prstGeom>
          </p:spPr>
        </p:pic>
        <p:pic>
          <p:nvPicPr>
            <p:cNvPr id="37" name="Picture 36">
              <a:extLst>
                <a:ext uri="{FF2B5EF4-FFF2-40B4-BE49-F238E27FC236}">
                  <a16:creationId xmlns:a16="http://schemas.microsoft.com/office/drawing/2014/main" id="{5E9CCBCD-40C4-4529-B714-827F00CA433E}"/>
                </a:ext>
              </a:extLst>
            </p:cNvPr>
            <p:cNvPicPr>
              <a:picLocks noChangeAspect="1"/>
            </p:cNvPicPr>
            <p:nvPr/>
          </p:nvPicPr>
          <p:blipFill>
            <a:blip r:embed="rId16"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1462116" y="1966815"/>
              <a:ext cx="851229" cy="914400"/>
            </a:xfrm>
            <a:prstGeom prst="rect">
              <a:avLst/>
            </a:prstGeom>
          </p:spPr>
        </p:pic>
        <p:sp>
          <p:nvSpPr>
            <p:cNvPr id="38" name="Rectangle 37">
              <a:extLst>
                <a:ext uri="{FF2B5EF4-FFF2-40B4-BE49-F238E27FC236}">
                  <a16:creationId xmlns:a16="http://schemas.microsoft.com/office/drawing/2014/main" id="{CF9BB451-9BB8-43A5-AC91-7D3CE9E3DEEA}"/>
                </a:ext>
              </a:extLst>
            </p:cNvPr>
            <p:cNvSpPr/>
            <p:nvPr/>
          </p:nvSpPr>
          <p:spPr>
            <a:xfrm>
              <a:off x="8252118" y="4440014"/>
              <a:ext cx="1586073" cy="529476"/>
            </a:xfrm>
            <a:prstGeom prst="rect">
              <a:avLst/>
            </a:prstGeom>
          </p:spPr>
          <p:txBody>
            <a:bodyPr wrap="none">
              <a:spAutoFit/>
            </a:bodyPr>
            <a:lstStyle/>
            <a:p>
              <a:pPr algn="ctr" defTabSz="794883">
                <a:defRPr/>
              </a:pPr>
              <a:r>
                <a:rPr lang="en-US" sz="1227" dirty="0"/>
                <a:t>$796,708</a:t>
              </a:r>
            </a:p>
          </p:txBody>
        </p:sp>
        <p:sp>
          <p:nvSpPr>
            <p:cNvPr id="40" name="Rectangle 39">
              <a:extLst>
                <a:ext uri="{FF2B5EF4-FFF2-40B4-BE49-F238E27FC236}">
                  <a16:creationId xmlns:a16="http://schemas.microsoft.com/office/drawing/2014/main" id="{CF107434-356E-49AD-A9A6-2136EAB839D7}"/>
                </a:ext>
              </a:extLst>
            </p:cNvPr>
            <p:cNvSpPr/>
            <p:nvPr/>
          </p:nvSpPr>
          <p:spPr>
            <a:xfrm>
              <a:off x="10231732" y="753243"/>
              <a:ext cx="1420606" cy="529476"/>
            </a:xfrm>
            <a:prstGeom prst="rect">
              <a:avLst/>
            </a:prstGeom>
          </p:spPr>
          <p:txBody>
            <a:bodyPr wrap="none">
              <a:spAutoFit/>
            </a:bodyPr>
            <a:lstStyle/>
            <a:p>
              <a:pPr algn="ctr" defTabSz="794883">
                <a:defRPr/>
              </a:pPr>
              <a:r>
                <a:rPr lang="en-US" sz="1227" dirty="0"/>
                <a:t>$23,510</a:t>
              </a:r>
            </a:p>
          </p:txBody>
        </p:sp>
        <p:sp>
          <p:nvSpPr>
            <p:cNvPr id="41" name="Rectangle 40">
              <a:extLst>
                <a:ext uri="{FF2B5EF4-FFF2-40B4-BE49-F238E27FC236}">
                  <a16:creationId xmlns:a16="http://schemas.microsoft.com/office/drawing/2014/main" id="{AAC3E175-F53B-4D1E-B96F-74FB85C6318E}"/>
                </a:ext>
              </a:extLst>
            </p:cNvPr>
            <p:cNvSpPr/>
            <p:nvPr/>
          </p:nvSpPr>
          <p:spPr>
            <a:xfrm>
              <a:off x="11041870" y="2855428"/>
              <a:ext cx="1586073" cy="529476"/>
            </a:xfrm>
            <a:prstGeom prst="rect">
              <a:avLst/>
            </a:prstGeom>
          </p:spPr>
          <p:txBody>
            <a:bodyPr wrap="none">
              <a:spAutoFit/>
            </a:bodyPr>
            <a:lstStyle/>
            <a:p>
              <a:pPr algn="ctr" defTabSz="794883">
                <a:defRPr/>
              </a:pPr>
              <a:r>
                <a:rPr lang="en-US" sz="1227" dirty="0"/>
                <a:t>$294,043</a:t>
              </a:r>
            </a:p>
          </p:txBody>
        </p:sp>
        <p:sp>
          <p:nvSpPr>
            <p:cNvPr id="42" name="Rectangle 41">
              <a:extLst>
                <a:ext uri="{FF2B5EF4-FFF2-40B4-BE49-F238E27FC236}">
                  <a16:creationId xmlns:a16="http://schemas.microsoft.com/office/drawing/2014/main" id="{A623E96C-0B8A-4B1B-90A0-AE72C79B9F8C}"/>
                </a:ext>
              </a:extLst>
            </p:cNvPr>
            <p:cNvSpPr/>
            <p:nvPr/>
          </p:nvSpPr>
          <p:spPr>
            <a:xfrm>
              <a:off x="13452129" y="3658768"/>
              <a:ext cx="1586074" cy="529476"/>
            </a:xfrm>
            <a:prstGeom prst="rect">
              <a:avLst/>
            </a:prstGeom>
          </p:spPr>
          <p:txBody>
            <a:bodyPr wrap="none">
              <a:spAutoFit/>
            </a:bodyPr>
            <a:lstStyle/>
            <a:p>
              <a:pPr algn="ctr" defTabSz="794883">
                <a:defRPr/>
              </a:pPr>
              <a:r>
                <a:rPr lang="en-US" sz="1227" dirty="0"/>
                <a:t>$112,972</a:t>
              </a:r>
            </a:p>
          </p:txBody>
        </p:sp>
        <p:sp>
          <p:nvSpPr>
            <p:cNvPr id="43" name="Rectangle 42">
              <a:extLst>
                <a:ext uri="{FF2B5EF4-FFF2-40B4-BE49-F238E27FC236}">
                  <a16:creationId xmlns:a16="http://schemas.microsoft.com/office/drawing/2014/main" id="{A4EE58C7-0AD0-4080-95FB-CE3629D8618F}"/>
                </a:ext>
              </a:extLst>
            </p:cNvPr>
            <p:cNvSpPr/>
            <p:nvPr/>
          </p:nvSpPr>
          <p:spPr>
            <a:xfrm>
              <a:off x="13520680" y="4940553"/>
              <a:ext cx="1420606" cy="529476"/>
            </a:xfrm>
            <a:prstGeom prst="rect">
              <a:avLst/>
            </a:prstGeom>
          </p:spPr>
          <p:txBody>
            <a:bodyPr wrap="none">
              <a:spAutoFit/>
            </a:bodyPr>
            <a:lstStyle/>
            <a:p>
              <a:pPr algn="ctr" defTabSz="794883">
                <a:defRPr/>
              </a:pPr>
              <a:r>
                <a:rPr lang="en-US" sz="1227" dirty="0"/>
                <a:t>$81,406</a:t>
              </a:r>
            </a:p>
          </p:txBody>
        </p:sp>
        <p:sp>
          <p:nvSpPr>
            <p:cNvPr id="44" name="Rectangle 43">
              <a:extLst>
                <a:ext uri="{FF2B5EF4-FFF2-40B4-BE49-F238E27FC236}">
                  <a16:creationId xmlns:a16="http://schemas.microsoft.com/office/drawing/2014/main" id="{319505CC-AA6B-4A55-982F-07570403926F}"/>
                </a:ext>
              </a:extLst>
            </p:cNvPr>
            <p:cNvSpPr/>
            <p:nvPr/>
          </p:nvSpPr>
          <p:spPr>
            <a:xfrm>
              <a:off x="13868926" y="6068064"/>
              <a:ext cx="1420606" cy="529476"/>
            </a:xfrm>
            <a:prstGeom prst="rect">
              <a:avLst/>
            </a:prstGeom>
          </p:spPr>
          <p:txBody>
            <a:bodyPr wrap="none">
              <a:spAutoFit/>
            </a:bodyPr>
            <a:lstStyle/>
            <a:p>
              <a:pPr algn="ctr" defTabSz="794883">
                <a:defRPr/>
              </a:pPr>
              <a:r>
                <a:rPr lang="en-US" sz="1227" dirty="0"/>
                <a:t>$72,986</a:t>
              </a:r>
            </a:p>
          </p:txBody>
        </p:sp>
        <p:sp>
          <p:nvSpPr>
            <p:cNvPr id="45" name="Rectangle 44">
              <a:extLst>
                <a:ext uri="{FF2B5EF4-FFF2-40B4-BE49-F238E27FC236}">
                  <a16:creationId xmlns:a16="http://schemas.microsoft.com/office/drawing/2014/main" id="{8F9D3BD0-6495-4554-A5A1-37BB2F039D84}"/>
                </a:ext>
              </a:extLst>
            </p:cNvPr>
            <p:cNvSpPr/>
            <p:nvPr/>
          </p:nvSpPr>
          <p:spPr>
            <a:xfrm>
              <a:off x="10381182" y="6388522"/>
              <a:ext cx="1586073" cy="529476"/>
            </a:xfrm>
            <a:prstGeom prst="rect">
              <a:avLst/>
            </a:prstGeom>
          </p:spPr>
          <p:txBody>
            <a:bodyPr wrap="none">
              <a:spAutoFit/>
            </a:bodyPr>
            <a:lstStyle/>
            <a:p>
              <a:pPr algn="ctr" defTabSz="794883">
                <a:defRPr/>
              </a:pPr>
              <a:r>
                <a:rPr lang="en-US" sz="1227" dirty="0">
                  <a:solidFill>
                    <a:schemeClr val="bg1"/>
                  </a:solidFill>
                </a:rPr>
                <a:t>$366,369</a:t>
              </a:r>
            </a:p>
          </p:txBody>
        </p:sp>
        <p:pic>
          <p:nvPicPr>
            <p:cNvPr id="47" name="Graphic 46" descr="Fish">
              <a:extLst>
                <a:ext uri="{FF2B5EF4-FFF2-40B4-BE49-F238E27FC236}">
                  <a16:creationId xmlns:a16="http://schemas.microsoft.com/office/drawing/2014/main" id="{0B8396C9-CA72-48FB-A5E7-164A2E241743}"/>
                </a:ext>
              </a:extLst>
            </p:cNvPr>
            <p:cNvPicPr>
              <a:picLocks noChangeAspect="1"/>
            </p:cNvPicPr>
            <p:nvPr/>
          </p:nvPicPr>
          <p:blipFill>
            <a:blip r:embed="rId17" cstate="email">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3330764" y="6027273"/>
              <a:ext cx="914400" cy="914400"/>
            </a:xfrm>
            <a:prstGeom prst="rect">
              <a:avLst/>
            </a:prstGeom>
          </p:spPr>
        </p:pic>
        <p:sp>
          <p:nvSpPr>
            <p:cNvPr id="48" name="Rectangle 47">
              <a:extLst>
                <a:ext uri="{FF2B5EF4-FFF2-40B4-BE49-F238E27FC236}">
                  <a16:creationId xmlns:a16="http://schemas.microsoft.com/office/drawing/2014/main" id="{F71F8F29-6171-469D-85BB-B3186EC68C79}"/>
                </a:ext>
              </a:extLst>
            </p:cNvPr>
            <p:cNvSpPr/>
            <p:nvPr/>
          </p:nvSpPr>
          <p:spPr>
            <a:xfrm>
              <a:off x="13047469" y="6635858"/>
              <a:ext cx="1255142" cy="529476"/>
            </a:xfrm>
            <a:prstGeom prst="rect">
              <a:avLst/>
            </a:prstGeom>
          </p:spPr>
          <p:txBody>
            <a:bodyPr wrap="none">
              <a:spAutoFit/>
            </a:bodyPr>
            <a:lstStyle/>
            <a:p>
              <a:pPr algn="ctr" defTabSz="794883">
                <a:defRPr/>
              </a:pPr>
              <a:r>
                <a:rPr lang="en-US" sz="1227" dirty="0"/>
                <a:t>$1,217</a:t>
              </a:r>
            </a:p>
          </p:txBody>
        </p:sp>
      </p:grpSp>
      <p:sp>
        <p:nvSpPr>
          <p:cNvPr id="46" name="Title 13">
            <a:extLst>
              <a:ext uri="{FF2B5EF4-FFF2-40B4-BE49-F238E27FC236}">
                <a16:creationId xmlns:a16="http://schemas.microsoft.com/office/drawing/2014/main" id="{42BB324E-9840-4875-829B-3621774AC63F}"/>
              </a:ext>
            </a:extLst>
          </p:cNvPr>
          <p:cNvSpPr txBox="1">
            <a:spLocks/>
          </p:cNvSpPr>
          <p:nvPr/>
        </p:nvSpPr>
        <p:spPr>
          <a:xfrm>
            <a:off x="786383" y="329184"/>
            <a:ext cx="10948417" cy="16127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endParaRPr lang="en-US" dirty="0">
              <a:solidFill>
                <a:srgbClr val="5FB1EF"/>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D52119C3-8120-FA2B-E68D-11E7007929AD}"/>
              </a:ext>
            </a:extLst>
          </p:cNvPr>
          <p:cNvSpPr>
            <a:spLocks noGrp="1"/>
          </p:cNvSpPr>
          <p:nvPr>
            <p:ph type="title"/>
          </p:nvPr>
        </p:nvSpPr>
        <p:spPr/>
        <p:txBody>
          <a:bodyPr/>
          <a:lstStyle/>
          <a:p>
            <a:r>
              <a:rPr lang="en-US" dirty="0">
                <a:solidFill>
                  <a:srgbClr val="1D5AB3"/>
                </a:solidFill>
                <a:effectLst>
                  <a:outerShdw blurRad="38100" dist="38100" dir="2700000" algn="tl">
                    <a:srgbClr val="000000">
                      <a:alpha val="43137"/>
                    </a:srgbClr>
                  </a:outerShdw>
                </a:effectLst>
              </a:rPr>
              <a:t>SOURCING </a:t>
            </a:r>
            <a:r>
              <a:rPr lang="en-US" sz="2800" dirty="0">
                <a:solidFill>
                  <a:srgbClr val="1D5AB3"/>
                </a:solidFill>
                <a:effectLst>
                  <a:outerShdw blurRad="38100" dist="38100" dir="2700000" algn="tl">
                    <a:srgbClr val="000000">
                      <a:alpha val="43137"/>
                    </a:srgbClr>
                  </a:outerShdw>
                </a:effectLst>
              </a:rPr>
              <a:t> </a:t>
            </a:r>
            <a:br>
              <a:rPr lang="en-US" sz="2800" dirty="0"/>
            </a:br>
            <a:r>
              <a:rPr lang="en-US" sz="2800" b="1" dirty="0"/>
              <a:t>High Potential in </a:t>
            </a:r>
            <a:r>
              <a:rPr lang="en-US" b="1" dirty="0"/>
              <a:t>Flipping the Barrier </a:t>
            </a:r>
          </a:p>
        </p:txBody>
      </p:sp>
      <p:sp>
        <p:nvSpPr>
          <p:cNvPr id="2" name="Footer Placeholder 1">
            <a:extLst>
              <a:ext uri="{FF2B5EF4-FFF2-40B4-BE49-F238E27FC236}">
                <a16:creationId xmlns:a16="http://schemas.microsoft.com/office/drawing/2014/main" id="{F9C09571-50BE-1086-CA46-7E9F6251BC68}"/>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
        <p:nvSpPr>
          <p:cNvPr id="6" name="Slide Number Placeholder 13">
            <a:extLst>
              <a:ext uri="{FF2B5EF4-FFF2-40B4-BE49-F238E27FC236}">
                <a16:creationId xmlns:a16="http://schemas.microsoft.com/office/drawing/2014/main" id="{F4730642-3C1E-DF33-2F74-D539C3D6F3C9}"/>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38</a:t>
            </a:fld>
            <a:endParaRPr lang="en-US" dirty="0"/>
          </a:p>
        </p:txBody>
      </p:sp>
    </p:spTree>
    <p:extLst>
      <p:ext uri="{BB962C8B-B14F-4D97-AF65-F5344CB8AC3E}">
        <p14:creationId xmlns:p14="http://schemas.microsoft.com/office/powerpoint/2010/main" val="192027583"/>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6A122-6F03-3CAA-96D2-866E07115A82}"/>
              </a:ext>
            </a:extLst>
          </p:cNvPr>
          <p:cNvSpPr>
            <a:spLocks noGrp="1"/>
          </p:cNvSpPr>
          <p:nvPr>
            <p:ph type="title"/>
          </p:nvPr>
        </p:nvSpPr>
        <p:spPr/>
        <p:txBody>
          <a:bodyPr/>
          <a:lstStyle/>
          <a:p>
            <a:r>
              <a:rPr lang="en-US" dirty="0">
                <a:solidFill>
                  <a:schemeClr val="accent6">
                    <a:lumMod val="50000"/>
                  </a:schemeClr>
                </a:solidFill>
              </a:rPr>
              <a:t>MOST SUSTAINABLE DISPOSAL</a:t>
            </a:r>
            <a:endParaRPr lang="en-US" dirty="0"/>
          </a:p>
        </p:txBody>
      </p:sp>
      <p:pic>
        <p:nvPicPr>
          <p:cNvPr id="4" name="Picture 3" descr="Diagram&#10;&#10;Description automatically generated">
            <a:extLst>
              <a:ext uri="{FF2B5EF4-FFF2-40B4-BE49-F238E27FC236}">
                <a16:creationId xmlns:a16="http://schemas.microsoft.com/office/drawing/2014/main" id="{4E84370F-8E78-C200-52A4-84AB6F86FA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1946" y="1320258"/>
            <a:ext cx="9310711" cy="4836733"/>
          </a:xfrm>
          <a:prstGeom prst="rect">
            <a:avLst/>
          </a:prstGeom>
          <a:ln>
            <a:noFill/>
          </a:ln>
          <a:effectLst>
            <a:outerShdw blurRad="292100" dist="139700" dir="2700000" algn="tl" rotWithShape="0">
              <a:srgbClr val="333333">
                <a:alpha val="65000"/>
              </a:srgbClr>
            </a:outerShdw>
          </a:effectLst>
        </p:spPr>
      </p:pic>
      <p:sp>
        <p:nvSpPr>
          <p:cNvPr id="3" name="Footer Placeholder 2">
            <a:extLst>
              <a:ext uri="{FF2B5EF4-FFF2-40B4-BE49-F238E27FC236}">
                <a16:creationId xmlns:a16="http://schemas.microsoft.com/office/drawing/2014/main" id="{24BC4450-BDF9-ADB5-BA28-666D13855C29}"/>
              </a:ext>
            </a:extLst>
          </p:cNvPr>
          <p:cNvSpPr>
            <a:spLocks noGrp="1"/>
          </p:cNvSpPr>
          <p:nvPr>
            <p:ph type="ftr" sz="quarter" idx="32"/>
          </p:nvPr>
        </p:nvSpPr>
        <p:spPr>
          <a:xfrm>
            <a:off x="1" y="6572249"/>
            <a:ext cx="10412360" cy="365125"/>
          </a:xfrm>
        </p:spPr>
        <p:txBody>
          <a:bodyPr/>
          <a:lstStyle/>
          <a:p>
            <a:r>
              <a:rPr lang="en-US" dirty="0"/>
              <a:t>Future of Food Packaging | More Sustainable Food Packaging - Shared by  claire@packagingtechnologyandresearch.com | 612.807.5341</a:t>
            </a:r>
          </a:p>
        </p:txBody>
      </p:sp>
      <p:sp>
        <p:nvSpPr>
          <p:cNvPr id="6" name="Slide Number Placeholder 13">
            <a:extLst>
              <a:ext uri="{FF2B5EF4-FFF2-40B4-BE49-F238E27FC236}">
                <a16:creationId xmlns:a16="http://schemas.microsoft.com/office/drawing/2014/main" id="{864817E9-0F8F-B786-62E9-828CFD18196C}"/>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39</a:t>
            </a:fld>
            <a:endParaRPr lang="en-US" dirty="0"/>
          </a:p>
        </p:txBody>
      </p:sp>
    </p:spTree>
    <p:extLst>
      <p:ext uri="{BB962C8B-B14F-4D97-AF65-F5344CB8AC3E}">
        <p14:creationId xmlns:p14="http://schemas.microsoft.com/office/powerpoint/2010/main" val="7888109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B5FD902B-9904-42DA-A094-92B96DC23858}"/>
              </a:ext>
            </a:extLst>
          </p:cNvPr>
          <p:cNvGrpSpPr/>
          <p:nvPr/>
        </p:nvGrpSpPr>
        <p:grpSpPr>
          <a:xfrm>
            <a:off x="0" y="6192474"/>
            <a:ext cx="12192002" cy="665526"/>
            <a:chOff x="0" y="6192474"/>
            <a:chExt cx="12192002" cy="665526"/>
          </a:xfrm>
        </p:grpSpPr>
        <p:sp>
          <p:nvSpPr>
            <p:cNvPr id="53" name="Rectangle 52">
              <a:extLst>
                <a:ext uri="{FF2B5EF4-FFF2-40B4-BE49-F238E27FC236}">
                  <a16:creationId xmlns:a16="http://schemas.microsoft.com/office/drawing/2014/main" id="{0672AEE1-9EE5-49D4-8ED6-808769AC3AEA}"/>
                </a:ext>
              </a:extLst>
            </p:cNvPr>
            <p:cNvSpPr/>
            <p:nvPr/>
          </p:nvSpPr>
          <p:spPr>
            <a:xfrm>
              <a:off x="0" y="6192474"/>
              <a:ext cx="12192000" cy="365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 name="Group 53">
              <a:extLst>
                <a:ext uri="{FF2B5EF4-FFF2-40B4-BE49-F238E27FC236}">
                  <a16:creationId xmlns:a16="http://schemas.microsoft.com/office/drawing/2014/main" id="{E376B0B8-E4EB-4349-B8DE-19304B14B691}"/>
                </a:ext>
              </a:extLst>
            </p:cNvPr>
            <p:cNvGrpSpPr/>
            <p:nvPr/>
          </p:nvGrpSpPr>
          <p:grpSpPr>
            <a:xfrm>
              <a:off x="0" y="6447649"/>
              <a:ext cx="12192002" cy="410351"/>
              <a:chOff x="0" y="6447649"/>
              <a:chExt cx="12192002" cy="410351"/>
            </a:xfrm>
          </p:grpSpPr>
          <p:sp>
            <p:nvSpPr>
              <p:cNvPr id="55" name="Rectangle 54">
                <a:extLst>
                  <a:ext uri="{FF2B5EF4-FFF2-40B4-BE49-F238E27FC236}">
                    <a16:creationId xmlns:a16="http://schemas.microsoft.com/office/drawing/2014/main" id="{99B7D39A-5BFD-43AE-A0FD-30076B68A661}"/>
                  </a:ext>
                </a:extLst>
              </p:cNvPr>
              <p:cNvSpPr/>
              <p:nvPr/>
            </p:nvSpPr>
            <p:spPr>
              <a:xfrm>
                <a:off x="0" y="6572250"/>
                <a:ext cx="12192000" cy="285750"/>
              </a:xfrm>
              <a:prstGeom prst="rect">
                <a:avLst/>
              </a:prstGeom>
              <a:pattFill prst="dkDnDiag">
                <a:fgClr>
                  <a:schemeClr val="tx1">
                    <a:lumMod val="85000"/>
                    <a:lumOff val="15000"/>
                  </a:schemeClr>
                </a:fgClr>
                <a:bgClr>
                  <a:schemeClr val="tx1">
                    <a:lumMod val="65000"/>
                    <a:lumOff val="3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6" name="Group 55">
                <a:extLst>
                  <a:ext uri="{FF2B5EF4-FFF2-40B4-BE49-F238E27FC236}">
                    <a16:creationId xmlns:a16="http://schemas.microsoft.com/office/drawing/2014/main" id="{260CEEB4-0E39-4C25-A8B3-6C553485E303}"/>
                  </a:ext>
                </a:extLst>
              </p:cNvPr>
              <p:cNvGrpSpPr/>
              <p:nvPr/>
            </p:nvGrpSpPr>
            <p:grpSpPr>
              <a:xfrm>
                <a:off x="0" y="6447649"/>
                <a:ext cx="12192002" cy="94130"/>
                <a:chOff x="-1" y="5513294"/>
                <a:chExt cx="12192002" cy="94130"/>
              </a:xfrm>
            </p:grpSpPr>
            <p:sp>
              <p:nvSpPr>
                <p:cNvPr id="57" name="Rectangle 56">
                  <a:extLst>
                    <a:ext uri="{FF2B5EF4-FFF2-40B4-BE49-F238E27FC236}">
                      <a16:creationId xmlns:a16="http://schemas.microsoft.com/office/drawing/2014/main" id="{A57CF604-20BD-41D9-81BA-1A457621339C}"/>
                    </a:ext>
                  </a:extLst>
                </p:cNvPr>
                <p:cNvSpPr/>
                <p:nvPr/>
              </p:nvSpPr>
              <p:spPr>
                <a:xfrm>
                  <a:off x="9144001" y="5513294"/>
                  <a:ext cx="3048000" cy="94130"/>
                </a:xfrm>
                <a:prstGeom prst="rect">
                  <a:avLst/>
                </a:prstGeom>
                <a:solidFill>
                  <a:srgbClr val="263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B76A17A1-1B3E-461D-B7AF-A0C92B414389}"/>
                    </a:ext>
                  </a:extLst>
                </p:cNvPr>
                <p:cNvSpPr/>
                <p:nvPr/>
              </p:nvSpPr>
              <p:spPr>
                <a:xfrm>
                  <a:off x="6096000" y="5513294"/>
                  <a:ext cx="3048000" cy="94130"/>
                </a:xfrm>
                <a:prstGeom prst="rect">
                  <a:avLst/>
                </a:prstGeom>
                <a:solidFill>
                  <a:srgbClr val="6A4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58">
                  <a:extLst>
                    <a:ext uri="{FF2B5EF4-FFF2-40B4-BE49-F238E27FC236}">
                      <a16:creationId xmlns:a16="http://schemas.microsoft.com/office/drawing/2014/main" id="{D950D625-F287-4F4F-9028-C6FE1C7E41ED}"/>
                    </a:ext>
                  </a:extLst>
                </p:cNvPr>
                <p:cNvSpPr/>
                <p:nvPr/>
              </p:nvSpPr>
              <p:spPr>
                <a:xfrm>
                  <a:off x="3047999" y="5513294"/>
                  <a:ext cx="3048000" cy="94130"/>
                </a:xfrm>
                <a:prstGeom prst="rect">
                  <a:avLst/>
                </a:prstGeom>
                <a:solidFill>
                  <a:srgbClr val="56B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Rectangle 59">
                  <a:extLst>
                    <a:ext uri="{FF2B5EF4-FFF2-40B4-BE49-F238E27FC236}">
                      <a16:creationId xmlns:a16="http://schemas.microsoft.com/office/drawing/2014/main" id="{B1F42486-B067-4409-9809-A37D41887242}"/>
                    </a:ext>
                  </a:extLst>
                </p:cNvPr>
                <p:cNvSpPr/>
                <p:nvPr/>
              </p:nvSpPr>
              <p:spPr>
                <a:xfrm>
                  <a:off x="-1" y="5513294"/>
                  <a:ext cx="3048000" cy="94130"/>
                </a:xfrm>
                <a:prstGeom prst="rect">
                  <a:avLst/>
                </a:prstGeom>
                <a:solidFill>
                  <a:srgbClr val="F06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Rectangle 60">
                  <a:extLst>
                    <a:ext uri="{FF2B5EF4-FFF2-40B4-BE49-F238E27FC236}">
                      <a16:creationId xmlns:a16="http://schemas.microsoft.com/office/drawing/2014/main" id="{11EC1AD5-54A0-49A4-A0E6-6C448149907C}"/>
                    </a:ext>
                  </a:extLst>
                </p:cNvPr>
                <p:cNvSpPr/>
                <p:nvPr/>
              </p:nvSpPr>
              <p:spPr>
                <a:xfrm>
                  <a:off x="3031487" y="5513294"/>
                  <a:ext cx="45719" cy="94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Rectangle 61">
                  <a:extLst>
                    <a:ext uri="{FF2B5EF4-FFF2-40B4-BE49-F238E27FC236}">
                      <a16:creationId xmlns:a16="http://schemas.microsoft.com/office/drawing/2014/main" id="{BE30DD79-DAF8-4DFC-B40B-0D8508B7E144}"/>
                    </a:ext>
                  </a:extLst>
                </p:cNvPr>
                <p:cNvSpPr/>
                <p:nvPr/>
              </p:nvSpPr>
              <p:spPr>
                <a:xfrm>
                  <a:off x="6068142" y="5513294"/>
                  <a:ext cx="45719" cy="94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Rectangle 62">
                  <a:extLst>
                    <a:ext uri="{FF2B5EF4-FFF2-40B4-BE49-F238E27FC236}">
                      <a16:creationId xmlns:a16="http://schemas.microsoft.com/office/drawing/2014/main" id="{8CE7FDA0-6C91-4B57-9269-65179DCFD8FB}"/>
                    </a:ext>
                  </a:extLst>
                </p:cNvPr>
                <p:cNvSpPr/>
                <p:nvPr/>
              </p:nvSpPr>
              <p:spPr>
                <a:xfrm>
                  <a:off x="9121140" y="5513294"/>
                  <a:ext cx="45719" cy="94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
        <p:nvSpPr>
          <p:cNvPr id="9" name="Text Placeholder 2">
            <a:extLst>
              <a:ext uri="{FF2B5EF4-FFF2-40B4-BE49-F238E27FC236}">
                <a16:creationId xmlns:a16="http://schemas.microsoft.com/office/drawing/2014/main" id="{F7128D65-238B-4764-96F4-E406CE4A12E7}"/>
              </a:ext>
            </a:extLst>
          </p:cNvPr>
          <p:cNvSpPr txBox="1">
            <a:spLocks/>
          </p:cNvSpPr>
          <p:nvPr/>
        </p:nvSpPr>
        <p:spPr>
          <a:xfrm>
            <a:off x="201704" y="1638123"/>
            <a:ext cx="11883725" cy="51868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Wingdings" pitchFamily="2" charset="2"/>
              <a:buNone/>
              <a:defRPr sz="2400" b="0" i="0" kern="1200">
                <a:solidFill>
                  <a:schemeClr val="tx1"/>
                </a:solidFill>
                <a:effectLst>
                  <a:outerShdw blurRad="38100" dist="38100" dir="2700000" algn="tl">
                    <a:srgbClr val="000000">
                      <a:alpha val="43137"/>
                    </a:srgbClr>
                  </a:outerShdw>
                </a:effectLst>
                <a:latin typeface="Rubik" panose="02000604000000020004" pitchFamily="2" charset="-79"/>
                <a:ea typeface="+mn-ea"/>
                <a:cs typeface="Rubik" panose="02000604000000020004" pitchFamily="2" charset="-79"/>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Rubik Light" panose="02000604000000020004" pitchFamily="2" charset="-79"/>
                <a:ea typeface="+mn-ea"/>
                <a:cs typeface="Rubik Light" panose="02000604000000020004" pitchFamily="2" charset="-79"/>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Rubik Light" panose="02000604000000020004" pitchFamily="2" charset="-79"/>
                <a:ea typeface="+mn-ea"/>
                <a:cs typeface="Rubik Light" panose="02000604000000020004" pitchFamily="2" charset="-79"/>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Rubik Light" panose="02000604000000020004" pitchFamily="2" charset="-79"/>
                <a:ea typeface="+mn-ea"/>
                <a:cs typeface="Rubik Light" panose="02000604000000020004" pitchFamily="2" charset="-79"/>
              </a:defRPr>
            </a:lvl4pPr>
            <a:lvl5pPr marL="1828800" indent="0" algn="l" defTabSz="914400" rtl="0" eaLnBrk="1" latinLnBrk="0" hangingPunct="1">
              <a:lnSpc>
                <a:spcPct val="90000"/>
              </a:lnSpc>
              <a:spcBef>
                <a:spcPts val="500"/>
              </a:spcBef>
              <a:buFont typeface="Wingdings" pitchFamily="2" charset="2"/>
              <a:buNone/>
              <a:defRPr sz="1800" b="0" i="0" kern="1200">
                <a:solidFill>
                  <a:schemeClr val="tx1"/>
                </a:solidFill>
                <a:latin typeface="Rubik Light" panose="02000604000000020004" pitchFamily="2" charset="-79"/>
                <a:ea typeface="+mn-ea"/>
                <a:cs typeface="Rubik Light" panose="02000604000000020004"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cs typeface="Rubik"/>
              </a:rPr>
              <a:t>                   Food Industry                           Packaging Industry	              Associations</a:t>
            </a:r>
            <a:endParaRPr lang="en-US" dirty="0"/>
          </a:p>
        </p:txBody>
      </p:sp>
      <p:pic>
        <p:nvPicPr>
          <p:cNvPr id="28" name="Picture 18">
            <a:extLst>
              <a:ext uri="{FF2B5EF4-FFF2-40B4-BE49-F238E27FC236}">
                <a16:creationId xmlns:a16="http://schemas.microsoft.com/office/drawing/2014/main" id="{64D70660-0DEC-4D8D-B9C1-84C0C1D7EC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76871" y="2462575"/>
            <a:ext cx="1531109" cy="11518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76C4185E-0736-4484-B696-B3C7DC95D0CB}"/>
              </a:ext>
            </a:extLst>
          </p:cNvPr>
          <p:cNvPicPr>
            <a:picLocks noChangeAspect="1"/>
          </p:cNvPicPr>
          <p:nvPr/>
        </p:nvPicPr>
        <p:blipFill rotWithShape="1">
          <a:blip r:embed="rId4"/>
          <a:srcRect l="65676" b="21682"/>
          <a:stretch/>
        </p:blipFill>
        <p:spPr>
          <a:xfrm>
            <a:off x="10841005" y="2481762"/>
            <a:ext cx="861766" cy="1055094"/>
          </a:xfrm>
          <a:prstGeom prst="rect">
            <a:avLst/>
          </a:prstGeom>
        </p:spPr>
      </p:pic>
      <mc:AlternateContent xmlns:mc="http://schemas.openxmlformats.org/markup-compatibility/2006" xmlns:p14="http://schemas.microsoft.com/office/powerpoint/2010/main">
        <mc:Choice Requires="p14">
          <p:contentPart p14:bwMode="auto" r:id="rId5">
            <p14:nvContentPartPr>
              <p14:cNvPr id="31" name="Ink 30">
                <a:extLst>
                  <a:ext uri="{FF2B5EF4-FFF2-40B4-BE49-F238E27FC236}">
                    <a16:creationId xmlns:a16="http://schemas.microsoft.com/office/drawing/2014/main" id="{F42937B6-E6BB-4987-B3A8-D44436DD9240}"/>
                  </a:ext>
                </a:extLst>
              </p14:cNvPr>
              <p14:cNvContentPartPr/>
              <p14:nvPr/>
            </p14:nvContentPartPr>
            <p14:xfrm>
              <a:off x="10985990" y="741245"/>
              <a:ext cx="360" cy="360"/>
            </p14:xfrm>
          </p:contentPart>
        </mc:Choice>
        <mc:Fallback xmlns="">
          <p:pic>
            <p:nvPicPr>
              <p:cNvPr id="31" name="Ink 30">
                <a:extLst>
                  <a:ext uri="{FF2B5EF4-FFF2-40B4-BE49-F238E27FC236}">
                    <a16:creationId xmlns:a16="http://schemas.microsoft.com/office/drawing/2014/main" id="{F42937B6-E6BB-4987-B3A8-D44436DD9240}"/>
                  </a:ext>
                </a:extLst>
              </p:cNvPr>
              <p:cNvPicPr/>
              <p:nvPr/>
            </p:nvPicPr>
            <p:blipFill>
              <a:blip r:embed="rId6"/>
              <a:stretch>
                <a:fillRect/>
              </a:stretch>
            </p:blipFill>
            <p:spPr>
              <a:xfrm>
                <a:off x="10976990" y="7322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3" name="Ink 32">
                <a:extLst>
                  <a:ext uri="{FF2B5EF4-FFF2-40B4-BE49-F238E27FC236}">
                    <a16:creationId xmlns:a16="http://schemas.microsoft.com/office/drawing/2014/main" id="{8A177B9D-7E88-47B4-9BF6-9B78E76F4F84}"/>
                  </a:ext>
                </a:extLst>
              </p14:cNvPr>
              <p14:cNvContentPartPr/>
              <p14:nvPr/>
            </p14:nvContentPartPr>
            <p14:xfrm>
              <a:off x="1841630" y="675365"/>
              <a:ext cx="360" cy="360"/>
            </p14:xfrm>
          </p:contentPart>
        </mc:Choice>
        <mc:Fallback xmlns="">
          <p:pic>
            <p:nvPicPr>
              <p:cNvPr id="33" name="Ink 32">
                <a:extLst>
                  <a:ext uri="{FF2B5EF4-FFF2-40B4-BE49-F238E27FC236}">
                    <a16:creationId xmlns:a16="http://schemas.microsoft.com/office/drawing/2014/main" id="{8A177B9D-7E88-47B4-9BF6-9B78E76F4F84}"/>
                  </a:ext>
                </a:extLst>
              </p:cNvPr>
              <p:cNvPicPr/>
              <p:nvPr/>
            </p:nvPicPr>
            <p:blipFill>
              <a:blip r:embed="rId6"/>
              <a:stretch>
                <a:fillRect/>
              </a:stretch>
            </p:blipFill>
            <p:spPr>
              <a:xfrm>
                <a:off x="1832630" y="666365"/>
                <a:ext cx="18000" cy="18000"/>
              </a:xfrm>
              <a:prstGeom prst="rect">
                <a:avLst/>
              </a:prstGeom>
            </p:spPr>
          </p:pic>
        </mc:Fallback>
      </mc:AlternateContent>
      <p:sp>
        <p:nvSpPr>
          <p:cNvPr id="2" name="Title 1">
            <a:extLst>
              <a:ext uri="{FF2B5EF4-FFF2-40B4-BE49-F238E27FC236}">
                <a16:creationId xmlns:a16="http://schemas.microsoft.com/office/drawing/2014/main" id="{C26C8A62-45E9-4820-9D3F-FB3C8E5E1823}"/>
              </a:ext>
            </a:extLst>
          </p:cNvPr>
          <p:cNvSpPr>
            <a:spLocks noGrp="1"/>
          </p:cNvSpPr>
          <p:nvPr>
            <p:ph type="title"/>
          </p:nvPr>
        </p:nvSpPr>
        <p:spPr/>
        <p:txBody>
          <a:bodyPr>
            <a:noAutofit/>
          </a:bodyPr>
          <a:lstStyle/>
          <a:p>
            <a:pPr marL="10795">
              <a:spcBef>
                <a:spcPts val="88"/>
              </a:spcBef>
            </a:pPr>
            <a:r>
              <a:rPr lang="en-US" spc="-22" dirty="0">
                <a:solidFill>
                  <a:srgbClr val="1D5AB3"/>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ABOUT PTR</a:t>
            </a:r>
            <a:br>
              <a:rPr lang="en-US" spc="-22" dirty="0">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br>
            <a:r>
              <a:rPr lang="en-US" b="1" spc="-22" dirty="0">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Selected Clients</a:t>
            </a:r>
            <a:endParaRPr lang="en-US" b="1" dirty="0">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endParaRPr>
          </a:p>
        </p:txBody>
      </p:sp>
      <p:pic>
        <p:nvPicPr>
          <p:cNvPr id="1028" name="Picture 4">
            <a:extLst>
              <a:ext uri="{FF2B5EF4-FFF2-40B4-BE49-F238E27FC236}">
                <a16:creationId xmlns:a16="http://schemas.microsoft.com/office/drawing/2014/main" id="{C0C02647-7D3B-4D8F-A0E4-3A8D3A7D04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9996" y="4011984"/>
            <a:ext cx="2044858" cy="48463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65EA3B2-A541-4B85-8F35-9D486E6682E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9232" t="24787" r="27174" b="19324"/>
          <a:stretch/>
        </p:blipFill>
        <p:spPr bwMode="auto">
          <a:xfrm>
            <a:off x="9136560" y="2536443"/>
            <a:ext cx="1358568" cy="100359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02A95C2B-8FAE-403D-BB75-2B4FD55A574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99809" y="2612877"/>
            <a:ext cx="1132614" cy="756473"/>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E32A0820-5BE9-4366-8CDE-B283D30D90C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7132" y="2665687"/>
            <a:ext cx="1363730" cy="59996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a:extLst>
              <a:ext uri="{FF2B5EF4-FFF2-40B4-BE49-F238E27FC236}">
                <a16:creationId xmlns:a16="http://schemas.microsoft.com/office/drawing/2014/main" id="{2D8ED241-5276-4554-B062-67F676A8859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4700" r="1468" b="24795"/>
          <a:stretch/>
        </p:blipFill>
        <p:spPr bwMode="auto">
          <a:xfrm>
            <a:off x="144490" y="3529270"/>
            <a:ext cx="2231552" cy="5984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29C1C83D-3A1A-41B8-9B96-9020B9F78A4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9704" y="4997604"/>
            <a:ext cx="1432983" cy="7452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3761E1F3-E2C2-4605-9D59-0910EC231F6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113744" y="4941891"/>
            <a:ext cx="1767857" cy="52215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8F252E07-0C65-4F3F-B316-F9CDB6E7F1A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29930" r="949" b="30220"/>
          <a:stretch/>
        </p:blipFill>
        <p:spPr bwMode="auto">
          <a:xfrm>
            <a:off x="3640451" y="2672063"/>
            <a:ext cx="1601712" cy="6443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WestRock Logo Download - AI - All Vector Logo">
            <a:extLst>
              <a:ext uri="{FF2B5EF4-FFF2-40B4-BE49-F238E27FC236}">
                <a16:creationId xmlns:a16="http://schemas.microsoft.com/office/drawing/2014/main" id="{330CD971-1C2B-4868-A0EF-162A1D283674}"/>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t="29019" r="5946" b="30705"/>
          <a:stretch/>
        </p:blipFill>
        <p:spPr bwMode="auto">
          <a:xfrm>
            <a:off x="5570022" y="4608388"/>
            <a:ext cx="1845856" cy="42761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91D1C28C-0ED6-4BD7-823B-09467F952F25}"/>
              </a:ext>
            </a:extLst>
          </p:cNvPr>
          <p:cNvPicPr>
            <a:picLocks noChangeAspect="1"/>
          </p:cNvPicPr>
          <p:nvPr/>
        </p:nvPicPr>
        <p:blipFill>
          <a:blip r:embed="rId17"/>
          <a:stretch>
            <a:fillRect/>
          </a:stretch>
        </p:blipFill>
        <p:spPr>
          <a:xfrm>
            <a:off x="10668002" y="5550483"/>
            <a:ext cx="1108815" cy="464724"/>
          </a:xfrm>
          <a:prstGeom prst="rect">
            <a:avLst/>
          </a:prstGeom>
        </p:spPr>
      </p:pic>
      <p:pic>
        <p:nvPicPr>
          <p:cNvPr id="29" name="Picture 28">
            <a:extLst>
              <a:ext uri="{FF2B5EF4-FFF2-40B4-BE49-F238E27FC236}">
                <a16:creationId xmlns:a16="http://schemas.microsoft.com/office/drawing/2014/main" id="{3DE0AA90-3768-4B01-8038-A23593C31B11}"/>
              </a:ext>
            </a:extLst>
          </p:cNvPr>
          <p:cNvPicPr>
            <a:picLocks noChangeAspect="1"/>
          </p:cNvPicPr>
          <p:nvPr/>
        </p:nvPicPr>
        <p:blipFill>
          <a:blip r:embed="rId18"/>
          <a:stretch>
            <a:fillRect/>
          </a:stretch>
        </p:blipFill>
        <p:spPr>
          <a:xfrm>
            <a:off x="347132" y="5956730"/>
            <a:ext cx="1649623" cy="457200"/>
          </a:xfrm>
          <a:prstGeom prst="rect">
            <a:avLst/>
          </a:prstGeom>
        </p:spPr>
      </p:pic>
      <p:pic>
        <p:nvPicPr>
          <p:cNvPr id="34" name="Picture 33">
            <a:extLst>
              <a:ext uri="{FF2B5EF4-FFF2-40B4-BE49-F238E27FC236}">
                <a16:creationId xmlns:a16="http://schemas.microsoft.com/office/drawing/2014/main" id="{EEF2E171-B064-40F3-BD50-B545FF8942C8}"/>
              </a:ext>
            </a:extLst>
          </p:cNvPr>
          <p:cNvPicPr>
            <a:picLocks noChangeAspect="1"/>
          </p:cNvPicPr>
          <p:nvPr/>
        </p:nvPicPr>
        <p:blipFill>
          <a:blip r:embed="rId19"/>
          <a:stretch>
            <a:fillRect/>
          </a:stretch>
        </p:blipFill>
        <p:spPr>
          <a:xfrm>
            <a:off x="2358890" y="3328730"/>
            <a:ext cx="914400" cy="1138791"/>
          </a:xfrm>
          <a:prstGeom prst="rect">
            <a:avLst/>
          </a:prstGeom>
        </p:spPr>
      </p:pic>
      <p:pic>
        <p:nvPicPr>
          <p:cNvPr id="4" name="Picture 3">
            <a:extLst>
              <a:ext uri="{FF2B5EF4-FFF2-40B4-BE49-F238E27FC236}">
                <a16:creationId xmlns:a16="http://schemas.microsoft.com/office/drawing/2014/main" id="{62A17B00-9B82-4628-9FCF-45B5FC69279A}"/>
              </a:ext>
            </a:extLst>
          </p:cNvPr>
          <p:cNvPicPr>
            <a:picLocks noChangeAspect="1"/>
          </p:cNvPicPr>
          <p:nvPr/>
        </p:nvPicPr>
        <p:blipFill rotWithShape="1">
          <a:blip r:embed="rId20"/>
          <a:srcRect l="1460" t="15541" r="-1460" b="14744"/>
          <a:stretch/>
        </p:blipFill>
        <p:spPr>
          <a:xfrm>
            <a:off x="10184295" y="5066523"/>
            <a:ext cx="1313419" cy="388931"/>
          </a:xfrm>
          <a:prstGeom prst="rect">
            <a:avLst/>
          </a:prstGeom>
        </p:spPr>
      </p:pic>
      <p:sp>
        <p:nvSpPr>
          <p:cNvPr id="6" name="Left Brace 5">
            <a:extLst>
              <a:ext uri="{FF2B5EF4-FFF2-40B4-BE49-F238E27FC236}">
                <a16:creationId xmlns:a16="http://schemas.microsoft.com/office/drawing/2014/main" id="{C030FC90-91A6-40B6-9F8D-0A7944ADF1E7}"/>
              </a:ext>
            </a:extLst>
          </p:cNvPr>
          <p:cNvSpPr/>
          <p:nvPr/>
        </p:nvSpPr>
        <p:spPr>
          <a:xfrm rot="5400000">
            <a:off x="2439042" y="-189511"/>
            <a:ext cx="668645" cy="5333589"/>
          </a:xfrm>
          <a:prstGeom prst="leftBrace">
            <a:avLst/>
          </a:prstGeom>
          <a:ln w="57150" cmpd="dbl">
            <a:solidFill>
              <a:srgbClr val="F06F30"/>
            </a:solidFill>
            <a:round/>
            <a:extLst>
              <a:ext uri="{C807C97D-BFC1-408E-A445-0C87EB9F89A2}">
                <ask:lineSketchStyleProps xmlns:ask="http://schemas.microsoft.com/office/drawing/2018/sketchyshapes" sd="1219033472">
                  <a:custGeom>
                    <a:avLst/>
                    <a:gdLst>
                      <a:gd name="connsiteX0" fmla="*/ 668645 w 668645"/>
                      <a:gd name="connsiteY0" fmla="*/ 5603929 h 5603929"/>
                      <a:gd name="connsiteX1" fmla="*/ 334322 w 668645"/>
                      <a:gd name="connsiteY1" fmla="*/ 5548211 h 5603929"/>
                      <a:gd name="connsiteX2" fmla="*/ 334323 w 668645"/>
                      <a:gd name="connsiteY2" fmla="*/ 2857683 h 5603929"/>
                      <a:gd name="connsiteX3" fmla="*/ 0 w 668645"/>
                      <a:gd name="connsiteY3" fmla="*/ 2801965 h 5603929"/>
                      <a:gd name="connsiteX4" fmla="*/ 334323 w 668645"/>
                      <a:gd name="connsiteY4" fmla="*/ 2746247 h 5603929"/>
                      <a:gd name="connsiteX5" fmla="*/ 334323 w 668645"/>
                      <a:gd name="connsiteY5" fmla="*/ 55718 h 5603929"/>
                      <a:gd name="connsiteX6" fmla="*/ 668646 w 668645"/>
                      <a:gd name="connsiteY6" fmla="*/ 0 h 5603929"/>
                      <a:gd name="connsiteX7" fmla="*/ 668645 w 668645"/>
                      <a:gd name="connsiteY7" fmla="*/ 5603929 h 5603929"/>
                      <a:gd name="connsiteX0" fmla="*/ 668645 w 668645"/>
                      <a:gd name="connsiteY0" fmla="*/ 5603929 h 5603929"/>
                      <a:gd name="connsiteX1" fmla="*/ 334322 w 668645"/>
                      <a:gd name="connsiteY1" fmla="*/ 5548211 h 5603929"/>
                      <a:gd name="connsiteX2" fmla="*/ 334323 w 668645"/>
                      <a:gd name="connsiteY2" fmla="*/ 2857683 h 5603929"/>
                      <a:gd name="connsiteX3" fmla="*/ 0 w 668645"/>
                      <a:gd name="connsiteY3" fmla="*/ 2801965 h 5603929"/>
                      <a:gd name="connsiteX4" fmla="*/ 334323 w 668645"/>
                      <a:gd name="connsiteY4" fmla="*/ 2746247 h 5603929"/>
                      <a:gd name="connsiteX5" fmla="*/ 334323 w 668645"/>
                      <a:gd name="connsiteY5" fmla="*/ 55718 h 5603929"/>
                      <a:gd name="connsiteX6" fmla="*/ 668646 w 668645"/>
                      <a:gd name="connsiteY6" fmla="*/ 0 h 560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645" h="5603929" stroke="0" extrusionOk="0">
                        <a:moveTo>
                          <a:pt x="668645" y="5603929"/>
                        </a:moveTo>
                        <a:cubicBezTo>
                          <a:pt x="479677" y="5601260"/>
                          <a:pt x="333755" y="5579196"/>
                          <a:pt x="334322" y="5548211"/>
                        </a:cubicBezTo>
                        <a:cubicBezTo>
                          <a:pt x="357433" y="4656233"/>
                          <a:pt x="299804" y="3755624"/>
                          <a:pt x="334323" y="2857683"/>
                        </a:cubicBezTo>
                        <a:cubicBezTo>
                          <a:pt x="321133" y="2839791"/>
                          <a:pt x="183584" y="2807805"/>
                          <a:pt x="0" y="2801965"/>
                        </a:cubicBezTo>
                        <a:cubicBezTo>
                          <a:pt x="183158" y="2801154"/>
                          <a:pt x="336567" y="2778091"/>
                          <a:pt x="334323" y="2746247"/>
                        </a:cubicBezTo>
                        <a:cubicBezTo>
                          <a:pt x="284790" y="1895622"/>
                          <a:pt x="319514" y="990852"/>
                          <a:pt x="334323" y="55718"/>
                        </a:cubicBezTo>
                        <a:cubicBezTo>
                          <a:pt x="314328" y="21884"/>
                          <a:pt x="466046" y="16909"/>
                          <a:pt x="668646" y="0"/>
                        </a:cubicBezTo>
                        <a:cubicBezTo>
                          <a:pt x="629857" y="1498073"/>
                          <a:pt x="636942" y="3780011"/>
                          <a:pt x="668645" y="5603929"/>
                        </a:cubicBezTo>
                        <a:close/>
                      </a:path>
                      <a:path w="668645" h="5603929" fill="none" extrusionOk="0">
                        <a:moveTo>
                          <a:pt x="668645" y="5603929"/>
                        </a:moveTo>
                        <a:cubicBezTo>
                          <a:pt x="484414" y="5604159"/>
                          <a:pt x="335956" y="5579376"/>
                          <a:pt x="334322" y="5548211"/>
                        </a:cubicBezTo>
                        <a:cubicBezTo>
                          <a:pt x="191043" y="4628194"/>
                          <a:pt x="353425" y="3770148"/>
                          <a:pt x="334323" y="2857683"/>
                        </a:cubicBezTo>
                        <a:cubicBezTo>
                          <a:pt x="346782" y="2845457"/>
                          <a:pt x="185136" y="2807091"/>
                          <a:pt x="0" y="2801965"/>
                        </a:cubicBezTo>
                        <a:cubicBezTo>
                          <a:pt x="186421" y="2804707"/>
                          <a:pt x="338171" y="2781732"/>
                          <a:pt x="334323" y="2746247"/>
                        </a:cubicBezTo>
                        <a:cubicBezTo>
                          <a:pt x="484762" y="2302093"/>
                          <a:pt x="248444" y="785587"/>
                          <a:pt x="334323" y="55718"/>
                        </a:cubicBezTo>
                        <a:cubicBezTo>
                          <a:pt x="330256" y="25614"/>
                          <a:pt x="470835" y="-9087"/>
                          <a:pt x="668646" y="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Left Brace 6">
            <a:extLst>
              <a:ext uri="{FF2B5EF4-FFF2-40B4-BE49-F238E27FC236}">
                <a16:creationId xmlns:a16="http://schemas.microsoft.com/office/drawing/2014/main" id="{375F318E-1F8B-458E-8434-59941D7F0DBA}"/>
              </a:ext>
            </a:extLst>
          </p:cNvPr>
          <p:cNvSpPr/>
          <p:nvPr/>
        </p:nvSpPr>
        <p:spPr>
          <a:xfrm rot="5400000">
            <a:off x="6898324" y="771708"/>
            <a:ext cx="668645" cy="3413273"/>
          </a:xfrm>
          <a:prstGeom prst="leftBrace">
            <a:avLst/>
          </a:prstGeom>
          <a:ln w="57150" cmpd="dbl">
            <a:solidFill>
              <a:schemeClr val="accent6"/>
            </a:solidFill>
            <a:round/>
            <a:extLst>
              <a:ext uri="{C807C97D-BFC1-408E-A445-0C87EB9F89A2}">
                <ask:lineSketchStyleProps xmlns:ask="http://schemas.microsoft.com/office/drawing/2018/sketchyshapes" sd="1219033472">
                  <a:custGeom>
                    <a:avLst/>
                    <a:gdLst>
                      <a:gd name="connsiteX0" fmla="*/ 668645 w 668645"/>
                      <a:gd name="connsiteY0" fmla="*/ 5603929 h 5603929"/>
                      <a:gd name="connsiteX1" fmla="*/ 334322 w 668645"/>
                      <a:gd name="connsiteY1" fmla="*/ 5548211 h 5603929"/>
                      <a:gd name="connsiteX2" fmla="*/ 334323 w 668645"/>
                      <a:gd name="connsiteY2" fmla="*/ 2857683 h 5603929"/>
                      <a:gd name="connsiteX3" fmla="*/ 0 w 668645"/>
                      <a:gd name="connsiteY3" fmla="*/ 2801965 h 5603929"/>
                      <a:gd name="connsiteX4" fmla="*/ 334323 w 668645"/>
                      <a:gd name="connsiteY4" fmla="*/ 2746247 h 5603929"/>
                      <a:gd name="connsiteX5" fmla="*/ 334323 w 668645"/>
                      <a:gd name="connsiteY5" fmla="*/ 55718 h 5603929"/>
                      <a:gd name="connsiteX6" fmla="*/ 668646 w 668645"/>
                      <a:gd name="connsiteY6" fmla="*/ 0 h 5603929"/>
                      <a:gd name="connsiteX7" fmla="*/ 668645 w 668645"/>
                      <a:gd name="connsiteY7" fmla="*/ 5603929 h 5603929"/>
                      <a:gd name="connsiteX0" fmla="*/ 668645 w 668645"/>
                      <a:gd name="connsiteY0" fmla="*/ 5603929 h 5603929"/>
                      <a:gd name="connsiteX1" fmla="*/ 334322 w 668645"/>
                      <a:gd name="connsiteY1" fmla="*/ 5548211 h 5603929"/>
                      <a:gd name="connsiteX2" fmla="*/ 334323 w 668645"/>
                      <a:gd name="connsiteY2" fmla="*/ 2857683 h 5603929"/>
                      <a:gd name="connsiteX3" fmla="*/ 0 w 668645"/>
                      <a:gd name="connsiteY3" fmla="*/ 2801965 h 5603929"/>
                      <a:gd name="connsiteX4" fmla="*/ 334323 w 668645"/>
                      <a:gd name="connsiteY4" fmla="*/ 2746247 h 5603929"/>
                      <a:gd name="connsiteX5" fmla="*/ 334323 w 668645"/>
                      <a:gd name="connsiteY5" fmla="*/ 55718 h 5603929"/>
                      <a:gd name="connsiteX6" fmla="*/ 668646 w 668645"/>
                      <a:gd name="connsiteY6" fmla="*/ 0 h 560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645" h="5603929" stroke="0" extrusionOk="0">
                        <a:moveTo>
                          <a:pt x="668645" y="5603929"/>
                        </a:moveTo>
                        <a:cubicBezTo>
                          <a:pt x="479677" y="5601260"/>
                          <a:pt x="333755" y="5579196"/>
                          <a:pt x="334322" y="5548211"/>
                        </a:cubicBezTo>
                        <a:cubicBezTo>
                          <a:pt x="357433" y="4656233"/>
                          <a:pt x="299804" y="3755624"/>
                          <a:pt x="334323" y="2857683"/>
                        </a:cubicBezTo>
                        <a:cubicBezTo>
                          <a:pt x="321133" y="2839791"/>
                          <a:pt x="183584" y="2807805"/>
                          <a:pt x="0" y="2801965"/>
                        </a:cubicBezTo>
                        <a:cubicBezTo>
                          <a:pt x="183158" y="2801154"/>
                          <a:pt x="336567" y="2778091"/>
                          <a:pt x="334323" y="2746247"/>
                        </a:cubicBezTo>
                        <a:cubicBezTo>
                          <a:pt x="284790" y="1895622"/>
                          <a:pt x="319514" y="990852"/>
                          <a:pt x="334323" y="55718"/>
                        </a:cubicBezTo>
                        <a:cubicBezTo>
                          <a:pt x="314328" y="21884"/>
                          <a:pt x="466046" y="16909"/>
                          <a:pt x="668646" y="0"/>
                        </a:cubicBezTo>
                        <a:cubicBezTo>
                          <a:pt x="629857" y="1498073"/>
                          <a:pt x="636942" y="3780011"/>
                          <a:pt x="668645" y="5603929"/>
                        </a:cubicBezTo>
                        <a:close/>
                      </a:path>
                      <a:path w="668645" h="5603929" fill="none" extrusionOk="0">
                        <a:moveTo>
                          <a:pt x="668645" y="5603929"/>
                        </a:moveTo>
                        <a:cubicBezTo>
                          <a:pt x="484414" y="5604159"/>
                          <a:pt x="335956" y="5579376"/>
                          <a:pt x="334322" y="5548211"/>
                        </a:cubicBezTo>
                        <a:cubicBezTo>
                          <a:pt x="191043" y="4628194"/>
                          <a:pt x="353425" y="3770148"/>
                          <a:pt x="334323" y="2857683"/>
                        </a:cubicBezTo>
                        <a:cubicBezTo>
                          <a:pt x="346782" y="2845457"/>
                          <a:pt x="185136" y="2807091"/>
                          <a:pt x="0" y="2801965"/>
                        </a:cubicBezTo>
                        <a:cubicBezTo>
                          <a:pt x="186421" y="2804707"/>
                          <a:pt x="338171" y="2781732"/>
                          <a:pt x="334323" y="2746247"/>
                        </a:cubicBezTo>
                        <a:cubicBezTo>
                          <a:pt x="484762" y="2302093"/>
                          <a:pt x="248444" y="785587"/>
                          <a:pt x="334323" y="55718"/>
                        </a:cubicBezTo>
                        <a:cubicBezTo>
                          <a:pt x="330256" y="25614"/>
                          <a:pt x="470835" y="-9087"/>
                          <a:pt x="668646" y="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Left Brace 7">
            <a:extLst>
              <a:ext uri="{FF2B5EF4-FFF2-40B4-BE49-F238E27FC236}">
                <a16:creationId xmlns:a16="http://schemas.microsoft.com/office/drawing/2014/main" id="{70C444FE-6828-4E5F-BE9B-5B581D1ACAAE}"/>
              </a:ext>
            </a:extLst>
          </p:cNvPr>
          <p:cNvSpPr/>
          <p:nvPr/>
        </p:nvSpPr>
        <p:spPr>
          <a:xfrm rot="5400000">
            <a:off x="10157870" y="1000390"/>
            <a:ext cx="678480" cy="2943953"/>
          </a:xfrm>
          <a:prstGeom prst="leftBrace">
            <a:avLst/>
          </a:prstGeom>
          <a:ln w="57150" cmpd="dbl">
            <a:solidFill>
              <a:srgbClr val="C000A9"/>
            </a:solidFill>
            <a:round/>
            <a:extLst>
              <a:ext uri="{C807C97D-BFC1-408E-A445-0C87EB9F89A2}">
                <ask:lineSketchStyleProps xmlns:ask="http://schemas.microsoft.com/office/drawing/2018/sketchyshapes" sd="1219033472">
                  <a:custGeom>
                    <a:avLst/>
                    <a:gdLst>
                      <a:gd name="connsiteX0" fmla="*/ 668645 w 668645"/>
                      <a:gd name="connsiteY0" fmla="*/ 5603929 h 5603929"/>
                      <a:gd name="connsiteX1" fmla="*/ 334322 w 668645"/>
                      <a:gd name="connsiteY1" fmla="*/ 5548211 h 5603929"/>
                      <a:gd name="connsiteX2" fmla="*/ 334323 w 668645"/>
                      <a:gd name="connsiteY2" fmla="*/ 2857683 h 5603929"/>
                      <a:gd name="connsiteX3" fmla="*/ 0 w 668645"/>
                      <a:gd name="connsiteY3" fmla="*/ 2801965 h 5603929"/>
                      <a:gd name="connsiteX4" fmla="*/ 334323 w 668645"/>
                      <a:gd name="connsiteY4" fmla="*/ 2746247 h 5603929"/>
                      <a:gd name="connsiteX5" fmla="*/ 334323 w 668645"/>
                      <a:gd name="connsiteY5" fmla="*/ 55718 h 5603929"/>
                      <a:gd name="connsiteX6" fmla="*/ 668646 w 668645"/>
                      <a:gd name="connsiteY6" fmla="*/ 0 h 5603929"/>
                      <a:gd name="connsiteX7" fmla="*/ 668645 w 668645"/>
                      <a:gd name="connsiteY7" fmla="*/ 5603929 h 5603929"/>
                      <a:gd name="connsiteX0" fmla="*/ 668645 w 668645"/>
                      <a:gd name="connsiteY0" fmla="*/ 5603929 h 5603929"/>
                      <a:gd name="connsiteX1" fmla="*/ 334322 w 668645"/>
                      <a:gd name="connsiteY1" fmla="*/ 5548211 h 5603929"/>
                      <a:gd name="connsiteX2" fmla="*/ 334323 w 668645"/>
                      <a:gd name="connsiteY2" fmla="*/ 2857683 h 5603929"/>
                      <a:gd name="connsiteX3" fmla="*/ 0 w 668645"/>
                      <a:gd name="connsiteY3" fmla="*/ 2801965 h 5603929"/>
                      <a:gd name="connsiteX4" fmla="*/ 334323 w 668645"/>
                      <a:gd name="connsiteY4" fmla="*/ 2746247 h 5603929"/>
                      <a:gd name="connsiteX5" fmla="*/ 334323 w 668645"/>
                      <a:gd name="connsiteY5" fmla="*/ 55718 h 5603929"/>
                      <a:gd name="connsiteX6" fmla="*/ 668646 w 668645"/>
                      <a:gd name="connsiteY6" fmla="*/ 0 h 5603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8645" h="5603929" stroke="0" extrusionOk="0">
                        <a:moveTo>
                          <a:pt x="668645" y="5603929"/>
                        </a:moveTo>
                        <a:cubicBezTo>
                          <a:pt x="479677" y="5601260"/>
                          <a:pt x="333755" y="5579196"/>
                          <a:pt x="334322" y="5548211"/>
                        </a:cubicBezTo>
                        <a:cubicBezTo>
                          <a:pt x="357433" y="4656233"/>
                          <a:pt x="299804" y="3755624"/>
                          <a:pt x="334323" y="2857683"/>
                        </a:cubicBezTo>
                        <a:cubicBezTo>
                          <a:pt x="321133" y="2839791"/>
                          <a:pt x="183584" y="2807805"/>
                          <a:pt x="0" y="2801965"/>
                        </a:cubicBezTo>
                        <a:cubicBezTo>
                          <a:pt x="183158" y="2801154"/>
                          <a:pt x="336567" y="2778091"/>
                          <a:pt x="334323" y="2746247"/>
                        </a:cubicBezTo>
                        <a:cubicBezTo>
                          <a:pt x="284790" y="1895622"/>
                          <a:pt x="319514" y="990852"/>
                          <a:pt x="334323" y="55718"/>
                        </a:cubicBezTo>
                        <a:cubicBezTo>
                          <a:pt x="314328" y="21884"/>
                          <a:pt x="466046" y="16909"/>
                          <a:pt x="668646" y="0"/>
                        </a:cubicBezTo>
                        <a:cubicBezTo>
                          <a:pt x="629857" y="1498073"/>
                          <a:pt x="636942" y="3780011"/>
                          <a:pt x="668645" y="5603929"/>
                        </a:cubicBezTo>
                        <a:close/>
                      </a:path>
                      <a:path w="668645" h="5603929" fill="none" extrusionOk="0">
                        <a:moveTo>
                          <a:pt x="668645" y="5603929"/>
                        </a:moveTo>
                        <a:cubicBezTo>
                          <a:pt x="484414" y="5604159"/>
                          <a:pt x="335956" y="5579376"/>
                          <a:pt x="334322" y="5548211"/>
                        </a:cubicBezTo>
                        <a:cubicBezTo>
                          <a:pt x="191043" y="4628194"/>
                          <a:pt x="353425" y="3770148"/>
                          <a:pt x="334323" y="2857683"/>
                        </a:cubicBezTo>
                        <a:cubicBezTo>
                          <a:pt x="346782" y="2845457"/>
                          <a:pt x="185136" y="2807091"/>
                          <a:pt x="0" y="2801965"/>
                        </a:cubicBezTo>
                        <a:cubicBezTo>
                          <a:pt x="186421" y="2804707"/>
                          <a:pt x="338171" y="2781732"/>
                          <a:pt x="334323" y="2746247"/>
                        </a:cubicBezTo>
                        <a:cubicBezTo>
                          <a:pt x="484762" y="2302093"/>
                          <a:pt x="248444" y="785587"/>
                          <a:pt x="334323" y="55718"/>
                        </a:cubicBezTo>
                        <a:cubicBezTo>
                          <a:pt x="330256" y="25614"/>
                          <a:pt x="470835" y="-9087"/>
                          <a:pt x="668646" y="0"/>
                        </a:cubicBezTo>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10" name="Picture 2" descr="Hostess Brands, Inc. adds two new members to Board of Directors |  2021-04-27 | Snack Food &amp;amp; Wholesale Bakery">
            <a:extLst>
              <a:ext uri="{FF2B5EF4-FFF2-40B4-BE49-F238E27FC236}">
                <a16:creationId xmlns:a16="http://schemas.microsoft.com/office/drawing/2014/main" id="{088A846E-3847-4149-88C6-7FDF1AB5AB8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489680" y="3501890"/>
            <a:ext cx="1805837" cy="11035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nvironmental Defense Fund - Wikipedia">
            <a:extLst>
              <a:ext uri="{FF2B5EF4-FFF2-40B4-BE49-F238E27FC236}">
                <a16:creationId xmlns:a16="http://schemas.microsoft.com/office/drawing/2014/main" id="{3675890E-CCB6-4E4E-BD8E-90EFD9371E50}"/>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b="15139"/>
          <a:stretch/>
        </p:blipFill>
        <p:spPr bwMode="auto">
          <a:xfrm>
            <a:off x="10048380" y="3737739"/>
            <a:ext cx="1760168" cy="69511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a:extLst>
              <a:ext uri="{FF2B5EF4-FFF2-40B4-BE49-F238E27FC236}">
                <a16:creationId xmlns:a16="http://schemas.microsoft.com/office/drawing/2014/main" id="{4D14A911-F927-4D02-A70A-72E49EC11D73}"/>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724006" y="5658167"/>
            <a:ext cx="1469468" cy="31608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A76AE72C-3FCA-4D7A-9ECB-A300B664C681}"/>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5724006" y="2800380"/>
            <a:ext cx="1488044" cy="62180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8" descr="Alive &amp;amp; Kickin&amp;#39; Pizza Crust Chooses Weidert Group to Guide Inbound  Marketing Program">
            <a:extLst>
              <a:ext uri="{FF2B5EF4-FFF2-40B4-BE49-F238E27FC236}">
                <a16:creationId xmlns:a16="http://schemas.microsoft.com/office/drawing/2014/main" id="{5C53154E-6E61-42B5-9481-A8241E679C8E}"/>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295763" y="4545552"/>
            <a:ext cx="961757" cy="62706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J.R. Simplot Company">
            <a:extLst>
              <a:ext uri="{FF2B5EF4-FFF2-40B4-BE49-F238E27FC236}">
                <a16:creationId xmlns:a16="http://schemas.microsoft.com/office/drawing/2014/main" id="{13135E84-0114-425E-9821-BFD782500E74}"/>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894220" y="5800451"/>
            <a:ext cx="1593030" cy="62123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Nasco Whirl-Pak B01489WA Whirl-Pak B01489WA Sterile Sampling Bag with White  Labeling Area, 7oz; 500/Box (Pack of 500): Amazon.com: Industrial &amp;  Scientific">
            <a:extLst>
              <a:ext uri="{FF2B5EF4-FFF2-40B4-BE49-F238E27FC236}">
                <a16:creationId xmlns:a16="http://schemas.microsoft.com/office/drawing/2014/main" id="{75463562-0E05-D3F4-AECD-5B50C865A544}"/>
              </a:ext>
            </a:extLst>
          </p:cNvPr>
          <p:cNvPicPr>
            <a:picLocks noChangeAspect="1" noChangeArrowheads="1"/>
          </p:cNvPicPr>
          <p:nvPr/>
        </p:nvPicPr>
        <p:blipFill rotWithShape="1">
          <a:blip r:embed="rId27">
            <a:extLst>
              <a:ext uri="{28A0092B-C50C-407E-A947-70E740481C1C}">
                <a14:useLocalDpi xmlns:a14="http://schemas.microsoft.com/office/drawing/2010/main" val="0"/>
              </a:ext>
            </a:extLst>
          </a:blip>
          <a:srcRect r="3541" b="46644"/>
          <a:stretch/>
        </p:blipFill>
        <p:spPr bwMode="auto">
          <a:xfrm>
            <a:off x="7196079" y="5837940"/>
            <a:ext cx="1730415" cy="51303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eter Group - Wikipedia">
            <a:extLst>
              <a:ext uri="{FF2B5EF4-FFF2-40B4-BE49-F238E27FC236}">
                <a16:creationId xmlns:a16="http://schemas.microsoft.com/office/drawing/2014/main" id="{53635463-FD05-8BFF-A803-D509DB9A0DD7}"/>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757673" y="3534986"/>
            <a:ext cx="1329969" cy="5186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Furlani Foods New Logo (CNW Group/Furlani Foods)">
            <a:extLst>
              <a:ext uri="{FF2B5EF4-FFF2-40B4-BE49-F238E27FC236}">
                <a16:creationId xmlns:a16="http://schemas.microsoft.com/office/drawing/2014/main" id="{1FA2D212-B38A-F20A-37EB-63454E8B01C1}"/>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05522" y="4253484"/>
            <a:ext cx="1333297" cy="55576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Quality Bone Broth - Shipped Frozen Straight To You - Brodo Broth Co™">
            <a:extLst>
              <a:ext uri="{FF2B5EF4-FFF2-40B4-BE49-F238E27FC236}">
                <a16:creationId xmlns:a16="http://schemas.microsoft.com/office/drawing/2014/main" id="{7521A813-35EE-45A0-7CA2-FD97C632ECE7}"/>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255032" y="6013730"/>
            <a:ext cx="1300095" cy="35748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descr="VCMI: The Avoidable Crisis of Food Waste by Martin Gooch">
            <a:extLst>
              <a:ext uri="{FF2B5EF4-FFF2-40B4-BE49-F238E27FC236}">
                <a16:creationId xmlns:a16="http://schemas.microsoft.com/office/drawing/2014/main" id="{40F752C4-A5B2-5BCF-CB4D-49FB8261BE53}"/>
              </a:ext>
            </a:extLst>
          </p:cNvPr>
          <p:cNvPicPr>
            <a:picLocks noChangeAspect="1" noChangeArrowheads="1"/>
          </p:cNvPicPr>
          <p:nvPr/>
        </p:nvPicPr>
        <p:blipFill rotWithShape="1">
          <a:blip r:embed="rId31">
            <a:extLst>
              <a:ext uri="{28A0092B-C50C-407E-A947-70E740481C1C}">
                <a14:useLocalDpi xmlns:a14="http://schemas.microsoft.com/office/drawing/2010/main" val="0"/>
              </a:ext>
            </a:extLst>
          </a:blip>
          <a:srcRect t="-1" r="73968" b="24884"/>
          <a:stretch/>
        </p:blipFill>
        <p:spPr bwMode="auto">
          <a:xfrm>
            <a:off x="9361345" y="4440810"/>
            <a:ext cx="1081631" cy="5462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Fifth Season | Produce Market Guide">
            <a:extLst>
              <a:ext uri="{FF2B5EF4-FFF2-40B4-BE49-F238E27FC236}">
                <a16:creationId xmlns:a16="http://schemas.microsoft.com/office/drawing/2014/main" id="{9DC97638-7172-A969-2480-77BF84B88F0E}"/>
              </a:ext>
            </a:extLst>
          </p:cNvPr>
          <p:cNvPicPr>
            <a:picLocks noChangeAspect="1" noChangeArrowheads="1"/>
          </p:cNvPicPr>
          <p:nvPr/>
        </p:nvPicPr>
        <p:blipFill rotWithShape="1">
          <a:blip r:embed="rId32">
            <a:extLst>
              <a:ext uri="{28A0092B-C50C-407E-A947-70E740481C1C}">
                <a14:useLocalDpi xmlns:a14="http://schemas.microsoft.com/office/drawing/2010/main" val="0"/>
              </a:ext>
            </a:extLst>
          </a:blip>
          <a:srcRect l="14124" t="28580" r="11007" b="34870"/>
          <a:stretch/>
        </p:blipFill>
        <p:spPr bwMode="auto">
          <a:xfrm>
            <a:off x="4030850" y="4750039"/>
            <a:ext cx="1195790" cy="5837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161244B4-8EB7-FC75-0AFE-6DE0BB2547E6}"/>
              </a:ext>
            </a:extLst>
          </p:cNvPr>
          <p:cNvPicPr>
            <a:picLocks noChangeAspect="1"/>
          </p:cNvPicPr>
          <p:nvPr/>
        </p:nvPicPr>
        <p:blipFill>
          <a:blip r:embed="rId33"/>
          <a:stretch>
            <a:fillRect/>
          </a:stretch>
        </p:blipFill>
        <p:spPr>
          <a:xfrm>
            <a:off x="10793566" y="128335"/>
            <a:ext cx="1159166" cy="1153837"/>
          </a:xfrm>
          <a:prstGeom prst="rect">
            <a:avLst/>
          </a:prstGeom>
        </p:spPr>
      </p:pic>
      <p:pic>
        <p:nvPicPr>
          <p:cNvPr id="1026" name="Picture 2" descr="ButcherBox - Home | Facebook">
            <a:extLst>
              <a:ext uri="{FF2B5EF4-FFF2-40B4-BE49-F238E27FC236}">
                <a16:creationId xmlns:a16="http://schemas.microsoft.com/office/drawing/2014/main" id="{3D0FCBA0-B81A-1666-7F0A-EF2843EF8E5D}"/>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440193" y="5166655"/>
            <a:ext cx="757703" cy="757703"/>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1">
            <a:extLst>
              <a:ext uri="{FF2B5EF4-FFF2-40B4-BE49-F238E27FC236}">
                <a16:creationId xmlns:a16="http://schemas.microsoft.com/office/drawing/2014/main" id="{DF6F4986-462D-E221-2BB3-742BD077A885}"/>
              </a:ext>
            </a:extLst>
          </p:cNvPr>
          <p:cNvSpPr>
            <a:spLocks noGrp="1"/>
          </p:cNvSpPr>
          <p:nvPr>
            <p:ph type="sldNum" sz="quarter" idx="11"/>
          </p:nvPr>
        </p:nvSpPr>
        <p:spPr>
          <a:xfrm>
            <a:off x="10817352" y="6574536"/>
            <a:ext cx="847406" cy="362428"/>
          </a:xfrm>
        </p:spPr>
        <p:txBody>
          <a:bodyPr/>
          <a:lstStyle/>
          <a:p>
            <a:fld id="{908AFF50-F27B-4B8C-9AC2-301204B63991}" type="slidenum">
              <a:rPr lang="en-US" smtClean="0"/>
              <a:t>4</a:t>
            </a:fld>
            <a:endParaRPr lang="en-US" dirty="0"/>
          </a:p>
        </p:txBody>
      </p:sp>
      <p:sp>
        <p:nvSpPr>
          <p:cNvPr id="19" name="Footer Placeholder 18">
            <a:extLst>
              <a:ext uri="{FF2B5EF4-FFF2-40B4-BE49-F238E27FC236}">
                <a16:creationId xmlns:a16="http://schemas.microsoft.com/office/drawing/2014/main" id="{672EF67A-31AA-40B7-1E71-E451907DE664}"/>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560015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A822FA1-5CBB-79E4-7D68-22A0C677E10C}"/>
              </a:ext>
            </a:extLst>
          </p:cNvPr>
          <p:cNvGraphicFramePr/>
          <p:nvPr>
            <p:extLst>
              <p:ext uri="{D42A27DB-BD31-4B8C-83A1-F6EECF244321}">
                <p14:modId xmlns:p14="http://schemas.microsoft.com/office/powerpoint/2010/main" val="2770424320"/>
              </p:ext>
            </p:extLst>
          </p:nvPr>
        </p:nvGraphicFramePr>
        <p:xfrm>
          <a:off x="839482" y="910059"/>
          <a:ext cx="11352518" cy="56000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C469A283-3964-40B4-AAA1-C4B335C696C5}"/>
              </a:ext>
            </a:extLst>
          </p:cNvPr>
          <p:cNvSpPr>
            <a:spLocks noGrp="1"/>
          </p:cNvSpPr>
          <p:nvPr>
            <p:ph type="title"/>
          </p:nvPr>
        </p:nvSpPr>
        <p:spPr>
          <a:xfrm>
            <a:off x="239267" y="300584"/>
            <a:ext cx="6062061" cy="744219"/>
          </a:xfrm>
        </p:spPr>
        <p:txBody>
          <a:bodyPr>
            <a:noAutofit/>
          </a:bodyPr>
          <a:lstStyle/>
          <a:p>
            <a:r>
              <a:rPr lang="en-US" dirty="0">
                <a:solidFill>
                  <a:srgbClr val="1D5AB3"/>
                </a:solidFill>
                <a:effectLst>
                  <a:outerShdw blurRad="38100" dist="38100" dir="2700000" algn="tl">
                    <a:srgbClr val="000000">
                      <a:alpha val="43137"/>
                    </a:srgbClr>
                  </a:outerShdw>
                </a:effectLst>
              </a:rPr>
              <a:t>DISPOSAL  </a:t>
            </a:r>
            <a:br>
              <a:rPr lang="en-US" dirty="0">
                <a:solidFill>
                  <a:srgbClr val="1D5AB3"/>
                </a:solidFill>
                <a:effectLst>
                  <a:outerShdw blurRad="38100" dist="38100" dir="2700000" algn="tl">
                    <a:srgbClr val="000000">
                      <a:alpha val="43137"/>
                    </a:srgbClr>
                  </a:outerShdw>
                </a:effectLst>
              </a:rPr>
            </a:br>
            <a:r>
              <a:rPr lang="en-US" b="1" dirty="0">
                <a:solidFill>
                  <a:schemeClr val="tx1"/>
                </a:solidFill>
                <a:effectLst>
                  <a:outerShdw blurRad="38100" dist="38100" dir="2700000" algn="tl">
                    <a:srgbClr val="000000">
                      <a:alpha val="43137"/>
                    </a:srgbClr>
                  </a:outerShdw>
                </a:effectLst>
              </a:rPr>
              <a:t>Recyclable</a:t>
            </a:r>
          </a:p>
        </p:txBody>
      </p:sp>
      <p:sp>
        <p:nvSpPr>
          <p:cNvPr id="11" name="TextBox 10">
            <a:extLst>
              <a:ext uri="{FF2B5EF4-FFF2-40B4-BE49-F238E27FC236}">
                <a16:creationId xmlns:a16="http://schemas.microsoft.com/office/drawing/2014/main" id="{AC998BF2-F740-C5F8-55DA-A3A61C01E568}"/>
              </a:ext>
            </a:extLst>
          </p:cNvPr>
          <p:cNvSpPr txBox="1"/>
          <p:nvPr/>
        </p:nvSpPr>
        <p:spPr>
          <a:xfrm>
            <a:off x="207416" y="1572525"/>
            <a:ext cx="6093912" cy="1569660"/>
          </a:xfrm>
          <a:prstGeom prst="rect">
            <a:avLst/>
          </a:prstGeom>
          <a:noFill/>
        </p:spPr>
        <p:txBody>
          <a:bodyPr wrap="square">
            <a:spAutoFit/>
          </a:bodyPr>
          <a:lstStyle/>
          <a:p>
            <a:r>
              <a:rPr lang="en-US" sz="3200" dirty="0">
                <a:effectLst>
                  <a:outerShdw blurRad="38100" dist="38100" dir="2700000" algn="tl">
                    <a:srgbClr val="000000">
                      <a:alpha val="43137"/>
                    </a:srgbClr>
                  </a:outerShdw>
                </a:effectLst>
              </a:rPr>
              <a:t>Many ways to achieve recyclable packaging</a:t>
            </a:r>
          </a:p>
          <a:p>
            <a:r>
              <a:rPr lang="en-US" sz="3200" u="sng" dirty="0">
                <a:effectLst>
                  <a:outerShdw blurRad="38100" dist="38100" dir="2700000" algn="tl">
                    <a:srgbClr val="000000">
                      <a:alpha val="43137"/>
                    </a:srgbClr>
                  </a:outerShdw>
                </a:effectLst>
              </a:rPr>
              <a:t>Verified</a:t>
            </a:r>
            <a:r>
              <a:rPr lang="en-US" sz="3200" dirty="0">
                <a:effectLst>
                  <a:outerShdw blurRad="38100" dist="38100" dir="2700000" algn="tl">
                    <a:srgbClr val="000000">
                      <a:alpha val="43137"/>
                    </a:srgbClr>
                  </a:outerShdw>
                </a:effectLst>
              </a:rPr>
              <a:t> as recyclable</a:t>
            </a:r>
          </a:p>
        </p:txBody>
      </p:sp>
      <p:sp>
        <p:nvSpPr>
          <p:cNvPr id="3" name="Footer Placeholder 2">
            <a:extLst>
              <a:ext uri="{FF2B5EF4-FFF2-40B4-BE49-F238E27FC236}">
                <a16:creationId xmlns:a16="http://schemas.microsoft.com/office/drawing/2014/main" id="{ED5B8739-C388-8A37-4213-136AD34A48E2}"/>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
        <p:nvSpPr>
          <p:cNvPr id="9" name="Slide Number Placeholder 13">
            <a:extLst>
              <a:ext uri="{FF2B5EF4-FFF2-40B4-BE49-F238E27FC236}">
                <a16:creationId xmlns:a16="http://schemas.microsoft.com/office/drawing/2014/main" id="{3DD82149-0D12-7668-86E8-DF858D509ACC}"/>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40</a:t>
            </a:fld>
            <a:endParaRPr lang="en-US" dirty="0"/>
          </a:p>
        </p:txBody>
      </p:sp>
      <p:sp>
        <p:nvSpPr>
          <p:cNvPr id="13" name="Circle: Hollow 12">
            <a:extLst>
              <a:ext uri="{FF2B5EF4-FFF2-40B4-BE49-F238E27FC236}">
                <a16:creationId xmlns:a16="http://schemas.microsoft.com/office/drawing/2014/main" id="{EA033D6C-D066-7BE3-5BB6-5F5BD3DD5278}"/>
              </a:ext>
            </a:extLst>
          </p:cNvPr>
          <p:cNvSpPr/>
          <p:nvPr/>
        </p:nvSpPr>
        <p:spPr>
          <a:xfrm>
            <a:off x="4884126" y="3652396"/>
            <a:ext cx="313740" cy="314315"/>
          </a:xfrm>
          <a:prstGeom prst="donut">
            <a:avLst>
              <a:gd name="adj" fmla="val 746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Circle: Hollow 14">
            <a:extLst>
              <a:ext uri="{FF2B5EF4-FFF2-40B4-BE49-F238E27FC236}">
                <a16:creationId xmlns:a16="http://schemas.microsoft.com/office/drawing/2014/main" id="{6D8CC701-D424-3605-150A-61B4B7762013}"/>
              </a:ext>
            </a:extLst>
          </p:cNvPr>
          <p:cNvSpPr/>
          <p:nvPr/>
        </p:nvSpPr>
        <p:spPr>
          <a:xfrm>
            <a:off x="3188984" y="3855509"/>
            <a:ext cx="848807" cy="822956"/>
          </a:xfrm>
          <a:prstGeom prst="donut">
            <a:avLst>
              <a:gd name="adj" fmla="val 746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Circle: Hollow 17">
            <a:extLst>
              <a:ext uri="{FF2B5EF4-FFF2-40B4-BE49-F238E27FC236}">
                <a16:creationId xmlns:a16="http://schemas.microsoft.com/office/drawing/2014/main" id="{4EA68BBC-B770-A620-90E8-8B325E8443FD}"/>
              </a:ext>
            </a:extLst>
          </p:cNvPr>
          <p:cNvSpPr/>
          <p:nvPr/>
        </p:nvSpPr>
        <p:spPr>
          <a:xfrm>
            <a:off x="4668994" y="2351535"/>
            <a:ext cx="217819" cy="217281"/>
          </a:xfrm>
          <a:prstGeom prst="donut">
            <a:avLst>
              <a:gd name="adj" fmla="val 746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Circle: Hollow 18">
            <a:extLst>
              <a:ext uri="{FF2B5EF4-FFF2-40B4-BE49-F238E27FC236}">
                <a16:creationId xmlns:a16="http://schemas.microsoft.com/office/drawing/2014/main" id="{C4E1BC9A-D742-5B0F-B358-32156BB2AA77}"/>
              </a:ext>
            </a:extLst>
          </p:cNvPr>
          <p:cNvSpPr/>
          <p:nvPr/>
        </p:nvSpPr>
        <p:spPr>
          <a:xfrm>
            <a:off x="8012157" y="4523704"/>
            <a:ext cx="587606" cy="587444"/>
          </a:xfrm>
          <a:prstGeom prst="donut">
            <a:avLst>
              <a:gd name="adj" fmla="val 746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Tree>
    <p:extLst>
      <p:ext uri="{BB962C8B-B14F-4D97-AF65-F5344CB8AC3E}">
        <p14:creationId xmlns:p14="http://schemas.microsoft.com/office/powerpoint/2010/main" val="3043405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9A283-3964-40B4-AAA1-C4B335C696C5}"/>
              </a:ext>
            </a:extLst>
          </p:cNvPr>
          <p:cNvSpPr>
            <a:spLocks noGrp="1"/>
          </p:cNvSpPr>
          <p:nvPr>
            <p:ph type="title"/>
          </p:nvPr>
        </p:nvSpPr>
        <p:spPr/>
        <p:txBody>
          <a:bodyPr>
            <a:noAutofit/>
          </a:bodyPr>
          <a:lstStyle/>
          <a:p>
            <a:r>
              <a:rPr lang="en-US" dirty="0">
                <a:solidFill>
                  <a:srgbClr val="1D5AB3"/>
                </a:solidFill>
                <a:effectLst>
                  <a:outerShdw blurRad="38100" dist="38100" dir="2700000" algn="tl">
                    <a:srgbClr val="000000">
                      <a:alpha val="43137"/>
                    </a:srgbClr>
                  </a:outerShdw>
                </a:effectLst>
              </a:rPr>
              <a:t>DISPOSAL  </a:t>
            </a:r>
            <a:br>
              <a:rPr lang="en-US" dirty="0">
                <a:solidFill>
                  <a:schemeClr val="accent6">
                    <a:lumMod val="50000"/>
                  </a:schemeClr>
                </a:solidFill>
                <a:effectLst>
                  <a:outerShdw blurRad="38100" dist="38100" dir="2700000" algn="tl">
                    <a:srgbClr val="000000">
                      <a:alpha val="43137"/>
                    </a:srgbClr>
                  </a:outerShdw>
                </a:effectLst>
              </a:rPr>
            </a:br>
            <a:r>
              <a:rPr lang="en-US" sz="2600" b="1" dirty="0">
                <a:solidFill>
                  <a:schemeClr val="tx1"/>
                </a:solidFill>
                <a:effectLst>
                  <a:outerShdw blurRad="38100" dist="38100" dir="2700000" algn="tl">
                    <a:srgbClr val="000000">
                      <a:alpha val="43137"/>
                    </a:srgbClr>
                  </a:outerShdw>
                </a:effectLst>
              </a:rPr>
              <a:t>Recycle Ready and SDO Recyclable Film have Untapped </a:t>
            </a:r>
            <a:r>
              <a:rPr lang="en-US" sz="2600" b="1" dirty="0">
                <a:solidFill>
                  <a:schemeClr val="tx1"/>
                </a:solidFill>
              </a:rPr>
              <a:t>P</a:t>
            </a:r>
            <a:r>
              <a:rPr lang="en-US" sz="2600" b="1" dirty="0">
                <a:solidFill>
                  <a:schemeClr val="tx1"/>
                </a:solidFill>
                <a:effectLst>
                  <a:outerShdw blurRad="38100" dist="38100" dir="2700000" algn="tl">
                    <a:srgbClr val="000000">
                      <a:alpha val="43137"/>
                    </a:srgbClr>
                  </a:outerShdw>
                </a:effectLst>
              </a:rPr>
              <a:t>otential in Candy</a:t>
            </a:r>
          </a:p>
        </p:txBody>
      </p:sp>
      <p:pic>
        <p:nvPicPr>
          <p:cNvPr id="7" name="Picture 6">
            <a:extLst>
              <a:ext uri="{FF2B5EF4-FFF2-40B4-BE49-F238E27FC236}">
                <a16:creationId xmlns:a16="http://schemas.microsoft.com/office/drawing/2014/main" id="{52BC9713-CC08-DDCF-639A-5C1BD45F3C08}"/>
              </a:ext>
            </a:extLst>
          </p:cNvPr>
          <p:cNvPicPr>
            <a:picLocks noChangeAspect="1"/>
          </p:cNvPicPr>
          <p:nvPr/>
        </p:nvPicPr>
        <p:blipFill>
          <a:blip r:embed="rId3"/>
          <a:stretch>
            <a:fillRect/>
          </a:stretch>
        </p:blipFill>
        <p:spPr>
          <a:xfrm>
            <a:off x="177423" y="1586444"/>
            <a:ext cx="6031256" cy="4300061"/>
          </a:xfrm>
          <a:prstGeom prst="rect">
            <a:avLst/>
          </a:prstGeom>
          <a:ln>
            <a:noFill/>
          </a:ln>
          <a:effectLst>
            <a:outerShdw blurRad="292100" dist="139700" dir="2700000" algn="tl" rotWithShape="0">
              <a:srgbClr val="333333">
                <a:alpha val="65000"/>
              </a:srgbClr>
            </a:outerShdw>
          </a:effectLst>
        </p:spPr>
      </p:pic>
      <p:pic>
        <p:nvPicPr>
          <p:cNvPr id="1026" name="Picture 2" descr="Nature ValleyTM Launches First-Ever Store Drop-Off Recyclable Snack Bar  Wrapper | Business Wire">
            <a:extLst>
              <a:ext uri="{FF2B5EF4-FFF2-40B4-BE49-F238E27FC236}">
                <a16:creationId xmlns:a16="http://schemas.microsoft.com/office/drawing/2014/main" id="{EF2C0020-2B14-C486-F9AA-DCEAFF462E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5767" y="1761694"/>
            <a:ext cx="4917754" cy="20050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Store Drop-Off - How2Recycle">
            <a:extLst>
              <a:ext uri="{FF2B5EF4-FFF2-40B4-BE49-F238E27FC236}">
                <a16:creationId xmlns:a16="http://schemas.microsoft.com/office/drawing/2014/main" id="{2B7FB745-21DA-B9B8-847E-90A02119913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7555"/>
          <a:stretch/>
        </p:blipFill>
        <p:spPr bwMode="auto">
          <a:xfrm rot="20988363">
            <a:off x="7535857" y="3665623"/>
            <a:ext cx="1438288" cy="21956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2284A10F-2FDD-3FD7-7620-BADD0402AA1E}"/>
              </a:ext>
            </a:extLst>
          </p:cNvPr>
          <p:cNvPicPr>
            <a:picLocks noChangeAspect="1"/>
          </p:cNvPicPr>
          <p:nvPr/>
        </p:nvPicPr>
        <p:blipFill rotWithShape="1">
          <a:blip r:embed="rId6"/>
          <a:srcRect r="65144" b="9364"/>
          <a:stretch/>
        </p:blipFill>
        <p:spPr>
          <a:xfrm rot="410033">
            <a:off x="8977875" y="3569371"/>
            <a:ext cx="1919112" cy="2838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Footer Placeholder 3">
            <a:extLst>
              <a:ext uri="{FF2B5EF4-FFF2-40B4-BE49-F238E27FC236}">
                <a16:creationId xmlns:a16="http://schemas.microsoft.com/office/drawing/2014/main" id="{F9504497-079B-01DD-CA85-B0B07422CD35}"/>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
        <p:nvSpPr>
          <p:cNvPr id="6" name="Slide Number Placeholder 13">
            <a:extLst>
              <a:ext uri="{FF2B5EF4-FFF2-40B4-BE49-F238E27FC236}">
                <a16:creationId xmlns:a16="http://schemas.microsoft.com/office/drawing/2014/main" id="{5B414126-874B-FBA3-3B3A-3441E54D6D13}"/>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41</a:t>
            </a:fld>
            <a:endParaRPr lang="en-US" dirty="0"/>
          </a:p>
        </p:txBody>
      </p:sp>
    </p:spTree>
    <p:extLst>
      <p:ext uri="{BB962C8B-B14F-4D97-AF65-F5344CB8AC3E}">
        <p14:creationId xmlns:p14="http://schemas.microsoft.com/office/powerpoint/2010/main" val="19011653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9A283-3964-40B4-AAA1-C4B335C696C5}"/>
              </a:ext>
            </a:extLst>
          </p:cNvPr>
          <p:cNvSpPr>
            <a:spLocks noGrp="1"/>
          </p:cNvSpPr>
          <p:nvPr>
            <p:ph type="title"/>
          </p:nvPr>
        </p:nvSpPr>
        <p:spPr/>
        <p:txBody>
          <a:bodyPr>
            <a:noAutofit/>
          </a:bodyPr>
          <a:lstStyle/>
          <a:p>
            <a:r>
              <a:rPr lang="en-US" dirty="0">
                <a:solidFill>
                  <a:srgbClr val="1D5AB3"/>
                </a:solidFill>
                <a:effectLst>
                  <a:outerShdw blurRad="38100" dist="38100" dir="2700000" algn="tl">
                    <a:srgbClr val="000000">
                      <a:alpha val="43137"/>
                    </a:srgbClr>
                  </a:outerShdw>
                </a:effectLst>
              </a:rPr>
              <a:t>DISPOSAL  </a:t>
            </a:r>
            <a:br>
              <a:rPr lang="en-US" dirty="0">
                <a:solidFill>
                  <a:schemeClr val="accent6">
                    <a:lumMod val="50000"/>
                  </a:schemeClr>
                </a:solidFill>
                <a:effectLst>
                  <a:outerShdw blurRad="38100" dist="38100" dir="2700000" algn="tl">
                    <a:srgbClr val="000000">
                      <a:alpha val="43137"/>
                    </a:srgbClr>
                  </a:outerShdw>
                </a:effectLst>
              </a:rPr>
            </a:br>
            <a:r>
              <a:rPr lang="en-US" b="1" dirty="0">
                <a:solidFill>
                  <a:schemeClr val="tx1"/>
                </a:solidFill>
                <a:effectLst>
                  <a:outerShdw blurRad="38100" dist="38100" dir="2700000" algn="tl">
                    <a:srgbClr val="000000">
                      <a:alpha val="43137"/>
                    </a:srgbClr>
                  </a:outerShdw>
                </a:effectLst>
              </a:rPr>
              <a:t>Recycle ready</a:t>
            </a:r>
          </a:p>
        </p:txBody>
      </p:sp>
      <p:sp>
        <p:nvSpPr>
          <p:cNvPr id="6" name="Rectangle 5">
            <a:extLst>
              <a:ext uri="{FF2B5EF4-FFF2-40B4-BE49-F238E27FC236}">
                <a16:creationId xmlns:a16="http://schemas.microsoft.com/office/drawing/2014/main" id="{96453D74-4DB6-4EB2-B54F-FC3CB64168A5}"/>
              </a:ext>
            </a:extLst>
          </p:cNvPr>
          <p:cNvSpPr/>
          <p:nvPr/>
        </p:nvSpPr>
        <p:spPr>
          <a:xfrm>
            <a:off x="329572" y="1577755"/>
            <a:ext cx="11184649" cy="800219"/>
          </a:xfrm>
          <a:prstGeom prst="rect">
            <a:avLst/>
          </a:prstGeom>
        </p:spPr>
        <p:txBody>
          <a:bodyPr wrap="square">
            <a:spAutoFit/>
          </a:bodyPr>
          <a:lstStyle/>
          <a:p>
            <a:r>
              <a:rPr lang="en-US" sz="2800" b="1" dirty="0"/>
              <a:t>Recycle Ready matures to SDO – StoreDropOff Recycling</a:t>
            </a:r>
          </a:p>
          <a:p>
            <a:endParaRPr lang="en-US" dirty="0">
              <a:solidFill>
                <a:srgbClr val="444444"/>
              </a:solidFill>
            </a:endParaRPr>
          </a:p>
        </p:txBody>
      </p:sp>
      <p:sp>
        <p:nvSpPr>
          <p:cNvPr id="4" name="TextBox 3">
            <a:extLst>
              <a:ext uri="{FF2B5EF4-FFF2-40B4-BE49-F238E27FC236}">
                <a16:creationId xmlns:a16="http://schemas.microsoft.com/office/drawing/2014/main" id="{41F39EA2-C16D-0795-631B-D6174FCCE83A}"/>
              </a:ext>
            </a:extLst>
          </p:cNvPr>
          <p:cNvSpPr txBox="1"/>
          <p:nvPr/>
        </p:nvSpPr>
        <p:spPr>
          <a:xfrm>
            <a:off x="329572" y="4687349"/>
            <a:ext cx="7154070" cy="1569660"/>
          </a:xfrm>
          <a:prstGeom prst="rect">
            <a:avLst/>
          </a:prstGeom>
          <a:noFill/>
        </p:spPr>
        <p:txBody>
          <a:bodyPr wrap="square">
            <a:spAutoFit/>
          </a:bodyPr>
          <a:lstStyle/>
          <a:p>
            <a:pPr marL="0" marR="0">
              <a:spcBef>
                <a:spcPts val="0"/>
              </a:spcBef>
              <a:spcAft>
                <a:spcPts val="0"/>
              </a:spcAft>
            </a:pPr>
            <a:r>
              <a:rPr lang="en-US" sz="2400" b="1" dirty="0">
                <a:solidFill>
                  <a:srgbClr val="F06F30"/>
                </a:solidFill>
                <a:effectLst/>
                <a:latin typeface="Arial Narrow" panose="020B0606020202030204" pitchFamily="34" charset="0"/>
                <a:ea typeface="Times New Roman" panose="02020603050405020304" pitchFamily="18" charset="0"/>
                <a:cs typeface="Calibri" panose="020F0502020204030204" pitchFamily="34" charset="0"/>
              </a:rPr>
              <a:t>Separable and beautiful</a:t>
            </a:r>
          </a:p>
          <a:p>
            <a:pPr marL="0" marR="0">
              <a:spcBef>
                <a:spcPts val="0"/>
              </a:spcBef>
              <a:spcAft>
                <a:spcPts val="0"/>
              </a:spcAft>
            </a:pPr>
            <a:r>
              <a:rPr lang="en-US" sz="2400" dirty="0">
                <a:solidFill>
                  <a:srgbClr val="000000"/>
                </a:solidFill>
                <a:effectLst/>
                <a:latin typeface="Arial Narrow" panose="020B0606020202030204" pitchFamily="34" charset="0"/>
                <a:ea typeface="Times New Roman" panose="02020603050405020304" pitchFamily="18" charset="0"/>
                <a:cs typeface="Calibri" panose="020F0502020204030204" pitchFamily="34" charset="0"/>
              </a:rPr>
              <a:t>The guilloche pattern was magnified and enhanced with an array of oval punctures arranged as if a part of some stretched and distorted fabric. Die cut allows the foil to show through</a:t>
            </a:r>
            <a:endParaRPr lang="en-US" sz="2800" dirty="0">
              <a:effectLst/>
              <a:latin typeface="Arial Narrow" panose="020B0606020202030204" pitchFamily="34" charset="0"/>
              <a:ea typeface="DengXian" panose="02010600030101010101" pitchFamily="2" charset="-122"/>
              <a:cs typeface="Arial" panose="020B0604020202020204" pitchFamily="34" charset="0"/>
            </a:endParaRPr>
          </a:p>
        </p:txBody>
      </p:sp>
      <p:pic>
        <p:nvPicPr>
          <p:cNvPr id="7" name="Picture 6" descr="A picture containing text&#10;&#10;Description automatically generated">
            <a:extLst>
              <a:ext uri="{FF2B5EF4-FFF2-40B4-BE49-F238E27FC236}">
                <a16:creationId xmlns:a16="http://schemas.microsoft.com/office/drawing/2014/main" id="{E74A2234-A59B-B7E9-C5ED-30F92B072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855591">
            <a:off x="329572" y="2412210"/>
            <a:ext cx="3075302" cy="19161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Text, letter&#10;&#10;Description automatically generated">
            <a:extLst>
              <a:ext uri="{FF2B5EF4-FFF2-40B4-BE49-F238E27FC236}">
                <a16:creationId xmlns:a16="http://schemas.microsoft.com/office/drawing/2014/main" id="{177646F1-29A4-E756-90E2-C001040C0A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88076">
            <a:off x="3234157" y="2535770"/>
            <a:ext cx="3177764" cy="19688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picture containing text, several, stack&#10;&#10;Description automatically generated">
            <a:extLst>
              <a:ext uri="{FF2B5EF4-FFF2-40B4-BE49-F238E27FC236}">
                <a16:creationId xmlns:a16="http://schemas.microsoft.com/office/drawing/2014/main" id="{9D2EC4D4-2613-D9E5-4A59-9EE4030416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0777" y="3489915"/>
            <a:ext cx="3150551" cy="19822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13535D4E-EEBD-E3CE-0331-7E04DF716D5D}"/>
              </a:ext>
            </a:extLst>
          </p:cNvPr>
          <p:cNvSpPr txBox="1"/>
          <p:nvPr/>
        </p:nvSpPr>
        <p:spPr>
          <a:xfrm>
            <a:off x="8523178" y="2661559"/>
            <a:ext cx="3150551" cy="461665"/>
          </a:xfrm>
          <a:prstGeom prst="rect">
            <a:avLst/>
          </a:prstGeom>
          <a:noFill/>
        </p:spPr>
        <p:txBody>
          <a:bodyPr wrap="square">
            <a:spAutoFit/>
          </a:bodyPr>
          <a:lstStyle/>
          <a:p>
            <a:r>
              <a:rPr lang="en-US" sz="2400" b="1" dirty="0">
                <a:solidFill>
                  <a:srgbClr val="F06F30"/>
                </a:solidFill>
                <a:effectLst/>
                <a:latin typeface="Arial Narrow" panose="020B0606020202030204" pitchFamily="34" charset="0"/>
                <a:ea typeface="DengXian" panose="02010600030101010101" pitchFamily="2" charset="-122"/>
                <a:cs typeface="Arial" panose="020B0604020202020204" pitchFamily="34" charset="0"/>
              </a:rPr>
              <a:t>PET bag with paper top</a:t>
            </a:r>
            <a:endParaRPr lang="en-US" sz="2400" b="1" dirty="0">
              <a:solidFill>
                <a:srgbClr val="F06F30"/>
              </a:solidFill>
              <a:latin typeface="Arial Narrow" panose="020B0606020202030204" pitchFamily="34" charset="0"/>
            </a:endParaRPr>
          </a:p>
        </p:txBody>
      </p:sp>
      <p:sp>
        <p:nvSpPr>
          <p:cNvPr id="3" name="Footer Placeholder 2">
            <a:extLst>
              <a:ext uri="{FF2B5EF4-FFF2-40B4-BE49-F238E27FC236}">
                <a16:creationId xmlns:a16="http://schemas.microsoft.com/office/drawing/2014/main" id="{96F46D25-6F9E-F5F2-EF1B-42388D99B1E9}"/>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
        <p:nvSpPr>
          <p:cNvPr id="12" name="Slide Number Placeholder 13">
            <a:extLst>
              <a:ext uri="{FF2B5EF4-FFF2-40B4-BE49-F238E27FC236}">
                <a16:creationId xmlns:a16="http://schemas.microsoft.com/office/drawing/2014/main" id="{AE423C2D-FC7E-0EF0-BAB3-DF2C8DC54A7F}"/>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42</a:t>
            </a:fld>
            <a:endParaRPr lang="en-US" dirty="0"/>
          </a:p>
        </p:txBody>
      </p:sp>
    </p:spTree>
    <p:extLst>
      <p:ext uri="{BB962C8B-B14F-4D97-AF65-F5344CB8AC3E}">
        <p14:creationId xmlns:p14="http://schemas.microsoft.com/office/powerpoint/2010/main" val="35783010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52D0BEB2-1A56-4D58-970C-F9225225F5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6450" y="43586"/>
            <a:ext cx="6299200" cy="6299200"/>
          </a:xfrm>
          <a:prstGeom prst="rect">
            <a:avLst/>
          </a:prstGeom>
        </p:spPr>
      </p:pic>
      <p:sp>
        <p:nvSpPr>
          <p:cNvPr id="9" name="Text Placeholder 1">
            <a:extLst>
              <a:ext uri="{FF2B5EF4-FFF2-40B4-BE49-F238E27FC236}">
                <a16:creationId xmlns:a16="http://schemas.microsoft.com/office/drawing/2014/main" id="{D49AEC44-F4AF-4924-A6F6-6DD55B380E3B}"/>
              </a:ext>
            </a:extLst>
          </p:cNvPr>
          <p:cNvSpPr txBox="1">
            <a:spLocks/>
          </p:cNvSpPr>
          <p:nvPr/>
        </p:nvSpPr>
        <p:spPr>
          <a:xfrm>
            <a:off x="260680" y="1670104"/>
            <a:ext cx="5418225" cy="214547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Sustainability is dependent on transport from use to reuse</a:t>
            </a:r>
            <a:endParaRPr lang="en-US" sz="2400" dirty="0"/>
          </a:p>
          <a:p>
            <a:r>
              <a:rPr lang="en-US" sz="2000" dirty="0"/>
              <a:t>Just Salad is more sustainable </a:t>
            </a:r>
          </a:p>
          <a:p>
            <a:r>
              <a:rPr lang="en-US" sz="2000" dirty="0"/>
              <a:t>OZZI is more sustainable </a:t>
            </a:r>
          </a:p>
          <a:p>
            <a:r>
              <a:rPr lang="en-US" sz="2000" dirty="0"/>
              <a:t>TerraCycle or Loop system is </a:t>
            </a:r>
            <a:r>
              <a:rPr lang="en-US" sz="2000" u="sng" dirty="0"/>
              <a:t>not</a:t>
            </a:r>
            <a:r>
              <a:rPr lang="en-US" sz="2000" dirty="0"/>
              <a:t> more sustainable than current packaging unless within 100 miles</a:t>
            </a:r>
            <a:endParaRPr lang="en-US" sz="2000" dirty="0">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EEB67129-53CA-9F5E-1016-7DFF41BD4033}"/>
              </a:ext>
            </a:extLst>
          </p:cNvPr>
          <p:cNvSpPr>
            <a:spLocks noGrp="1"/>
          </p:cNvSpPr>
          <p:nvPr>
            <p:ph type="title"/>
          </p:nvPr>
        </p:nvSpPr>
        <p:spPr>
          <a:xfrm>
            <a:off x="237744" y="300584"/>
            <a:ext cx="4791075" cy="744219"/>
          </a:xfrm>
        </p:spPr>
        <p:txBody>
          <a:bodyPr/>
          <a:lstStyle/>
          <a:p>
            <a:r>
              <a:rPr lang="en-US" dirty="0">
                <a:solidFill>
                  <a:srgbClr val="1D5AB3"/>
                </a:solidFill>
                <a:effectLst>
                  <a:outerShdw blurRad="38100" dist="38100" dir="2700000" algn="tl">
                    <a:srgbClr val="000000">
                      <a:alpha val="43137"/>
                    </a:srgbClr>
                  </a:outerShdw>
                </a:effectLst>
              </a:rPr>
              <a:t>DISPOSAL  </a:t>
            </a:r>
            <a:br>
              <a:rPr lang="en-US"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Reusable Packaging </a:t>
            </a:r>
          </a:p>
        </p:txBody>
      </p:sp>
      <p:pic>
        <p:nvPicPr>
          <p:cNvPr id="3" name="Picture 2">
            <a:extLst>
              <a:ext uri="{FF2B5EF4-FFF2-40B4-BE49-F238E27FC236}">
                <a16:creationId xmlns:a16="http://schemas.microsoft.com/office/drawing/2014/main" id="{AAB88F7D-D3BC-A01A-97F3-A51A6ADD5CEB}"/>
              </a:ext>
            </a:extLst>
          </p:cNvPr>
          <p:cNvPicPr>
            <a:picLocks noChangeAspect="1"/>
          </p:cNvPicPr>
          <p:nvPr/>
        </p:nvPicPr>
        <p:blipFill rotWithShape="1">
          <a:blip r:embed="rId4">
            <a:extLst>
              <a:ext uri="{28A0092B-C50C-407E-A947-70E740481C1C}">
                <a14:useLocalDpi xmlns:a14="http://schemas.microsoft.com/office/drawing/2010/main" val="0"/>
              </a:ext>
            </a:extLst>
          </a:blip>
          <a:srcRect l="51112" t="44982" r="20722" b="8667"/>
          <a:stretch/>
        </p:blipFill>
        <p:spPr>
          <a:xfrm>
            <a:off x="2903087" y="4440881"/>
            <a:ext cx="1212983" cy="1850710"/>
          </a:xfrm>
          <a:prstGeom prst="rect">
            <a:avLst/>
          </a:prstGeom>
        </p:spPr>
      </p:pic>
      <p:pic>
        <p:nvPicPr>
          <p:cNvPr id="4" name="Picture 3" descr="A picture containing shape&#10;&#10;Description automatically generated">
            <a:extLst>
              <a:ext uri="{FF2B5EF4-FFF2-40B4-BE49-F238E27FC236}">
                <a16:creationId xmlns:a16="http://schemas.microsoft.com/office/drawing/2014/main" id="{53929A1B-0363-4C1F-5EA8-45426F6FDDC7}"/>
              </a:ext>
            </a:extLst>
          </p:cNvPr>
          <p:cNvPicPr>
            <a:picLocks noChangeAspect="1"/>
          </p:cNvPicPr>
          <p:nvPr/>
        </p:nvPicPr>
        <p:blipFill rotWithShape="1">
          <a:blip r:embed="rId5">
            <a:extLst>
              <a:ext uri="{28A0092B-C50C-407E-A947-70E740481C1C}">
                <a14:useLocalDpi xmlns:a14="http://schemas.microsoft.com/office/drawing/2010/main" val="0"/>
              </a:ext>
            </a:extLst>
          </a:blip>
          <a:srcRect l="57043"/>
          <a:stretch/>
        </p:blipFill>
        <p:spPr>
          <a:xfrm>
            <a:off x="760101" y="4440882"/>
            <a:ext cx="1704623" cy="1850709"/>
          </a:xfrm>
          <a:prstGeom prst="rect">
            <a:avLst/>
          </a:prstGeom>
        </p:spPr>
      </p:pic>
      <p:sp>
        <p:nvSpPr>
          <p:cNvPr id="5" name="Footer Placeholder 4">
            <a:extLst>
              <a:ext uri="{FF2B5EF4-FFF2-40B4-BE49-F238E27FC236}">
                <a16:creationId xmlns:a16="http://schemas.microsoft.com/office/drawing/2014/main" id="{A3394191-D470-0F58-FFB6-66A03582A9BE}"/>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
        <p:nvSpPr>
          <p:cNvPr id="8" name="Slide Number Placeholder 13">
            <a:extLst>
              <a:ext uri="{FF2B5EF4-FFF2-40B4-BE49-F238E27FC236}">
                <a16:creationId xmlns:a16="http://schemas.microsoft.com/office/drawing/2014/main" id="{2FED4BFA-120F-687A-EF97-F6B97B88AA4D}"/>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43</a:t>
            </a:fld>
            <a:endParaRPr lang="en-US" dirty="0"/>
          </a:p>
        </p:txBody>
      </p:sp>
    </p:spTree>
    <p:extLst>
      <p:ext uri="{BB962C8B-B14F-4D97-AF65-F5344CB8AC3E}">
        <p14:creationId xmlns:p14="http://schemas.microsoft.com/office/powerpoint/2010/main" val="40154467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4498640-B0B1-43E6-C235-13868D15C6E6}"/>
              </a:ext>
            </a:extLst>
          </p:cNvPr>
          <p:cNvSpPr/>
          <p:nvPr/>
        </p:nvSpPr>
        <p:spPr>
          <a:xfrm>
            <a:off x="0" y="2982181"/>
            <a:ext cx="7787118" cy="2221881"/>
          </a:xfrm>
          <a:prstGeom prst="rect">
            <a:avLst/>
          </a:prstGeom>
          <a:solidFill>
            <a:srgbClr val="F0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Triangle 32">
            <a:extLst>
              <a:ext uri="{FF2B5EF4-FFF2-40B4-BE49-F238E27FC236}">
                <a16:creationId xmlns:a16="http://schemas.microsoft.com/office/drawing/2014/main" id="{7375A1E3-BB51-028F-D6E5-55BE74019020}"/>
              </a:ext>
            </a:extLst>
          </p:cNvPr>
          <p:cNvSpPr/>
          <p:nvPr/>
        </p:nvSpPr>
        <p:spPr>
          <a:xfrm rot="20547078">
            <a:off x="7546449" y="2903596"/>
            <a:ext cx="1761370"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619AD40-A2CA-4B57-AB37-BF8BDDEA86E9}"/>
              </a:ext>
            </a:extLst>
          </p:cNvPr>
          <p:cNvSpPr>
            <a:spLocks noGrp="1"/>
          </p:cNvSpPr>
          <p:nvPr>
            <p:ph type="title"/>
          </p:nvPr>
        </p:nvSpPr>
        <p:spPr/>
        <p:txBody>
          <a:bodyPr/>
          <a:lstStyle/>
          <a:p>
            <a:r>
              <a:rPr lang="en-US" dirty="0">
                <a:solidFill>
                  <a:srgbClr val="1D5AB3"/>
                </a:solidFill>
                <a:effectLst>
                  <a:outerShdw blurRad="38100" dist="38100" dir="2700000" algn="tl">
                    <a:srgbClr val="000000">
                      <a:alpha val="43137"/>
                    </a:srgbClr>
                  </a:outerShdw>
                </a:effectLst>
              </a:rPr>
              <a:t>More Sustainable Packaging</a:t>
            </a:r>
            <a:br>
              <a:rPr lang="en-US"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Take-Aways</a:t>
            </a:r>
          </a:p>
        </p:txBody>
      </p:sp>
      <p:sp>
        <p:nvSpPr>
          <p:cNvPr id="59" name="TextBox 58">
            <a:extLst>
              <a:ext uri="{FF2B5EF4-FFF2-40B4-BE49-F238E27FC236}">
                <a16:creationId xmlns:a16="http://schemas.microsoft.com/office/drawing/2014/main" id="{1ADE3975-CA36-DA83-59FF-1DE8C8DA083C}"/>
              </a:ext>
            </a:extLst>
          </p:cNvPr>
          <p:cNvSpPr txBox="1"/>
          <p:nvPr/>
        </p:nvSpPr>
        <p:spPr>
          <a:xfrm>
            <a:off x="178108" y="3117827"/>
            <a:ext cx="7346227" cy="492443"/>
          </a:xfrm>
          <a:prstGeom prst="rect">
            <a:avLst/>
          </a:prstGeom>
          <a:noFill/>
        </p:spPr>
        <p:txBody>
          <a:bodyPr wrap="square">
            <a:spAutoFit/>
          </a:bodyPr>
          <a:lstStyle/>
          <a:p>
            <a:r>
              <a:rPr lang="en-US" sz="2600" dirty="0">
                <a:effectLst/>
                <a:latin typeface="Arial Narrow" panose="020B0606020202030204" pitchFamily="34" charset="0"/>
                <a:ea typeface="Times New Roman" panose="02020603050405020304" pitchFamily="18" charset="0"/>
                <a:cs typeface="Calibri" panose="020F0502020204030204" pitchFamily="34" charset="0"/>
              </a:rPr>
              <a:t>Where we are now </a:t>
            </a:r>
            <a:r>
              <a:rPr lang="en-US" sz="2600" b="1" dirty="0">
                <a:effectLst/>
                <a:latin typeface="Arial Narrow" panose="020B0606020202030204" pitchFamily="34" charset="0"/>
                <a:ea typeface="Times New Roman" panose="02020603050405020304" pitchFamily="18" charset="0"/>
                <a:cs typeface="Calibri" panose="020F0502020204030204" pitchFamily="34" charset="0"/>
              </a:rPr>
              <a:t>demands focus </a:t>
            </a:r>
            <a:r>
              <a:rPr lang="en-US" sz="2600" b="1" dirty="0">
                <a:latin typeface="Arial Narrow" panose="020B0606020202030204" pitchFamily="34" charset="0"/>
                <a:ea typeface="Times New Roman" panose="02020603050405020304" pitchFamily="18" charset="0"/>
                <a:cs typeface="Calibri" panose="020F0502020204030204" pitchFamily="34" charset="0"/>
              </a:rPr>
              <a:t>on moving the dial</a:t>
            </a:r>
            <a:endParaRPr lang="en-US" sz="2600" b="1"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60" name="TextBox 59">
            <a:extLst>
              <a:ext uri="{FF2B5EF4-FFF2-40B4-BE49-F238E27FC236}">
                <a16:creationId xmlns:a16="http://schemas.microsoft.com/office/drawing/2014/main" id="{224C9F63-E1F6-0348-0D55-457CD2355789}"/>
              </a:ext>
            </a:extLst>
          </p:cNvPr>
          <p:cNvSpPr txBox="1"/>
          <p:nvPr/>
        </p:nvSpPr>
        <p:spPr>
          <a:xfrm>
            <a:off x="601620" y="3532856"/>
            <a:ext cx="6730301" cy="830997"/>
          </a:xfrm>
          <a:prstGeom prst="rect">
            <a:avLst/>
          </a:prstGeom>
          <a:noFill/>
        </p:spPr>
        <p:txBody>
          <a:bodyPr wrap="square">
            <a:spAutoFit/>
          </a:bodyPr>
          <a:lstStyle/>
          <a:p>
            <a:r>
              <a:rPr lang="en-US" sz="2400" dirty="0">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&gt;</a:t>
            </a:r>
            <a:r>
              <a:rPr lang="en-US" sz="2400" b="1" dirty="0">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Sourcing - </a:t>
            </a:r>
            <a:r>
              <a:rPr lang="en-US" sz="2400" dirty="0">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Biomass-derived </a:t>
            </a:r>
            <a:r>
              <a:rPr lang="en-US" sz="2400" dirty="0">
                <a:solidFill>
                  <a:schemeClr val="bg1"/>
                </a:solidFill>
                <a:latin typeface="Arial Narrow" panose="020B0606020202030204" pitchFamily="34" charset="0"/>
                <a:ea typeface="Times New Roman" panose="02020603050405020304" pitchFamily="18" charset="0"/>
                <a:cs typeface="Calibri" panose="020F0502020204030204" pitchFamily="34" charset="0"/>
              </a:rPr>
              <a:t>PE and PET are drop-in solutions</a:t>
            </a:r>
          </a:p>
        </p:txBody>
      </p:sp>
      <p:sp>
        <p:nvSpPr>
          <p:cNvPr id="61" name="TextBox 60">
            <a:extLst>
              <a:ext uri="{FF2B5EF4-FFF2-40B4-BE49-F238E27FC236}">
                <a16:creationId xmlns:a16="http://schemas.microsoft.com/office/drawing/2014/main" id="{049171BB-A59F-7560-CCBF-E60F9A363305}"/>
              </a:ext>
            </a:extLst>
          </p:cNvPr>
          <p:cNvSpPr txBox="1"/>
          <p:nvPr/>
        </p:nvSpPr>
        <p:spPr>
          <a:xfrm>
            <a:off x="601620" y="4371546"/>
            <a:ext cx="6643865" cy="830997"/>
          </a:xfrm>
          <a:prstGeom prst="rect">
            <a:avLst/>
          </a:prstGeom>
          <a:noFill/>
        </p:spPr>
        <p:txBody>
          <a:bodyPr wrap="square">
            <a:spAutoFit/>
          </a:bodyPr>
          <a:lstStyle/>
          <a:p>
            <a:r>
              <a:rPr lang="en-US" sz="2400" dirty="0">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&gt; </a:t>
            </a:r>
            <a:r>
              <a:rPr lang="en-US" sz="2400" b="1" dirty="0">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Disposal - </a:t>
            </a:r>
            <a:r>
              <a:rPr lang="en-US" sz="2400" dirty="0">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Value chain, design and systems thinking is needed </a:t>
            </a:r>
            <a:endParaRPr lang="en-US" sz="24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63" name="Right Triangle 62">
            <a:extLst>
              <a:ext uri="{FF2B5EF4-FFF2-40B4-BE49-F238E27FC236}">
                <a16:creationId xmlns:a16="http://schemas.microsoft.com/office/drawing/2014/main" id="{0F2E713B-67D4-A4AB-E514-B807D78251EB}"/>
              </a:ext>
            </a:extLst>
          </p:cNvPr>
          <p:cNvSpPr/>
          <p:nvPr/>
        </p:nvSpPr>
        <p:spPr>
          <a:xfrm rot="20547078">
            <a:off x="7480727" y="4164102"/>
            <a:ext cx="1761370"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ight Triangle 63">
            <a:extLst>
              <a:ext uri="{FF2B5EF4-FFF2-40B4-BE49-F238E27FC236}">
                <a16:creationId xmlns:a16="http://schemas.microsoft.com/office/drawing/2014/main" id="{2F713DCD-07C0-D971-7009-6FA229590FEC}"/>
              </a:ext>
            </a:extLst>
          </p:cNvPr>
          <p:cNvSpPr/>
          <p:nvPr/>
        </p:nvSpPr>
        <p:spPr>
          <a:xfrm rot="20547078">
            <a:off x="7317266" y="3811102"/>
            <a:ext cx="1761370"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ight Triangle 64">
            <a:extLst>
              <a:ext uri="{FF2B5EF4-FFF2-40B4-BE49-F238E27FC236}">
                <a16:creationId xmlns:a16="http://schemas.microsoft.com/office/drawing/2014/main" id="{A8211DA2-0588-2E96-DD03-0D6BA1CC7B2E}"/>
              </a:ext>
            </a:extLst>
          </p:cNvPr>
          <p:cNvSpPr/>
          <p:nvPr/>
        </p:nvSpPr>
        <p:spPr>
          <a:xfrm rot="20547078">
            <a:off x="7633127" y="3975701"/>
            <a:ext cx="1761370"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ight Triangle 65">
            <a:extLst>
              <a:ext uri="{FF2B5EF4-FFF2-40B4-BE49-F238E27FC236}">
                <a16:creationId xmlns:a16="http://schemas.microsoft.com/office/drawing/2014/main" id="{E5415A7C-79DC-6545-88DA-9EFBE42A709E}"/>
              </a:ext>
            </a:extLst>
          </p:cNvPr>
          <p:cNvSpPr/>
          <p:nvPr/>
        </p:nvSpPr>
        <p:spPr>
          <a:xfrm rot="20547078">
            <a:off x="7325585" y="3581504"/>
            <a:ext cx="1761370"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ight Triangle 66">
            <a:extLst>
              <a:ext uri="{FF2B5EF4-FFF2-40B4-BE49-F238E27FC236}">
                <a16:creationId xmlns:a16="http://schemas.microsoft.com/office/drawing/2014/main" id="{4B0F3656-BCB0-A964-A4D9-2902ACBF878B}"/>
              </a:ext>
            </a:extLst>
          </p:cNvPr>
          <p:cNvSpPr/>
          <p:nvPr/>
        </p:nvSpPr>
        <p:spPr>
          <a:xfrm rot="20547078">
            <a:off x="7283233" y="3275254"/>
            <a:ext cx="1761370"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ight Triangle 67">
            <a:extLst>
              <a:ext uri="{FF2B5EF4-FFF2-40B4-BE49-F238E27FC236}">
                <a16:creationId xmlns:a16="http://schemas.microsoft.com/office/drawing/2014/main" id="{99383845-4B92-34AC-BA6A-C2840D6D9CBF}"/>
              </a:ext>
            </a:extLst>
          </p:cNvPr>
          <p:cNvSpPr/>
          <p:nvPr/>
        </p:nvSpPr>
        <p:spPr>
          <a:xfrm rot="16200000">
            <a:off x="8396986" y="3688455"/>
            <a:ext cx="1315678"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ight Triangle 68">
            <a:extLst>
              <a:ext uri="{FF2B5EF4-FFF2-40B4-BE49-F238E27FC236}">
                <a16:creationId xmlns:a16="http://schemas.microsoft.com/office/drawing/2014/main" id="{A3D2B388-D603-789C-7D05-51D9B8BAA362}"/>
              </a:ext>
            </a:extLst>
          </p:cNvPr>
          <p:cNvSpPr/>
          <p:nvPr/>
        </p:nvSpPr>
        <p:spPr>
          <a:xfrm rot="5400000" flipV="1">
            <a:off x="8308756" y="3728561"/>
            <a:ext cx="1315678"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ight Triangle 69">
            <a:extLst>
              <a:ext uri="{FF2B5EF4-FFF2-40B4-BE49-F238E27FC236}">
                <a16:creationId xmlns:a16="http://schemas.microsoft.com/office/drawing/2014/main" id="{B7ADFD1F-A8CF-DE0D-7010-AC4B862437E2}"/>
              </a:ext>
            </a:extLst>
          </p:cNvPr>
          <p:cNvSpPr/>
          <p:nvPr/>
        </p:nvSpPr>
        <p:spPr>
          <a:xfrm rot="5400000" flipV="1">
            <a:off x="8156358" y="3816793"/>
            <a:ext cx="1315678"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ight Triangle 70">
            <a:extLst>
              <a:ext uri="{FF2B5EF4-FFF2-40B4-BE49-F238E27FC236}">
                <a16:creationId xmlns:a16="http://schemas.microsoft.com/office/drawing/2014/main" id="{F245372E-279C-9BC4-0A06-80847AF3B94D}"/>
              </a:ext>
            </a:extLst>
          </p:cNvPr>
          <p:cNvSpPr/>
          <p:nvPr/>
        </p:nvSpPr>
        <p:spPr>
          <a:xfrm rot="5400000" flipV="1">
            <a:off x="8461156" y="3880961"/>
            <a:ext cx="1315678"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ight Triangle 71">
            <a:extLst>
              <a:ext uri="{FF2B5EF4-FFF2-40B4-BE49-F238E27FC236}">
                <a16:creationId xmlns:a16="http://schemas.microsoft.com/office/drawing/2014/main" id="{7F0AE9B5-A368-429B-3EDF-B806A1E4AE76}"/>
              </a:ext>
            </a:extLst>
          </p:cNvPr>
          <p:cNvSpPr/>
          <p:nvPr/>
        </p:nvSpPr>
        <p:spPr>
          <a:xfrm rot="5400000" flipV="1">
            <a:off x="7827494" y="3808773"/>
            <a:ext cx="1315678"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ight Triangle 72">
            <a:extLst>
              <a:ext uri="{FF2B5EF4-FFF2-40B4-BE49-F238E27FC236}">
                <a16:creationId xmlns:a16="http://schemas.microsoft.com/office/drawing/2014/main" id="{5132CBEE-2996-B575-1C08-5B2A472EF231}"/>
              </a:ext>
            </a:extLst>
          </p:cNvPr>
          <p:cNvSpPr/>
          <p:nvPr/>
        </p:nvSpPr>
        <p:spPr>
          <a:xfrm rot="5400000" flipV="1">
            <a:off x="8396179" y="3977382"/>
            <a:ext cx="1315678"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3D94F569-2B4E-FDFB-D101-C84CC33AD813}"/>
              </a:ext>
            </a:extLst>
          </p:cNvPr>
          <p:cNvGrpSpPr/>
          <p:nvPr/>
        </p:nvGrpSpPr>
        <p:grpSpPr>
          <a:xfrm>
            <a:off x="1" y="1622930"/>
            <a:ext cx="9814510" cy="1638843"/>
            <a:chOff x="-1" y="1982185"/>
            <a:chExt cx="7745083" cy="1121621"/>
          </a:xfrm>
          <a:effectLst>
            <a:outerShdw blurRad="50800" dist="38100" dir="2700000" algn="tl" rotWithShape="0">
              <a:prstClr val="black">
                <a:alpha val="40000"/>
              </a:prstClr>
            </a:outerShdw>
          </a:effectLst>
        </p:grpSpPr>
        <p:sp>
          <p:nvSpPr>
            <p:cNvPr id="8" name="Rectangle 7">
              <a:extLst>
                <a:ext uri="{FF2B5EF4-FFF2-40B4-BE49-F238E27FC236}">
                  <a16:creationId xmlns:a16="http://schemas.microsoft.com/office/drawing/2014/main" id="{AD15CF36-DF11-00B5-3148-43A271509853}"/>
                </a:ext>
              </a:extLst>
            </p:cNvPr>
            <p:cNvSpPr/>
            <p:nvPr/>
          </p:nvSpPr>
          <p:spPr>
            <a:xfrm>
              <a:off x="-1" y="1982185"/>
              <a:ext cx="6096000" cy="769045"/>
            </a:xfrm>
            <a:prstGeom prst="rect">
              <a:avLst/>
            </a:prstGeom>
            <a:solidFill>
              <a:srgbClr val="F68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EC9AB7CA-910B-2542-78B0-3B19C02D7DCF}"/>
                </a:ext>
              </a:extLst>
            </p:cNvPr>
            <p:cNvSpPr/>
            <p:nvPr/>
          </p:nvSpPr>
          <p:spPr>
            <a:xfrm>
              <a:off x="5889002" y="2334761"/>
              <a:ext cx="1856080" cy="769045"/>
            </a:xfrm>
            <a:prstGeom prst="rect">
              <a:avLst/>
            </a:prstGeom>
            <a:solidFill>
              <a:srgbClr val="F68922"/>
            </a:solidFill>
            <a:ln>
              <a:noFill/>
            </a:ln>
            <a:scene3d>
              <a:camera prst="orthographicFront">
                <a:rot lat="19800000" lon="19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8" name="Tijdelijke aanduiding voor inhoud 2">
            <a:extLst>
              <a:ext uri="{FF2B5EF4-FFF2-40B4-BE49-F238E27FC236}">
                <a16:creationId xmlns:a16="http://schemas.microsoft.com/office/drawing/2014/main" id="{4BF9FDBD-2DE0-EFFA-D563-6064E3A8495B}"/>
              </a:ext>
            </a:extLst>
          </p:cNvPr>
          <p:cNvSpPr>
            <a:spLocks noGrp="1"/>
          </p:cNvSpPr>
          <p:nvPr>
            <p:ph type="body" sz="quarter" idx="12"/>
          </p:nvPr>
        </p:nvSpPr>
        <p:spPr>
          <a:xfrm>
            <a:off x="73341" y="1648002"/>
            <a:ext cx="7724805" cy="1261990"/>
          </a:xfrm>
        </p:spPr>
        <p:txBody>
          <a:bodyPr>
            <a:noAutofit/>
          </a:bodyPr>
          <a:lstStyle/>
          <a:p>
            <a:r>
              <a:rPr lang="en-US" sz="2600" dirty="0">
                <a:effectLst/>
                <a:latin typeface="Arial Narrow" panose="020B0606020202030204" pitchFamily="34" charset="0"/>
                <a:ea typeface="Times New Roman" panose="02020603050405020304" pitchFamily="18" charset="0"/>
              </a:rPr>
              <a:t>Packaging’s role in moving the dial on a more sustainable food system is more appropriately focused on </a:t>
            </a:r>
            <a:r>
              <a:rPr lang="en-US" sz="2600" b="1" dirty="0">
                <a:effectLst/>
                <a:latin typeface="Arial Narrow" panose="020B0606020202030204" pitchFamily="34" charset="0"/>
                <a:ea typeface="Times New Roman" panose="02020603050405020304" pitchFamily="18" charset="0"/>
              </a:rPr>
              <a:t>preventing food waste</a:t>
            </a:r>
            <a:endParaRPr lang="en-US" sz="2600" b="1" dirty="0">
              <a:effectLst/>
              <a:latin typeface="Arial Narrow" panose="020B0606020202030204" pitchFamily="34" charset="0"/>
            </a:endParaRPr>
          </a:p>
          <a:p>
            <a:endParaRPr lang="en-US" sz="2600" dirty="0">
              <a:effectLst/>
              <a:latin typeface="Arial Narrow" panose="020B0606020202030204" pitchFamily="34" charset="0"/>
            </a:endParaRPr>
          </a:p>
        </p:txBody>
      </p:sp>
      <p:grpSp>
        <p:nvGrpSpPr>
          <p:cNvPr id="36" name="Group 35">
            <a:extLst>
              <a:ext uri="{FF2B5EF4-FFF2-40B4-BE49-F238E27FC236}">
                <a16:creationId xmlns:a16="http://schemas.microsoft.com/office/drawing/2014/main" id="{0420F95B-C66E-B3E7-B11E-B36F4FC68B79}"/>
              </a:ext>
            </a:extLst>
          </p:cNvPr>
          <p:cNvGrpSpPr/>
          <p:nvPr/>
        </p:nvGrpSpPr>
        <p:grpSpPr>
          <a:xfrm>
            <a:off x="-1" y="5117889"/>
            <a:ext cx="9814510" cy="1014414"/>
            <a:chOff x="-2" y="4925385"/>
            <a:chExt cx="7745084" cy="1014414"/>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BE92FE48-0D4F-B110-A52F-0B4CFEC14D39}"/>
                </a:ext>
              </a:extLst>
            </p:cNvPr>
            <p:cNvSpPr/>
            <p:nvPr/>
          </p:nvSpPr>
          <p:spPr>
            <a:xfrm>
              <a:off x="-2" y="5170754"/>
              <a:ext cx="6096000" cy="769045"/>
            </a:xfrm>
            <a:prstGeom prst="rect">
              <a:avLst/>
            </a:prstGeom>
            <a:solidFill>
              <a:srgbClr val="F68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EBA76134-0CF6-B927-04AB-E4EB12138DF0}"/>
                </a:ext>
              </a:extLst>
            </p:cNvPr>
            <p:cNvSpPr/>
            <p:nvPr/>
          </p:nvSpPr>
          <p:spPr>
            <a:xfrm rot="10800000">
              <a:off x="5889002" y="4925385"/>
              <a:ext cx="1856080" cy="769045"/>
            </a:xfrm>
            <a:prstGeom prst="rect">
              <a:avLst/>
            </a:prstGeom>
            <a:solidFill>
              <a:srgbClr val="F68922"/>
            </a:solidFill>
            <a:ln>
              <a:noFill/>
            </a:ln>
            <a:scene3d>
              <a:camera prst="orthographicFront">
                <a:rot lat="18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Rectangle 36">
            <a:extLst>
              <a:ext uri="{FF2B5EF4-FFF2-40B4-BE49-F238E27FC236}">
                <a16:creationId xmlns:a16="http://schemas.microsoft.com/office/drawing/2014/main" id="{E3499B23-00F7-B6CB-D8F9-9E7934FA898E}"/>
              </a:ext>
            </a:extLst>
          </p:cNvPr>
          <p:cNvSpPr/>
          <p:nvPr/>
        </p:nvSpPr>
        <p:spPr>
          <a:xfrm>
            <a:off x="9520958" y="2422032"/>
            <a:ext cx="890362" cy="35730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ight Triangle 73">
            <a:extLst>
              <a:ext uri="{FF2B5EF4-FFF2-40B4-BE49-F238E27FC236}">
                <a16:creationId xmlns:a16="http://schemas.microsoft.com/office/drawing/2014/main" id="{974A3A5A-629F-2DEA-D52F-DCB3B1F74FD9}"/>
              </a:ext>
            </a:extLst>
          </p:cNvPr>
          <p:cNvSpPr/>
          <p:nvPr/>
        </p:nvSpPr>
        <p:spPr>
          <a:xfrm rot="10800000" flipV="1">
            <a:off x="7843538" y="4087268"/>
            <a:ext cx="1315678"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14D8C3B-5F77-00A9-4258-220F3317C8A2}"/>
              </a:ext>
            </a:extLst>
          </p:cNvPr>
          <p:cNvSpPr/>
          <p:nvPr/>
        </p:nvSpPr>
        <p:spPr>
          <a:xfrm>
            <a:off x="8732231" y="1938955"/>
            <a:ext cx="1345494" cy="4383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1" name="Group 50">
            <a:extLst>
              <a:ext uri="{FF2B5EF4-FFF2-40B4-BE49-F238E27FC236}">
                <a16:creationId xmlns:a16="http://schemas.microsoft.com/office/drawing/2014/main" id="{EA67A1E2-29F5-217A-61A3-ED705E588C26}"/>
              </a:ext>
            </a:extLst>
          </p:cNvPr>
          <p:cNvGrpSpPr/>
          <p:nvPr/>
        </p:nvGrpSpPr>
        <p:grpSpPr>
          <a:xfrm>
            <a:off x="8773875" y="2531371"/>
            <a:ext cx="2648258" cy="3103885"/>
            <a:chOff x="11378455" y="1121289"/>
            <a:chExt cx="6096001" cy="4318559"/>
          </a:xfrm>
        </p:grpSpPr>
        <p:sp>
          <p:nvSpPr>
            <p:cNvPr id="42" name="Rectangle 41">
              <a:extLst>
                <a:ext uri="{FF2B5EF4-FFF2-40B4-BE49-F238E27FC236}">
                  <a16:creationId xmlns:a16="http://schemas.microsoft.com/office/drawing/2014/main" id="{CAB85C29-0CFE-A841-085D-A02C32EC3A8F}"/>
                </a:ext>
              </a:extLst>
            </p:cNvPr>
            <p:cNvSpPr/>
            <p:nvPr/>
          </p:nvSpPr>
          <p:spPr>
            <a:xfrm>
              <a:off x="11378456" y="1121289"/>
              <a:ext cx="6096000" cy="769045"/>
            </a:xfrm>
            <a:prstGeom prst="rect">
              <a:avLst/>
            </a:prstGeom>
            <a:solidFill>
              <a:srgbClr val="F68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A8E68A51-ACD4-F5D5-E79D-09A1341CE24B}"/>
                </a:ext>
              </a:extLst>
            </p:cNvPr>
            <p:cNvSpPr/>
            <p:nvPr/>
          </p:nvSpPr>
          <p:spPr>
            <a:xfrm>
              <a:off x="11378455" y="4670803"/>
              <a:ext cx="6096000" cy="769045"/>
            </a:xfrm>
            <a:prstGeom prst="rect">
              <a:avLst/>
            </a:prstGeom>
            <a:solidFill>
              <a:srgbClr val="F68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4C6A7B27-0C3A-FB29-BC55-33E54D43C2D0}"/>
                </a:ext>
              </a:extLst>
            </p:cNvPr>
            <p:cNvSpPr/>
            <p:nvPr/>
          </p:nvSpPr>
          <p:spPr>
            <a:xfrm>
              <a:off x="11378455" y="2157596"/>
              <a:ext cx="6096000" cy="2221881"/>
            </a:xfrm>
            <a:prstGeom prst="rect">
              <a:avLst/>
            </a:prstGeom>
            <a:solidFill>
              <a:srgbClr val="F0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2" name="Straight Connector 21">
            <a:extLst>
              <a:ext uri="{FF2B5EF4-FFF2-40B4-BE49-F238E27FC236}">
                <a16:creationId xmlns:a16="http://schemas.microsoft.com/office/drawing/2014/main" id="{87E73574-F22D-BC6A-3710-8F241EE83244}"/>
              </a:ext>
            </a:extLst>
          </p:cNvPr>
          <p:cNvCxnSpPr/>
          <p:nvPr/>
        </p:nvCxnSpPr>
        <p:spPr>
          <a:xfrm>
            <a:off x="8732231" y="1532659"/>
            <a:ext cx="0" cy="4790125"/>
          </a:xfrm>
          <a:prstGeom prst="line">
            <a:avLst/>
          </a:prstGeom>
          <a:ln w="50800"/>
          <a:effectLst>
            <a:glow rad="139700">
              <a:schemeClr val="accent3">
                <a:satMod val="175000"/>
                <a:alpha val="40000"/>
              </a:schemeClr>
            </a:glow>
          </a:effectLst>
        </p:spPr>
        <p:style>
          <a:lnRef idx="1">
            <a:schemeClr val="dk1"/>
          </a:lnRef>
          <a:fillRef idx="0">
            <a:schemeClr val="dk1"/>
          </a:fillRef>
          <a:effectRef idx="0">
            <a:schemeClr val="dk1"/>
          </a:effectRef>
          <a:fontRef idx="minor">
            <a:schemeClr val="tx1"/>
          </a:fontRef>
        </p:style>
      </p:cxnSp>
      <p:grpSp>
        <p:nvGrpSpPr>
          <p:cNvPr id="52" name="Group 51">
            <a:extLst>
              <a:ext uri="{FF2B5EF4-FFF2-40B4-BE49-F238E27FC236}">
                <a16:creationId xmlns:a16="http://schemas.microsoft.com/office/drawing/2014/main" id="{831F1C75-BA42-C218-00AA-8EBA54FE6E01}"/>
              </a:ext>
            </a:extLst>
          </p:cNvPr>
          <p:cNvGrpSpPr/>
          <p:nvPr/>
        </p:nvGrpSpPr>
        <p:grpSpPr>
          <a:xfrm>
            <a:off x="9764273" y="1938955"/>
            <a:ext cx="2290176" cy="4086613"/>
            <a:chOff x="15610661" y="-3782740"/>
            <a:chExt cx="4188797" cy="5224919"/>
          </a:xfrm>
        </p:grpSpPr>
        <p:sp>
          <p:nvSpPr>
            <p:cNvPr id="9" name="Rectangle 8">
              <a:extLst>
                <a:ext uri="{FF2B5EF4-FFF2-40B4-BE49-F238E27FC236}">
                  <a16:creationId xmlns:a16="http://schemas.microsoft.com/office/drawing/2014/main" id="{540C7721-A8DE-1A9D-275D-E6F0C9339271}"/>
                </a:ext>
              </a:extLst>
            </p:cNvPr>
            <p:cNvSpPr/>
            <p:nvPr/>
          </p:nvSpPr>
          <p:spPr>
            <a:xfrm>
              <a:off x="15610661" y="-3782740"/>
              <a:ext cx="4188797" cy="5224919"/>
            </a:xfrm>
            <a:prstGeom prst="rect">
              <a:avLst/>
            </a:prstGeom>
            <a:solidFill>
              <a:schemeClr val="bg1"/>
            </a:solidFill>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E0DBF67F-1638-A6FB-964C-C55DBE55847B}"/>
                </a:ext>
              </a:extLst>
            </p:cNvPr>
            <p:cNvSpPr txBox="1"/>
            <p:nvPr/>
          </p:nvSpPr>
          <p:spPr>
            <a:xfrm>
              <a:off x="15642440" y="-2833081"/>
              <a:ext cx="4082838" cy="2006881"/>
            </a:xfrm>
            <a:prstGeom prst="rect">
              <a:avLst/>
            </a:prstGeom>
            <a:noFill/>
          </p:spPr>
          <p:txBody>
            <a:bodyPr wrap="square">
              <a:spAutoFit/>
            </a:bodyPr>
            <a:lstStyle/>
            <a:p>
              <a:pPr algn="ctr"/>
              <a:r>
                <a:rPr lang="en-US" sz="3200" b="1" i="0" cap="small" dirty="0">
                  <a:solidFill>
                    <a:srgbClr val="F06E00"/>
                  </a:solidFill>
                  <a:effectLst>
                    <a:outerShdw blurRad="38100" dist="38100" dir="2700000" algn="tl">
                      <a:srgbClr val="000000">
                        <a:alpha val="43137"/>
                      </a:srgbClr>
                    </a:outerShdw>
                  </a:effectLst>
                  <a:latin typeface="SF Pro Text"/>
                </a:rPr>
                <a:t>More Sustainable Packaging</a:t>
              </a:r>
              <a:endParaRPr lang="en-US" sz="4400" cap="small" spc="300" dirty="0">
                <a:solidFill>
                  <a:schemeClr val="bg2">
                    <a:lumMod val="50000"/>
                  </a:schemeClr>
                </a:solidFill>
                <a:effectLst>
                  <a:outerShdw blurRad="38100" dist="38100" dir="2700000" algn="tl">
                    <a:srgbClr val="000000">
                      <a:alpha val="43137"/>
                    </a:srgbClr>
                  </a:outerShdw>
                </a:effectLst>
                <a:latin typeface="Rubik Medium" panose="02000604000000020004" pitchFamily="2" charset="-79"/>
                <a:cs typeface="Rubik Medium" panose="02000604000000020004" pitchFamily="2" charset="-79"/>
              </a:endParaRPr>
            </a:p>
          </p:txBody>
        </p:sp>
      </p:grpSp>
      <p:sp>
        <p:nvSpPr>
          <p:cNvPr id="2" name="TextBox 1">
            <a:extLst>
              <a:ext uri="{FF2B5EF4-FFF2-40B4-BE49-F238E27FC236}">
                <a16:creationId xmlns:a16="http://schemas.microsoft.com/office/drawing/2014/main" id="{C2AAB943-21DE-C572-B0B8-AE1F928B32C8}"/>
              </a:ext>
            </a:extLst>
          </p:cNvPr>
          <p:cNvSpPr txBox="1"/>
          <p:nvPr/>
        </p:nvSpPr>
        <p:spPr>
          <a:xfrm>
            <a:off x="73342" y="5547517"/>
            <a:ext cx="7538600" cy="492443"/>
          </a:xfrm>
          <a:prstGeom prst="rect">
            <a:avLst/>
          </a:prstGeom>
          <a:noFill/>
        </p:spPr>
        <p:txBody>
          <a:bodyPr wrap="square">
            <a:spAutoFit/>
          </a:bodyPr>
          <a:lstStyle/>
          <a:p>
            <a:r>
              <a:rPr lang="en-US" sz="2600" b="1" dirty="0">
                <a:effectLst/>
                <a:latin typeface="Arial Narrow" panose="020B0606020202030204" pitchFamily="34" charset="0"/>
                <a:ea typeface="Times New Roman" panose="02020603050405020304" pitchFamily="18" charset="0"/>
                <a:cs typeface="Calibri" panose="020F0502020204030204" pitchFamily="34" charset="0"/>
              </a:rPr>
              <a:t>Fundamental shifts have promise</a:t>
            </a:r>
            <a:endParaRPr lang="en-US" sz="2600" b="1"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E63B1669-C3CB-D8B5-2288-B3697E869F77}"/>
              </a:ext>
            </a:extLst>
          </p:cNvPr>
          <p:cNvSpPr>
            <a:spLocks noGrp="1"/>
          </p:cNvSpPr>
          <p:nvPr>
            <p:ph type="ftr" sz="quarter" idx="13"/>
          </p:nvPr>
        </p:nvSpPr>
        <p:spPr>
          <a:xfrm>
            <a:off x="-1" y="6577571"/>
            <a:ext cx="10008301" cy="263176"/>
          </a:xfrm>
        </p:spPr>
        <p:txBody>
          <a:bodyPr/>
          <a:lstStyle/>
          <a:p>
            <a:r>
              <a:rPr lang="en-US" dirty="0"/>
              <a:t>Future of Food Packaging | More Sustainable Food Packaging - Shared by  claire@packagingtechnologyandresearch.com | 612.807.5341</a:t>
            </a:r>
          </a:p>
        </p:txBody>
      </p:sp>
      <p:sp>
        <p:nvSpPr>
          <p:cNvPr id="6" name="Slide Number Placeholder 13">
            <a:extLst>
              <a:ext uri="{FF2B5EF4-FFF2-40B4-BE49-F238E27FC236}">
                <a16:creationId xmlns:a16="http://schemas.microsoft.com/office/drawing/2014/main" id="{19F5E596-3594-0F92-5575-CB7872C2B7D6}"/>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44</a:t>
            </a:fld>
            <a:endParaRPr lang="en-US" dirty="0"/>
          </a:p>
        </p:txBody>
      </p:sp>
    </p:spTree>
    <p:extLst>
      <p:ext uri="{BB962C8B-B14F-4D97-AF65-F5344CB8AC3E}">
        <p14:creationId xmlns:p14="http://schemas.microsoft.com/office/powerpoint/2010/main" val="14282949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lorful lights on the road">
            <a:extLst>
              <a:ext uri="{FF2B5EF4-FFF2-40B4-BE49-F238E27FC236}">
                <a16:creationId xmlns:a16="http://schemas.microsoft.com/office/drawing/2014/main" id="{CE7B6642-E500-C12B-49D7-7D399DB3EE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6" y="1384510"/>
            <a:ext cx="12195595" cy="5084023"/>
          </a:xfrm>
          <a:prstGeom prst="rect">
            <a:avLst/>
          </a:prstGeom>
        </p:spPr>
      </p:pic>
      <p:sp>
        <p:nvSpPr>
          <p:cNvPr id="14" name="Rectangle 13">
            <a:extLst>
              <a:ext uri="{FF2B5EF4-FFF2-40B4-BE49-F238E27FC236}">
                <a16:creationId xmlns:a16="http://schemas.microsoft.com/office/drawing/2014/main" id="{4AA1CBAC-FD10-911B-1347-37CA13BF44F2}"/>
              </a:ext>
            </a:extLst>
          </p:cNvPr>
          <p:cNvSpPr/>
          <p:nvPr/>
        </p:nvSpPr>
        <p:spPr>
          <a:xfrm>
            <a:off x="-3595" y="1524000"/>
            <a:ext cx="7370265" cy="1371045"/>
          </a:xfrm>
          <a:prstGeom prst="rect">
            <a:avLst/>
          </a:prstGeom>
          <a:solidFill>
            <a:srgbClr val="191A1E"/>
          </a:solidFill>
          <a:ln>
            <a:solidFill>
              <a:srgbClr val="191A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BA43C4F0-4CBD-D625-2219-B8E600DA937D}"/>
              </a:ext>
            </a:extLst>
          </p:cNvPr>
          <p:cNvSpPr>
            <a:spLocks noGrp="1"/>
          </p:cNvSpPr>
          <p:nvPr>
            <p:ph type="title"/>
          </p:nvPr>
        </p:nvSpPr>
        <p:spPr/>
        <p:txBody>
          <a:bodyPr/>
          <a:lstStyle/>
          <a:p>
            <a:r>
              <a:rPr lang="en-US" dirty="0">
                <a:solidFill>
                  <a:srgbClr val="1D5AB3"/>
                </a:solidFill>
                <a:effectLst>
                  <a:outerShdw blurRad="38100" dist="38100" dir="2700000" algn="tl">
                    <a:srgbClr val="000000">
                      <a:alpha val="43137"/>
                    </a:srgbClr>
                  </a:outerShdw>
                </a:effectLst>
              </a:rPr>
              <a:t>Fundamental Shifts will Lead to More Sustainable Packaging I </a:t>
            </a:r>
            <a:br>
              <a:rPr lang="en-US"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Where Packaging is Heading</a:t>
            </a:r>
          </a:p>
        </p:txBody>
      </p:sp>
      <p:sp>
        <p:nvSpPr>
          <p:cNvPr id="23" name="TextBox 22">
            <a:extLst>
              <a:ext uri="{FF2B5EF4-FFF2-40B4-BE49-F238E27FC236}">
                <a16:creationId xmlns:a16="http://schemas.microsoft.com/office/drawing/2014/main" id="{4F72C08F-96F6-4B93-9897-972CB90B8720}"/>
              </a:ext>
            </a:extLst>
          </p:cNvPr>
          <p:cNvSpPr txBox="1"/>
          <p:nvPr/>
        </p:nvSpPr>
        <p:spPr>
          <a:xfrm>
            <a:off x="99054" y="2733032"/>
            <a:ext cx="9745534" cy="523220"/>
          </a:xfrm>
          <a:prstGeom prst="rect">
            <a:avLst/>
          </a:prstGeom>
          <a:noFill/>
        </p:spPr>
        <p:txBody>
          <a:bodyPr wrap="square">
            <a:spAutoFit/>
          </a:bodyPr>
          <a:lstStyle/>
          <a:p>
            <a:r>
              <a:rPr lang="en-US" sz="2800" b="1" dirty="0">
                <a:solidFill>
                  <a:schemeClr val="bg1"/>
                </a:solidFill>
                <a:latin typeface="Calibri" panose="020F0502020204030204" pitchFamily="34" charset="0"/>
                <a:ea typeface="Times New Roman" panose="02020603050405020304" pitchFamily="18" charset="0"/>
              </a:rPr>
              <a:t>&gt; XR Expands Tacit Knowledge </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25" name="TextBox 24">
            <a:extLst>
              <a:ext uri="{FF2B5EF4-FFF2-40B4-BE49-F238E27FC236}">
                <a16:creationId xmlns:a16="http://schemas.microsoft.com/office/drawing/2014/main" id="{83C76BE0-3C33-4FD4-88B8-EE6B895E0E32}"/>
              </a:ext>
            </a:extLst>
          </p:cNvPr>
          <p:cNvSpPr txBox="1"/>
          <p:nvPr/>
        </p:nvSpPr>
        <p:spPr>
          <a:xfrm>
            <a:off x="99054" y="3341885"/>
            <a:ext cx="8936662" cy="523220"/>
          </a:xfrm>
          <a:prstGeom prst="rect">
            <a:avLst/>
          </a:prstGeom>
          <a:noFill/>
        </p:spPr>
        <p:txBody>
          <a:bodyPr wrap="square">
            <a:spAutoFit/>
          </a:bodyPr>
          <a:lstStyle/>
          <a:p>
            <a:r>
              <a:rPr lang="en-US" sz="2800" b="1" dirty="0">
                <a:solidFill>
                  <a:schemeClr val="bg1"/>
                </a:solidFill>
                <a:latin typeface="Calibri" panose="020F0502020204030204" pitchFamily="34" charset="0"/>
                <a:ea typeface="Times New Roman" panose="02020603050405020304" pitchFamily="18" charset="0"/>
              </a:rPr>
              <a:t>&gt; Beta-Packaging Provides Agility</a:t>
            </a:r>
            <a:endParaRPr lang="en-US" sz="2800" dirty="0">
              <a:solidFill>
                <a:schemeClr val="bg1"/>
              </a:solidFill>
              <a:latin typeface="Times New Roman" panose="02020603050405020304" pitchFamily="18" charset="0"/>
              <a:ea typeface="Times New Roman" panose="02020603050405020304" pitchFamily="18" charset="0"/>
            </a:endParaRPr>
          </a:p>
        </p:txBody>
      </p:sp>
      <p:sp>
        <p:nvSpPr>
          <p:cNvPr id="27" name="TextBox 26">
            <a:extLst>
              <a:ext uri="{FF2B5EF4-FFF2-40B4-BE49-F238E27FC236}">
                <a16:creationId xmlns:a16="http://schemas.microsoft.com/office/drawing/2014/main" id="{43D235F2-4C4D-4693-9C54-1D2371F85368}"/>
              </a:ext>
            </a:extLst>
          </p:cNvPr>
          <p:cNvSpPr txBox="1"/>
          <p:nvPr/>
        </p:nvSpPr>
        <p:spPr>
          <a:xfrm>
            <a:off x="99054" y="3950738"/>
            <a:ext cx="9610211" cy="523220"/>
          </a:xfrm>
          <a:prstGeom prst="rect">
            <a:avLst/>
          </a:prstGeom>
          <a:noFill/>
        </p:spPr>
        <p:txBody>
          <a:bodyPr wrap="square">
            <a:spAutoFit/>
          </a:bodyPr>
          <a:lstStyle/>
          <a:p>
            <a:r>
              <a:rPr lang="en-US" sz="2800" b="1" dirty="0">
                <a:solidFill>
                  <a:schemeClr val="bg1"/>
                </a:solidFill>
                <a:latin typeface="Calibri" panose="020F0502020204030204" pitchFamily="34" charset="0"/>
                <a:ea typeface="Times New Roman" panose="02020603050405020304" pitchFamily="18" charset="0"/>
              </a:rPr>
              <a:t>&gt; AI to Achieve Planet-Centered Design</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10" name="Title 1">
            <a:extLst>
              <a:ext uri="{FF2B5EF4-FFF2-40B4-BE49-F238E27FC236}">
                <a16:creationId xmlns:a16="http://schemas.microsoft.com/office/drawing/2014/main" id="{D507E309-D90D-4142-A114-044A19142FE2}"/>
              </a:ext>
            </a:extLst>
          </p:cNvPr>
          <p:cNvSpPr txBox="1">
            <a:spLocks/>
          </p:cNvSpPr>
          <p:nvPr/>
        </p:nvSpPr>
        <p:spPr>
          <a:xfrm>
            <a:off x="201705" y="159487"/>
            <a:ext cx="9507560" cy="1083926"/>
          </a:xfrm>
          <a:prstGeom prst="rect">
            <a:avLst/>
          </a:prstGeom>
        </p:spPr>
        <p:txBody>
          <a:bodyPr vert="horz" lIns="91440" tIns="45720" rIns="91440" bIns="45720" rtlCol="0" anchor="t">
            <a:noAutofit/>
          </a:bodyPr>
          <a:lstStyle>
            <a:lvl1pPr algn="l" defTabSz="685783" rtl="0" eaLnBrk="1" latinLnBrk="0" hangingPunct="1">
              <a:lnSpc>
                <a:spcPct val="90000"/>
              </a:lnSpc>
              <a:spcBef>
                <a:spcPct val="0"/>
              </a:spcBef>
              <a:buNone/>
              <a:defRPr sz="3300" b="0" i="0" kern="1200">
                <a:solidFill>
                  <a:schemeClr val="tx1"/>
                </a:solidFill>
                <a:effectLst>
                  <a:outerShdw blurRad="38100" dist="38100" dir="2700000" algn="tl">
                    <a:srgbClr val="000000">
                      <a:alpha val="43137"/>
                    </a:srgbClr>
                  </a:outerShdw>
                </a:effectLst>
                <a:latin typeface="Rubik" panose="02000604000000020004" pitchFamily="2" charset="-79"/>
                <a:ea typeface="+mj-ea"/>
                <a:cs typeface="Rubik" panose="02000604000000020004" pitchFamily="2" charset="-79"/>
              </a:defRPr>
            </a:lvl1pPr>
          </a:lstStyle>
          <a:p>
            <a:endParaRPr lang="en-US" sz="3200" dirty="0"/>
          </a:p>
        </p:txBody>
      </p:sp>
      <p:sp>
        <p:nvSpPr>
          <p:cNvPr id="21" name="TextBox 20">
            <a:extLst>
              <a:ext uri="{FF2B5EF4-FFF2-40B4-BE49-F238E27FC236}">
                <a16:creationId xmlns:a16="http://schemas.microsoft.com/office/drawing/2014/main" id="{6CAE3CC5-B1BD-4B71-B09B-A67B81E1C614}"/>
              </a:ext>
            </a:extLst>
          </p:cNvPr>
          <p:cNvSpPr txBox="1"/>
          <p:nvPr/>
        </p:nvSpPr>
        <p:spPr>
          <a:xfrm>
            <a:off x="99054" y="2124179"/>
            <a:ext cx="11516163" cy="523220"/>
          </a:xfrm>
          <a:prstGeom prst="rect">
            <a:avLst/>
          </a:prstGeom>
          <a:noFill/>
        </p:spPr>
        <p:txBody>
          <a:bodyPr wrap="square">
            <a:spAutoFit/>
          </a:bodyPr>
          <a:lstStyle/>
          <a:p>
            <a:r>
              <a:rPr lang="en-US" sz="2800" b="1" dirty="0">
                <a:solidFill>
                  <a:schemeClr val="bg1"/>
                </a:solidFill>
                <a:latin typeface="Calibri" panose="020F0502020204030204" pitchFamily="34" charset="0"/>
                <a:ea typeface="Times New Roman" panose="02020603050405020304" pitchFamily="18" charset="0"/>
              </a:rPr>
              <a:t>&gt; Big Data for Democratization and Values-Based Interactions </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F41B0F14-63AB-DBC0-70C4-ED18073E705F}"/>
              </a:ext>
            </a:extLst>
          </p:cNvPr>
          <p:cNvSpPr txBox="1"/>
          <p:nvPr/>
        </p:nvSpPr>
        <p:spPr>
          <a:xfrm>
            <a:off x="99053" y="1515326"/>
            <a:ext cx="10440609" cy="523220"/>
          </a:xfrm>
          <a:prstGeom prst="rect">
            <a:avLst/>
          </a:prstGeom>
          <a:noFill/>
        </p:spPr>
        <p:txBody>
          <a:bodyPr wrap="square">
            <a:spAutoFit/>
          </a:bodyPr>
          <a:lstStyle/>
          <a:p>
            <a:r>
              <a:rPr lang="en-US" sz="2800" b="1" dirty="0">
                <a:solidFill>
                  <a:schemeClr val="bg1"/>
                </a:solidFill>
                <a:latin typeface="Calibri" panose="020F0502020204030204" pitchFamily="34" charset="0"/>
                <a:ea typeface="Times New Roman" panose="02020603050405020304" pitchFamily="18" charset="0"/>
              </a:rPr>
              <a:t>&gt; Focus on a more sustainable food system</a:t>
            </a:r>
          </a:p>
        </p:txBody>
      </p:sp>
      <p:sp>
        <p:nvSpPr>
          <p:cNvPr id="6" name="TextBox 5">
            <a:extLst>
              <a:ext uri="{FF2B5EF4-FFF2-40B4-BE49-F238E27FC236}">
                <a16:creationId xmlns:a16="http://schemas.microsoft.com/office/drawing/2014/main" id="{858BDFDA-881A-D11D-8F25-F0D073028DC3}"/>
              </a:ext>
            </a:extLst>
          </p:cNvPr>
          <p:cNvSpPr txBox="1"/>
          <p:nvPr/>
        </p:nvSpPr>
        <p:spPr>
          <a:xfrm>
            <a:off x="99053" y="4559590"/>
            <a:ext cx="11150472" cy="523220"/>
          </a:xfrm>
          <a:prstGeom prst="rect">
            <a:avLst/>
          </a:prstGeom>
          <a:noFill/>
        </p:spPr>
        <p:txBody>
          <a:bodyPr wrap="square">
            <a:spAutoFit/>
          </a:bodyPr>
          <a:lstStyle/>
          <a:p>
            <a:r>
              <a:rPr lang="en-US" sz="2800" b="1" dirty="0">
                <a:solidFill>
                  <a:schemeClr val="bg1"/>
                </a:solidFill>
                <a:latin typeface="Calibri" panose="020F0502020204030204" pitchFamily="34" charset="0"/>
                <a:ea typeface="Times New Roman" panose="02020603050405020304" pitchFamily="18" charset="0"/>
              </a:rPr>
              <a:t>&gt; Value Chain approaches to addressing Chemicals of Concern</a:t>
            </a:r>
            <a:endParaRPr lang="en-US" sz="2800" b="1" dirty="0">
              <a:solidFill>
                <a:schemeClr val="bg1"/>
              </a:solidFill>
              <a:latin typeface="Times New Roman" panose="02020603050405020304" pitchFamily="18" charset="0"/>
              <a:ea typeface="Times New Roman" panose="02020603050405020304" pitchFamily="18" charset="0"/>
            </a:endParaRPr>
          </a:p>
        </p:txBody>
      </p:sp>
      <p:sp>
        <p:nvSpPr>
          <p:cNvPr id="3" name="Footer Placeholder 2">
            <a:extLst>
              <a:ext uri="{FF2B5EF4-FFF2-40B4-BE49-F238E27FC236}">
                <a16:creationId xmlns:a16="http://schemas.microsoft.com/office/drawing/2014/main" id="{AAEBF45F-E3D5-C436-0BC8-41ADF6605C02}"/>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
        <p:nvSpPr>
          <p:cNvPr id="8" name="Slide Number Placeholder 13">
            <a:extLst>
              <a:ext uri="{FF2B5EF4-FFF2-40B4-BE49-F238E27FC236}">
                <a16:creationId xmlns:a16="http://schemas.microsoft.com/office/drawing/2014/main" id="{8E17CB9D-A01E-267E-9A50-C900DC1A74B6}"/>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45</a:t>
            </a:fld>
            <a:endParaRPr lang="en-US" dirty="0"/>
          </a:p>
        </p:txBody>
      </p:sp>
    </p:spTree>
    <p:extLst>
      <p:ext uri="{BB962C8B-B14F-4D97-AF65-F5344CB8AC3E}">
        <p14:creationId xmlns:p14="http://schemas.microsoft.com/office/powerpoint/2010/main" val="31873702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7F118A6-31F2-4DC4-BDB2-39E1ADC4FCEA}"/>
              </a:ext>
            </a:extLst>
          </p:cNvPr>
          <p:cNvSpPr/>
          <p:nvPr/>
        </p:nvSpPr>
        <p:spPr>
          <a:xfrm>
            <a:off x="269011" y="4045777"/>
            <a:ext cx="2889827" cy="1787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dirty="0">
                <a:latin typeface="Arial Narrow" panose="020B0606020202030204" pitchFamily="34" charset="0"/>
                <a:ea typeface="Rubik Light" charset="0"/>
                <a:cs typeface="Rubik Light" panose="02000604000000020004" pitchFamily="2" charset="-79"/>
              </a:rPr>
              <a:t>Externalities</a:t>
            </a:r>
          </a:p>
          <a:p>
            <a:pPr marL="342900" marR="0" lvl="0" indent="-342900">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Symbol" panose="05050102010706020507" pitchFamily="18" charset="2"/>
              </a:rPr>
              <a:t>Natural disasters (drought, fires, flood, typhoon, hurricane, tornado) </a:t>
            </a:r>
          </a:p>
          <a:p>
            <a:pPr marL="342900" marR="0" lvl="0" indent="-342900">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Symbol" panose="05050102010706020507" pitchFamily="18" charset="2"/>
              </a:rPr>
              <a:t>Human struggles (virus, famine, political upheaval)  </a:t>
            </a:r>
          </a:p>
          <a:p>
            <a:pPr marL="342900" marR="0" lvl="0" indent="-342900">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Symbol" panose="05050102010706020507" pitchFamily="18" charset="2"/>
              </a:rPr>
              <a:t>Power reliability (outages, internet, production) </a:t>
            </a:r>
          </a:p>
          <a:p>
            <a:pPr marL="342900" marR="0" lvl="0" indent="-342900">
              <a:buFont typeface="Symbol" panose="05050102010706020507" pitchFamily="18" charset="2"/>
              <a:buChar char=""/>
            </a:pPr>
            <a:r>
              <a:rPr lang="en-US" sz="1800" dirty="0">
                <a:effectLst/>
                <a:latin typeface="Arial Narrow" panose="020B0606020202030204" pitchFamily="34" charset="0"/>
                <a:ea typeface="Calibri" panose="020F0502020204030204" pitchFamily="34" charset="0"/>
                <a:cs typeface="Symbol" panose="05050102010706020507" pitchFamily="18" charset="2"/>
              </a:rPr>
              <a:t>Variable sustainability pressures (bans, taxes, policies)</a:t>
            </a:r>
          </a:p>
        </p:txBody>
      </p:sp>
      <p:sp>
        <p:nvSpPr>
          <p:cNvPr id="31" name="TextBox 30">
            <a:extLst>
              <a:ext uri="{FF2B5EF4-FFF2-40B4-BE49-F238E27FC236}">
                <a16:creationId xmlns:a16="http://schemas.microsoft.com/office/drawing/2014/main" id="{8B211686-6033-4945-84C8-CECB06600F2B}"/>
              </a:ext>
            </a:extLst>
          </p:cNvPr>
          <p:cNvSpPr txBox="1"/>
          <p:nvPr/>
        </p:nvSpPr>
        <p:spPr>
          <a:xfrm>
            <a:off x="269011" y="3091158"/>
            <a:ext cx="6321321" cy="3088313"/>
          </a:xfrm>
          <a:prstGeom prst="rect">
            <a:avLst/>
          </a:prstGeom>
        </p:spPr>
        <p:txBody>
          <a:bodyPr vert="horz" lIns="91440" tIns="45720" rIns="91440" bIns="45720" rtlCol="0">
            <a:noAutofit/>
          </a:bodyPr>
          <a:lstStyle/>
          <a:p>
            <a:endParaRPr lang="en-US" dirty="0">
              <a:effectLst/>
              <a:latin typeface="Arial Narrow" panose="020B0606020202030204" pitchFamily="34" charset="0"/>
              <a:ea typeface="Times New Roman" panose="02020603050405020304" pitchFamily="18" charset="0"/>
              <a:cs typeface="Arial" panose="020B0604020202020204" pitchFamily="34" charset="0"/>
            </a:endParaRPr>
          </a:p>
          <a:p>
            <a:pPr marL="0" marR="0" indent="-228600">
              <a:lnSpc>
                <a:spcPct val="90000"/>
              </a:lnSpc>
              <a:buFont typeface="Arial" panose="020B0604020202020204" pitchFamily="34" charset="0"/>
              <a:buChar char="•"/>
            </a:pPr>
            <a:endParaRPr lang="en-US" dirty="0">
              <a:effectLst/>
              <a:latin typeface="Arial Narrow" panose="020B0606020202030204" pitchFamily="34" charset="0"/>
              <a:cs typeface="Arial" panose="020B0604020202020204" pitchFamily="34" charset="0"/>
            </a:endParaRPr>
          </a:p>
        </p:txBody>
      </p:sp>
      <p:sp>
        <p:nvSpPr>
          <p:cNvPr id="21" name="Title 13">
            <a:extLst>
              <a:ext uri="{FF2B5EF4-FFF2-40B4-BE49-F238E27FC236}">
                <a16:creationId xmlns:a16="http://schemas.microsoft.com/office/drawing/2014/main" id="{BA7E965F-AC61-4C68-A7B0-16C32B509D11}"/>
              </a:ext>
            </a:extLst>
          </p:cNvPr>
          <p:cNvSpPr txBox="1">
            <a:spLocks/>
          </p:cNvSpPr>
          <p:nvPr/>
        </p:nvSpPr>
        <p:spPr>
          <a:xfrm>
            <a:off x="117790" y="236301"/>
            <a:ext cx="11091581" cy="17033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endParaRPr lang="en-US" dirty="0">
              <a:solidFill>
                <a:srgbClr val="5FB1EF"/>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C5879D37-9D31-5D7D-589F-D189237E2FB7}"/>
              </a:ext>
            </a:extLst>
          </p:cNvPr>
          <p:cNvSpPr>
            <a:spLocks noGrp="1"/>
          </p:cNvSpPr>
          <p:nvPr>
            <p:ph type="title"/>
          </p:nvPr>
        </p:nvSpPr>
        <p:spPr>
          <a:xfrm>
            <a:off x="237744" y="301752"/>
            <a:ext cx="11713465" cy="744219"/>
          </a:xfrm>
        </p:spPr>
        <p:txBody>
          <a:bodyPr/>
          <a:lstStyle/>
          <a:p>
            <a:r>
              <a:rPr lang="en-US" dirty="0">
                <a:solidFill>
                  <a:srgbClr val="1D5AB3"/>
                </a:solidFill>
                <a:effectLst>
                  <a:outerShdw blurRad="38100" dist="38100" dir="2700000" algn="tl">
                    <a:srgbClr val="000000">
                      <a:alpha val="43137"/>
                    </a:srgbClr>
                  </a:outerShdw>
                </a:effectLst>
              </a:rPr>
              <a:t>Fundamental Shifts will </a:t>
            </a:r>
            <a:r>
              <a:rPr lang="en-US" dirty="0">
                <a:solidFill>
                  <a:srgbClr val="1D5AB3"/>
                </a:solidFill>
              </a:rPr>
              <a:t>L</a:t>
            </a:r>
            <a:r>
              <a:rPr lang="en-US" dirty="0">
                <a:solidFill>
                  <a:srgbClr val="1D5AB3"/>
                </a:solidFill>
                <a:effectLst>
                  <a:outerShdw blurRad="38100" dist="38100" dir="2700000" algn="tl">
                    <a:srgbClr val="000000">
                      <a:alpha val="43137"/>
                    </a:srgbClr>
                  </a:outerShdw>
                </a:effectLst>
              </a:rPr>
              <a:t>ead to More Sustainable Packaging</a:t>
            </a:r>
            <a:br>
              <a:rPr lang="en-US" sz="2800" dirty="0">
                <a:effectLst>
                  <a:outerShdw blurRad="38100" dist="38100" dir="2700000" algn="tl">
                    <a:srgbClr val="000000">
                      <a:alpha val="43137"/>
                    </a:srgbClr>
                  </a:outerShdw>
                </a:effectLst>
              </a:rPr>
            </a:br>
            <a:r>
              <a:rPr lang="en-US" b="1" spc="-16" dirty="0">
                <a:effectLst>
                  <a:outerShdw blurRad="38100" dist="38100" dir="2700000" algn="tl">
                    <a:srgbClr val="000000">
                      <a:alpha val="43137"/>
                    </a:srgbClr>
                  </a:outerShdw>
                </a:effectLst>
              </a:rPr>
              <a:t>Business </a:t>
            </a:r>
            <a:r>
              <a:rPr lang="en-US" b="1" spc="-16" dirty="0"/>
              <a:t>C</a:t>
            </a:r>
            <a:r>
              <a:rPr lang="en-US" b="1" spc="-16" dirty="0">
                <a:effectLst>
                  <a:outerShdw blurRad="38100" dist="38100" dir="2700000" algn="tl">
                    <a:srgbClr val="000000">
                      <a:alpha val="43137"/>
                    </a:srgbClr>
                  </a:outerShdw>
                </a:effectLst>
              </a:rPr>
              <a:t>ases </a:t>
            </a:r>
            <a:r>
              <a:rPr lang="en-US" b="1" spc="-16" dirty="0"/>
              <a:t>A</a:t>
            </a:r>
            <a:r>
              <a:rPr lang="en-US" b="1" spc="-16" dirty="0">
                <a:effectLst>
                  <a:outerShdw blurRad="38100" dist="38100" dir="2700000" algn="tl">
                    <a:srgbClr val="000000">
                      <a:alpha val="43137"/>
                    </a:srgbClr>
                  </a:outerShdw>
                </a:effectLst>
              </a:rPr>
              <a:t>lign</a:t>
            </a:r>
            <a:endParaRPr lang="en-US" b="1" dirty="0">
              <a:effectLst>
                <a:outerShdw blurRad="38100" dist="38100" dir="2700000" algn="tl">
                  <a:srgbClr val="000000">
                    <a:alpha val="43137"/>
                  </a:srgbClr>
                </a:outerShdw>
              </a:effectLst>
            </a:endParaRPr>
          </a:p>
        </p:txBody>
      </p:sp>
      <p:pic>
        <p:nvPicPr>
          <p:cNvPr id="2" name="Picture 1" descr="A picture containing indoor&#10;&#10;Description automatically generated">
            <a:extLst>
              <a:ext uri="{FF2B5EF4-FFF2-40B4-BE49-F238E27FC236}">
                <a16:creationId xmlns:a16="http://schemas.microsoft.com/office/drawing/2014/main" id="{E654554F-FDCE-B634-B1E4-911898B46EF9}"/>
              </a:ext>
            </a:extLst>
          </p:cNvPr>
          <p:cNvPicPr>
            <a:picLocks noChangeAspect="1"/>
          </p:cNvPicPr>
          <p:nvPr/>
        </p:nvPicPr>
        <p:blipFill>
          <a:blip r:embed="rId3" cstate="email">
            <a:alphaModFix/>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tretch>
            <a:fillRect/>
          </a:stretch>
        </p:blipFill>
        <p:spPr>
          <a:xfrm>
            <a:off x="7036405" y="1352471"/>
            <a:ext cx="4845293" cy="486287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D6841F99-26F2-0664-7836-31C9E35D68D6}"/>
              </a:ext>
            </a:extLst>
          </p:cNvPr>
          <p:cNvSpPr txBox="1"/>
          <p:nvPr/>
        </p:nvSpPr>
        <p:spPr>
          <a:xfrm>
            <a:off x="117790" y="1558645"/>
            <a:ext cx="7305694" cy="4862870"/>
          </a:xfrm>
          <a:prstGeom prst="rect">
            <a:avLst/>
          </a:prstGeom>
          <a:noFill/>
        </p:spPr>
        <p:txBody>
          <a:bodyPr wrap="square">
            <a:spAutoFit/>
          </a:bodyPr>
          <a:lstStyle/>
          <a:p>
            <a:r>
              <a:rPr lang="en-US" sz="2400" b="1" dirty="0">
                <a:latin typeface="Arial Narrow" panose="020B0606020202030204" pitchFamily="34" charset="0"/>
                <a:ea typeface="Rubik Light" charset="0"/>
                <a:cs typeface="Rubik Light" panose="02000604000000020004" pitchFamily="2" charset="-79"/>
              </a:rPr>
              <a:t>Externalities</a:t>
            </a:r>
          </a:p>
          <a:p>
            <a:pPr marL="342900" marR="0" lvl="0" indent="-342900">
              <a:buFont typeface="Arial" panose="020B0604020202020204" pitchFamily="34" charset="0"/>
              <a:buChar char="•"/>
            </a:pPr>
            <a:r>
              <a:rPr lang="en-US" sz="2000" dirty="0">
                <a:effectLst/>
                <a:latin typeface="Arial Narrow" panose="020B0606020202030204" pitchFamily="34" charset="0"/>
                <a:ea typeface="Calibri" panose="020F0502020204030204" pitchFamily="34" charset="0"/>
                <a:cs typeface="Symbol" panose="05050102010706020507" pitchFamily="18" charset="2"/>
              </a:rPr>
              <a:t>Natural disasters (drought, fires, flood, typhoon, hurricane, tornado) </a:t>
            </a:r>
          </a:p>
          <a:p>
            <a:pPr marL="342900" marR="0" lvl="0" indent="-342900">
              <a:buFont typeface="Arial" panose="020B0604020202020204" pitchFamily="34" charset="0"/>
              <a:buChar char="•"/>
            </a:pPr>
            <a:r>
              <a:rPr lang="en-US" sz="2000" dirty="0">
                <a:effectLst/>
                <a:latin typeface="Arial Narrow" panose="020B0606020202030204" pitchFamily="34" charset="0"/>
                <a:ea typeface="Calibri" panose="020F0502020204030204" pitchFamily="34" charset="0"/>
                <a:cs typeface="Symbol" panose="05050102010706020507" pitchFamily="18" charset="2"/>
              </a:rPr>
              <a:t>Human struggles (virus, famine, political upheaval)  </a:t>
            </a:r>
          </a:p>
          <a:p>
            <a:pPr marL="342900" marR="0" lvl="0" indent="-342900">
              <a:buFont typeface="Arial" panose="020B0604020202020204" pitchFamily="34" charset="0"/>
              <a:buChar char="•"/>
            </a:pPr>
            <a:r>
              <a:rPr lang="en-US" sz="2000" dirty="0">
                <a:effectLst/>
                <a:latin typeface="Arial Narrow" panose="020B0606020202030204" pitchFamily="34" charset="0"/>
                <a:ea typeface="Calibri" panose="020F0502020204030204" pitchFamily="34" charset="0"/>
                <a:cs typeface="Symbol" panose="05050102010706020507" pitchFamily="18" charset="2"/>
              </a:rPr>
              <a:t>Power reliability (outages, internet, production) </a:t>
            </a:r>
          </a:p>
          <a:p>
            <a:pPr marL="342900" marR="0" lvl="0" indent="-342900">
              <a:buFont typeface="Arial" panose="020B0604020202020204" pitchFamily="34" charset="0"/>
              <a:buChar char="•"/>
            </a:pPr>
            <a:r>
              <a:rPr lang="en-US" sz="2000" dirty="0">
                <a:effectLst/>
                <a:latin typeface="Arial Narrow" panose="020B0606020202030204" pitchFamily="34" charset="0"/>
                <a:ea typeface="Calibri" panose="020F0502020204030204" pitchFamily="34" charset="0"/>
                <a:cs typeface="Symbol" panose="05050102010706020507" pitchFamily="18" charset="2"/>
              </a:rPr>
              <a:t>Variable sustainability pressures (bans, taxes, policies)</a:t>
            </a:r>
            <a:endParaRPr lang="en-US" sz="2000" dirty="0">
              <a:latin typeface="Arial Narrow" panose="020B0606020202030204" pitchFamily="34" charset="0"/>
              <a:ea typeface="Calibri" panose="020F0502020204030204" pitchFamily="34" charset="0"/>
              <a:cs typeface="Symbol" panose="05050102010706020507" pitchFamily="18" charset="2"/>
            </a:endParaRPr>
          </a:p>
          <a:p>
            <a:pPr marL="0" indent="0">
              <a:buClrTx/>
              <a:buFont typeface="Arial" panose="020B0604020202020204" pitchFamily="34" charset="0"/>
              <a:buNone/>
            </a:pPr>
            <a:endParaRPr lang="en-US" sz="2400" b="1" dirty="0">
              <a:latin typeface="Arial Narrow" panose="020B0606020202030204" pitchFamily="34" charset="0"/>
              <a:ea typeface="Rubik Light" charset="0"/>
              <a:cs typeface="Rubik Light" panose="02000604000000020004" pitchFamily="2" charset="-79"/>
            </a:endParaRPr>
          </a:p>
          <a:p>
            <a:pPr marL="0" indent="0">
              <a:buClrTx/>
              <a:buFont typeface="Arial" panose="020B0604020202020204" pitchFamily="34" charset="0"/>
              <a:buNone/>
            </a:pPr>
            <a:r>
              <a:rPr lang="en-US" sz="2400" b="1" dirty="0">
                <a:latin typeface="Arial Narrow" panose="020B0606020202030204" pitchFamily="34" charset="0"/>
                <a:ea typeface="Rubik Light" charset="0"/>
                <a:cs typeface="Rubik Light" panose="02000604000000020004" pitchFamily="2" charset="-79"/>
              </a:rPr>
              <a:t>Internalities</a:t>
            </a:r>
          </a:p>
          <a:p>
            <a:pPr marL="342900" indent="-342900">
              <a:buClrTx/>
              <a:buFont typeface="Arial" panose="020B0604020202020204" pitchFamily="34" charset="0"/>
              <a:buChar char="•"/>
            </a:pPr>
            <a:r>
              <a:rPr lang="en-US" sz="2000" dirty="0">
                <a:latin typeface="Arial Narrow" panose="020B0606020202030204" pitchFamily="34" charset="0"/>
                <a:cs typeface="Rubik Light" panose="02000604000000020004" pitchFamily="2" charset="-79"/>
              </a:rPr>
              <a:t>Space external to retail </a:t>
            </a:r>
          </a:p>
          <a:p>
            <a:pPr marL="342900" indent="-342900">
              <a:buClrTx/>
              <a:buFont typeface="Arial" panose="020B0604020202020204" pitchFamily="34" charset="0"/>
              <a:buChar char="•"/>
            </a:pPr>
            <a:r>
              <a:rPr lang="en-US" sz="2000" dirty="0">
                <a:latin typeface="Arial Narrow" panose="020B0606020202030204" pitchFamily="34" charset="0"/>
                <a:cs typeface="Rubik Light" panose="02000604000000020004" pitchFamily="2" charset="-79"/>
              </a:rPr>
              <a:t>Planogram issues</a:t>
            </a:r>
          </a:p>
          <a:p>
            <a:pPr marL="342900" indent="-342900">
              <a:buClrTx/>
              <a:buFont typeface="Arial" panose="020B0604020202020204" pitchFamily="34" charset="0"/>
              <a:buChar char="•"/>
            </a:pPr>
            <a:r>
              <a:rPr lang="en-US" sz="2000" dirty="0">
                <a:latin typeface="Arial Narrow" panose="020B0606020202030204" pitchFamily="34" charset="0"/>
                <a:cs typeface="Rubik Light" panose="02000604000000020004" pitchFamily="2" charset="-79"/>
              </a:rPr>
              <a:t>Labor</a:t>
            </a:r>
          </a:p>
          <a:p>
            <a:pPr marL="342900" indent="-342900">
              <a:buClrTx/>
              <a:buFont typeface="Arial" panose="020B0604020202020204" pitchFamily="34" charset="0"/>
              <a:buChar char="•"/>
            </a:pPr>
            <a:r>
              <a:rPr lang="en-US" sz="2000" dirty="0">
                <a:latin typeface="Arial Narrow" panose="020B0606020202030204" pitchFamily="34" charset="0"/>
                <a:cs typeface="Rubik Light" panose="02000604000000020004" pitchFamily="2" charset="-79"/>
              </a:rPr>
              <a:t>OOS </a:t>
            </a:r>
          </a:p>
          <a:p>
            <a:pPr marL="342900" indent="-342900">
              <a:buFont typeface="Arial" panose="020B0604020202020204" pitchFamily="34" charset="0"/>
              <a:buChar char="•"/>
            </a:pPr>
            <a:r>
              <a:rPr lang="en-US" sz="2000" dirty="0">
                <a:latin typeface="Arial Narrow" panose="020B0606020202030204" pitchFamily="34" charset="0"/>
                <a:cs typeface="Rubik Light" panose="02000604000000020004" pitchFamily="2" charset="-79"/>
              </a:rPr>
              <a:t>Restocking innovation needed</a:t>
            </a:r>
          </a:p>
          <a:p>
            <a:pPr marL="342900" indent="-342900">
              <a:buClrTx/>
              <a:buFont typeface="Arial" panose="020B0604020202020204" pitchFamily="34" charset="0"/>
              <a:buChar char="•"/>
            </a:pPr>
            <a:r>
              <a:rPr lang="en-US" sz="2000" dirty="0">
                <a:latin typeface="Arial Narrow" panose="020B0606020202030204" pitchFamily="34" charset="0"/>
                <a:cs typeface="Rubik Light" panose="02000604000000020004" pitchFamily="2" charset="-79"/>
              </a:rPr>
              <a:t>Cannot meet exact consumer need for size and product</a:t>
            </a:r>
          </a:p>
          <a:p>
            <a:pPr marL="342900" indent="-342900">
              <a:buClrTx/>
              <a:buFont typeface="Arial" panose="020B0604020202020204" pitchFamily="34" charset="0"/>
              <a:buChar char="•"/>
            </a:pPr>
            <a:r>
              <a:rPr lang="en-US" sz="2000" dirty="0">
                <a:effectLst/>
                <a:latin typeface="Arial Narrow" panose="020B0606020202030204" pitchFamily="34" charset="0"/>
                <a:ea typeface="Times New Roman" panose="02020603050405020304" pitchFamily="18" charset="0"/>
                <a:cs typeface="Rubik Light" panose="02000604000000020004" pitchFamily="2" charset="-79"/>
              </a:rPr>
              <a:t>Intense shifts in value chai</a:t>
            </a:r>
            <a:r>
              <a:rPr lang="en-US" sz="2000" dirty="0">
                <a:latin typeface="Arial Narrow" panose="020B0606020202030204" pitchFamily="34" charset="0"/>
                <a:ea typeface="Times New Roman" panose="02020603050405020304" pitchFamily="18" charset="0"/>
                <a:cs typeface="Rubik Light" panose="02000604000000020004" pitchFamily="2" charset="-79"/>
              </a:rPr>
              <a:t>n drivers</a:t>
            </a:r>
            <a:endParaRPr lang="en-US" sz="2000" dirty="0">
              <a:effectLst/>
              <a:latin typeface="Arial Narrow" panose="020B0606020202030204" pitchFamily="34" charset="0"/>
              <a:ea typeface="Times New Roman" panose="02020603050405020304" pitchFamily="18" charset="0"/>
              <a:cs typeface="Arial" panose="020B0604020202020204" pitchFamily="34" charset="0"/>
            </a:endParaRPr>
          </a:p>
          <a:p>
            <a:pPr marR="0" lvl="0"/>
            <a:endParaRPr lang="en-US" dirty="0">
              <a:effectLst/>
              <a:latin typeface="Arial Narrow" panose="020B0606020202030204" pitchFamily="34" charset="0"/>
              <a:ea typeface="Calibri" panose="020F0502020204030204" pitchFamily="34" charset="0"/>
              <a:cs typeface="Symbol" panose="05050102010706020507" pitchFamily="18" charset="2"/>
            </a:endParaRPr>
          </a:p>
        </p:txBody>
      </p:sp>
      <p:sp>
        <p:nvSpPr>
          <p:cNvPr id="4" name="Footer Placeholder 3">
            <a:extLst>
              <a:ext uri="{FF2B5EF4-FFF2-40B4-BE49-F238E27FC236}">
                <a16:creationId xmlns:a16="http://schemas.microsoft.com/office/drawing/2014/main" id="{765BEB61-2A7B-760B-F1CB-DB8F46F038B6}"/>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
        <p:nvSpPr>
          <p:cNvPr id="7" name="Slide Number Placeholder 13">
            <a:extLst>
              <a:ext uri="{FF2B5EF4-FFF2-40B4-BE49-F238E27FC236}">
                <a16:creationId xmlns:a16="http://schemas.microsoft.com/office/drawing/2014/main" id="{506C223A-C455-E836-7C0C-1B09C46E25D6}"/>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46</a:t>
            </a:fld>
            <a:endParaRPr lang="en-US" dirty="0"/>
          </a:p>
        </p:txBody>
      </p:sp>
    </p:spTree>
    <p:extLst>
      <p:ext uri="{BB962C8B-B14F-4D97-AF65-F5344CB8AC3E}">
        <p14:creationId xmlns:p14="http://schemas.microsoft.com/office/powerpoint/2010/main" val="1095734293"/>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7F118A6-31F2-4DC4-BDB2-39E1ADC4FCEA}"/>
              </a:ext>
            </a:extLst>
          </p:cNvPr>
          <p:cNvSpPr/>
          <p:nvPr/>
        </p:nvSpPr>
        <p:spPr>
          <a:xfrm>
            <a:off x="269011" y="4045777"/>
            <a:ext cx="2889827" cy="1787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8B211686-6033-4945-84C8-CECB06600F2B}"/>
              </a:ext>
            </a:extLst>
          </p:cNvPr>
          <p:cNvSpPr txBox="1"/>
          <p:nvPr/>
        </p:nvSpPr>
        <p:spPr>
          <a:xfrm>
            <a:off x="269011" y="1733034"/>
            <a:ext cx="6913841" cy="3088313"/>
          </a:xfrm>
          <a:prstGeom prst="rect">
            <a:avLst/>
          </a:prstGeom>
        </p:spPr>
        <p:txBody>
          <a:bodyPr vert="horz" lIns="91440" tIns="45720" rIns="91440" bIns="45720" rtlCol="0">
            <a:noAutofit/>
          </a:bodyPr>
          <a:lstStyle/>
          <a:p>
            <a:r>
              <a:rPr lang="en-US" sz="2400" b="1" spc="-16" dirty="0">
                <a:latin typeface="Arial" panose="020B0604020202020204" pitchFamily="34" charset="0"/>
                <a:cs typeface="Arial" panose="020B0604020202020204" pitchFamily="34" charset="0"/>
              </a:rPr>
              <a:t>Beta design:</a:t>
            </a:r>
          </a:p>
          <a:p>
            <a:pPr marL="342900" indent="-342900">
              <a:buFont typeface="Arial" panose="020B0604020202020204" pitchFamily="34" charset="0"/>
              <a:buChar char="•"/>
            </a:pPr>
            <a:r>
              <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rPr>
              <a:t>Beta-packaging focuses on </a:t>
            </a:r>
            <a:r>
              <a:rPr lang="en-US" sz="2000" b="1" dirty="0">
                <a:solidFill>
                  <a:srgbClr val="F06F30"/>
                </a:solidFill>
                <a:latin typeface="Arial" panose="020B0604020202020204" pitchFamily="34" charset="0"/>
                <a:ea typeface="Times New Roman" panose="02020603050405020304" pitchFamily="18" charset="0"/>
                <a:cs typeface="Arial" panose="020B0604020202020204" pitchFamily="34" charset="0"/>
              </a:rPr>
              <a:t>agility</a:t>
            </a:r>
            <a:endPar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L="342900" indent="-342900">
              <a:buFont typeface="Arial" panose="020B0604020202020204" pitchFamily="34" charset="0"/>
              <a:buChar char="•"/>
            </a:pPr>
            <a:r>
              <a:rPr lang="en-US" sz="2000" dirty="0">
                <a:solidFill>
                  <a:schemeClr val="tx1"/>
                </a:solidFill>
                <a:latin typeface="Arial" panose="020B0604020202020204" pitchFamily="34" charset="0"/>
                <a:cs typeface="Arial" panose="020B0604020202020204" pitchFamily="34" charset="0"/>
              </a:rPr>
              <a:t>Incorporates </a:t>
            </a:r>
            <a:r>
              <a:rPr lang="en-US" sz="2000" b="1" dirty="0">
                <a:solidFill>
                  <a:schemeClr val="tx1"/>
                </a:solidFill>
                <a:latin typeface="Arial" panose="020B0604020202020204" pitchFamily="34" charset="0"/>
                <a:cs typeface="Arial" panose="020B0604020202020204" pitchFamily="34" charset="0"/>
              </a:rPr>
              <a:t>5th </a:t>
            </a:r>
            <a:r>
              <a:rPr lang="en-US" sz="2000" dirty="0">
                <a:solidFill>
                  <a:schemeClr val="tx1"/>
                </a:solidFill>
                <a:latin typeface="Arial" panose="020B0604020202020204" pitchFamily="34" charset="0"/>
                <a:cs typeface="Arial" panose="020B0604020202020204" pitchFamily="34" charset="0"/>
              </a:rPr>
              <a:t>industrial revolution</a:t>
            </a:r>
          </a:p>
          <a:p>
            <a:pPr marL="342900" indent="-342900">
              <a:buFont typeface="Arial" panose="020B0604020202020204" pitchFamily="34" charset="0"/>
              <a:buChar char="•"/>
            </a:pPr>
            <a:r>
              <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rPr>
              <a:t>Generative </a:t>
            </a:r>
            <a:r>
              <a:rPr lang="en-US" sz="2000" b="1" dirty="0">
                <a:solidFill>
                  <a:schemeClr val="tx1"/>
                </a:solidFill>
                <a:latin typeface="Arial" panose="020B0604020202020204" pitchFamily="34" charset="0"/>
                <a:ea typeface="Times New Roman" panose="02020603050405020304" pitchFamily="18" charset="0"/>
                <a:cs typeface="Arial" panose="020B0604020202020204" pitchFamily="34" charset="0"/>
              </a:rPr>
              <a:t>use-focused</a:t>
            </a:r>
            <a:r>
              <a:rPr lang="en-US" sz="2000" dirty="0">
                <a:solidFill>
                  <a:schemeClr val="tx1"/>
                </a:solidFill>
                <a:latin typeface="Arial" panose="020B0604020202020204" pitchFamily="34" charset="0"/>
                <a:ea typeface="Times New Roman" panose="02020603050405020304" pitchFamily="18" charset="0"/>
                <a:cs typeface="Arial" panose="020B0604020202020204" pitchFamily="34" charset="0"/>
              </a:rPr>
              <a:t> design</a:t>
            </a:r>
          </a:p>
          <a:p>
            <a:endParaRPr lang="en-US" sz="2000" spc="-16"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spc="-16" dirty="0">
                <a:latin typeface="Arial" panose="020B0604020202020204" pitchFamily="34" charset="0"/>
                <a:cs typeface="Arial" panose="020B0604020202020204" pitchFamily="34" charset="0"/>
              </a:rPr>
              <a:t>Allows retailers and consumers to adjust package</a:t>
            </a:r>
          </a:p>
          <a:p>
            <a:pPr marL="342900" indent="-342900">
              <a:buFont typeface="Arial" panose="020B0604020202020204" pitchFamily="34" charset="0"/>
              <a:buChar char="•"/>
            </a:pPr>
            <a:endParaRPr lang="en-US" sz="2000" spc="-16"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Packaging that senses then acts</a:t>
            </a:r>
          </a:p>
          <a:p>
            <a:pPr marL="342900" indent="-342900">
              <a:buFont typeface="Arial" panose="020B0604020202020204" pitchFamily="34" charset="0"/>
              <a:buChar char="•"/>
            </a:pPr>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Aligns with inherent variability </a:t>
            </a:r>
            <a:r>
              <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of our food system</a:t>
            </a:r>
          </a:p>
          <a:p>
            <a:pPr marL="342900" marR="0" indent="-342900">
              <a:buFont typeface="Arial" panose="020B0604020202020204" pitchFamily="34" charset="0"/>
              <a:buChar char="•"/>
            </a:pPr>
            <a:endParaRPr lang="en-US" sz="2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marR="0" indent="-228600">
              <a:lnSpc>
                <a:spcPct val="90000"/>
              </a:lnSpc>
              <a:buFont typeface="Arial" panose="020B0604020202020204" pitchFamily="34" charset="0"/>
              <a:buChar char="•"/>
            </a:pPr>
            <a:endParaRPr lang="en-US" sz="2000" dirty="0">
              <a:effectLst/>
              <a:latin typeface="Arial" panose="020B0604020202020204" pitchFamily="34" charset="0"/>
              <a:cs typeface="Arial" panose="020B0604020202020204" pitchFamily="34" charset="0"/>
            </a:endParaRPr>
          </a:p>
        </p:txBody>
      </p:sp>
      <p:sp>
        <p:nvSpPr>
          <p:cNvPr id="21" name="Title 13">
            <a:extLst>
              <a:ext uri="{FF2B5EF4-FFF2-40B4-BE49-F238E27FC236}">
                <a16:creationId xmlns:a16="http://schemas.microsoft.com/office/drawing/2014/main" id="{BA7E965F-AC61-4C68-A7B0-16C32B509D11}"/>
              </a:ext>
            </a:extLst>
          </p:cNvPr>
          <p:cNvSpPr txBox="1">
            <a:spLocks/>
          </p:cNvSpPr>
          <p:nvPr/>
        </p:nvSpPr>
        <p:spPr>
          <a:xfrm>
            <a:off x="117790" y="236301"/>
            <a:ext cx="11091581" cy="17033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rial Black" panose="020B0604020202020204" pitchFamily="34" charset="0"/>
                <a:ea typeface="+mj-ea"/>
                <a:cs typeface="Arial Black" panose="020B0604020202020204" pitchFamily="34" charset="0"/>
              </a:defRPr>
            </a:lvl1pPr>
          </a:lstStyle>
          <a:p>
            <a:endParaRPr lang="en-US" dirty="0">
              <a:solidFill>
                <a:srgbClr val="5FB1EF"/>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C5879D37-9D31-5D7D-589F-D189237E2FB7}"/>
              </a:ext>
            </a:extLst>
          </p:cNvPr>
          <p:cNvSpPr>
            <a:spLocks noGrp="1"/>
          </p:cNvSpPr>
          <p:nvPr>
            <p:ph type="title"/>
          </p:nvPr>
        </p:nvSpPr>
        <p:spPr/>
        <p:txBody>
          <a:bodyPr/>
          <a:lstStyle/>
          <a:p>
            <a:r>
              <a:rPr lang="en-US" dirty="0">
                <a:solidFill>
                  <a:srgbClr val="1D5AB3"/>
                </a:solidFill>
                <a:effectLst>
                  <a:outerShdw blurRad="38100" dist="38100" dir="2700000" algn="tl">
                    <a:srgbClr val="000000">
                      <a:alpha val="43137"/>
                    </a:srgbClr>
                  </a:outerShdw>
                </a:effectLst>
              </a:rPr>
              <a:t>Fundamental Shifts will Lead to More Sustainable Packaging</a:t>
            </a:r>
            <a:br>
              <a:rPr lang="en-US" sz="2800"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Beta Packaging bring Agility</a:t>
            </a:r>
          </a:p>
        </p:txBody>
      </p:sp>
      <p:pic>
        <p:nvPicPr>
          <p:cNvPr id="5" name="Picture 4">
            <a:extLst>
              <a:ext uri="{FF2B5EF4-FFF2-40B4-BE49-F238E27FC236}">
                <a16:creationId xmlns:a16="http://schemas.microsoft.com/office/drawing/2014/main" id="{E7415568-2965-9722-9E5E-71046FCFDC9E}"/>
              </a:ext>
            </a:extLst>
          </p:cNvPr>
          <p:cNvPicPr>
            <a:picLocks noChangeAspect="1"/>
          </p:cNvPicPr>
          <p:nvPr/>
        </p:nvPicPr>
        <p:blipFill>
          <a:blip r:embed="rId3"/>
          <a:stretch>
            <a:fillRect/>
          </a:stretch>
        </p:blipFill>
        <p:spPr>
          <a:xfrm>
            <a:off x="8344572" y="1228725"/>
            <a:ext cx="3608160" cy="5148590"/>
          </a:xfrm>
          <a:prstGeom prst="rect">
            <a:avLst/>
          </a:prstGeom>
        </p:spPr>
      </p:pic>
      <p:sp>
        <p:nvSpPr>
          <p:cNvPr id="2" name="Footer Placeholder 1">
            <a:extLst>
              <a:ext uri="{FF2B5EF4-FFF2-40B4-BE49-F238E27FC236}">
                <a16:creationId xmlns:a16="http://schemas.microsoft.com/office/drawing/2014/main" id="{9DD1409E-AF09-9C34-ADD2-F60B517B08CD}"/>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
        <p:nvSpPr>
          <p:cNvPr id="6" name="Slide Number Placeholder 13">
            <a:extLst>
              <a:ext uri="{FF2B5EF4-FFF2-40B4-BE49-F238E27FC236}">
                <a16:creationId xmlns:a16="http://schemas.microsoft.com/office/drawing/2014/main" id="{3E9A747E-07C2-8A1C-25CC-3D16D7ECDF77}"/>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47</a:t>
            </a:fld>
            <a:endParaRPr lang="en-US" dirty="0"/>
          </a:p>
        </p:txBody>
      </p:sp>
    </p:spTree>
    <p:extLst>
      <p:ext uri="{BB962C8B-B14F-4D97-AF65-F5344CB8AC3E}">
        <p14:creationId xmlns:p14="http://schemas.microsoft.com/office/powerpoint/2010/main" val="729945424"/>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9">
            <a:extLst>
              <a:ext uri="{FF2B5EF4-FFF2-40B4-BE49-F238E27FC236}">
                <a16:creationId xmlns:a16="http://schemas.microsoft.com/office/drawing/2014/main" id="{F62BA017-9EE6-37A1-28E9-286F1B13F47D}"/>
              </a:ext>
            </a:extLst>
          </p:cNvPr>
          <p:cNvGraphicFramePr>
            <a:graphicFrameLocks noGrp="1"/>
          </p:cNvGraphicFramePr>
          <p:nvPr>
            <p:extLst>
              <p:ext uri="{D42A27DB-BD31-4B8C-83A1-F6EECF244321}">
                <p14:modId xmlns:p14="http://schemas.microsoft.com/office/powerpoint/2010/main" val="3374464836"/>
              </p:ext>
            </p:extLst>
          </p:nvPr>
        </p:nvGraphicFramePr>
        <p:xfrm>
          <a:off x="285911" y="4295274"/>
          <a:ext cx="11214942" cy="2192153"/>
        </p:xfrm>
        <a:graphic>
          <a:graphicData uri="http://schemas.openxmlformats.org/drawingml/2006/table">
            <a:tbl>
              <a:tblPr firstRow="1" bandRow="1">
                <a:tableStyleId>{5C22544A-7EE6-4342-B048-85BDC9FD1C3A}</a:tableStyleId>
              </a:tblPr>
              <a:tblGrid>
                <a:gridCol w="3738314">
                  <a:extLst>
                    <a:ext uri="{9D8B030D-6E8A-4147-A177-3AD203B41FA5}">
                      <a16:colId xmlns:a16="http://schemas.microsoft.com/office/drawing/2014/main" val="2088679102"/>
                    </a:ext>
                  </a:extLst>
                </a:gridCol>
                <a:gridCol w="3738314">
                  <a:extLst>
                    <a:ext uri="{9D8B030D-6E8A-4147-A177-3AD203B41FA5}">
                      <a16:colId xmlns:a16="http://schemas.microsoft.com/office/drawing/2014/main" val="1947860257"/>
                    </a:ext>
                  </a:extLst>
                </a:gridCol>
                <a:gridCol w="3738314">
                  <a:extLst>
                    <a:ext uri="{9D8B030D-6E8A-4147-A177-3AD203B41FA5}">
                      <a16:colId xmlns:a16="http://schemas.microsoft.com/office/drawing/2014/main" val="1522865869"/>
                    </a:ext>
                  </a:extLst>
                </a:gridCol>
              </a:tblGrid>
              <a:tr h="2192153">
                <a:tc>
                  <a:txBody>
                    <a:bodyPr/>
                    <a:lstStyle/>
                    <a:p>
                      <a:pPr marL="285750" indent="-285750">
                        <a:lnSpc>
                          <a:spcPct val="100000"/>
                        </a:lnSpc>
                        <a:spcBef>
                          <a:spcPts val="0"/>
                        </a:spcBef>
                        <a:buClr>
                          <a:schemeClr val="bg1"/>
                        </a:buClr>
                        <a:buFont typeface="Arial" panose="020B0604020202020204" pitchFamily="34" charset="0"/>
                        <a:buChar char="•"/>
                      </a:pPr>
                      <a:endParaRPr lang="en-US" sz="1800" dirty="0">
                        <a:solidFill>
                          <a:schemeClr val="tx1"/>
                        </a:solidFill>
                        <a:latin typeface="Arial Narrow" panose="020B0606020202030204" pitchFamily="34" charset="0"/>
                        <a:ea typeface="Rubik Light" charset="0"/>
                        <a:cs typeface="Rubik Light" panose="02000604000000020004" pitchFamily="2" charset="-79"/>
                      </a:endParaRPr>
                    </a:p>
                    <a:p>
                      <a:pPr marL="285750" indent="-285750">
                        <a:lnSpc>
                          <a:spcPct val="100000"/>
                        </a:lnSpc>
                        <a:spcBef>
                          <a:spcPts val="0"/>
                        </a:spcBef>
                        <a:buClr>
                          <a:schemeClr val="bg1"/>
                        </a:buClr>
                        <a:buFont typeface="Arial" panose="020B0604020202020204" pitchFamily="34" charset="0"/>
                        <a:buChar char="•"/>
                      </a:pPr>
                      <a:endParaRPr lang="en-US" sz="1800" dirty="0">
                        <a:solidFill>
                          <a:schemeClr val="tx1"/>
                        </a:solidFill>
                        <a:latin typeface="Arial Narrow" panose="020B0606020202030204" pitchFamily="34" charset="0"/>
                        <a:ea typeface="Rubik Light" charset="0"/>
                        <a:cs typeface="Rubik Light" panose="02000604000000020004" pitchFamily="2" charset="-79"/>
                      </a:endParaRPr>
                    </a:p>
                    <a:p>
                      <a:pPr marL="285750" indent="-285750">
                        <a:lnSpc>
                          <a:spcPct val="100000"/>
                        </a:lnSpc>
                        <a:spcBef>
                          <a:spcPts val="0"/>
                        </a:spcBef>
                        <a:buClr>
                          <a:schemeClr val="bg1"/>
                        </a:buClr>
                        <a:buFont typeface="Arial" panose="020B0604020202020204" pitchFamily="34" charset="0"/>
                        <a:buChar char="•"/>
                      </a:pPr>
                      <a:r>
                        <a:rPr lang="en-US" sz="1800" dirty="0">
                          <a:solidFill>
                            <a:schemeClr val="tx1"/>
                          </a:solidFill>
                          <a:latin typeface="Arial Narrow" panose="020B0606020202030204" pitchFamily="34" charset="0"/>
                          <a:ea typeface="Rubik Light" charset="0"/>
                          <a:cs typeface="Rubik Light" panose="02000604000000020004" pitchFamily="2" charset="-79"/>
                        </a:rPr>
                        <a:t>Release of ingredients by the package</a:t>
                      </a:r>
                    </a:p>
                    <a:p>
                      <a:pPr marL="285750" indent="-285750">
                        <a:lnSpc>
                          <a:spcPct val="100000"/>
                        </a:lnSpc>
                        <a:spcBef>
                          <a:spcPts val="0"/>
                        </a:spcBef>
                        <a:buClr>
                          <a:schemeClr val="bg1"/>
                        </a:buClr>
                        <a:buFont typeface="Arial" panose="020B0604020202020204" pitchFamily="34" charset="0"/>
                        <a:buChar char="•"/>
                      </a:pPr>
                      <a:r>
                        <a:rPr lang="en-US" sz="1800" dirty="0">
                          <a:solidFill>
                            <a:schemeClr val="tx1"/>
                          </a:solidFill>
                          <a:latin typeface="Arial Narrow" panose="020B0606020202030204" pitchFamily="34" charset="0"/>
                          <a:ea typeface="Rubik Light" charset="0"/>
                          <a:cs typeface="Rubik Light" panose="02000604000000020004" pitchFamily="2" charset="-79"/>
                        </a:rPr>
                        <a:t>2ndary addition of ingredients – similar to salads made BOH in store now</a:t>
                      </a:r>
                    </a:p>
                  </a:txBody>
                  <a:tcPr>
                    <a:solidFill>
                      <a:schemeClr val="bg1">
                        <a:lumMod val="75000"/>
                      </a:schemeClr>
                    </a:solidFill>
                  </a:tcPr>
                </a:tc>
                <a:tc>
                  <a:txBody>
                    <a:bodyPr/>
                    <a:lstStyle/>
                    <a:p>
                      <a:pPr marL="285750" indent="-285750">
                        <a:lnSpc>
                          <a:spcPct val="100000"/>
                        </a:lnSpc>
                        <a:spcBef>
                          <a:spcPts val="0"/>
                        </a:spcBef>
                        <a:buClr>
                          <a:schemeClr val="bg1"/>
                        </a:buClr>
                        <a:buFont typeface="Arial" panose="020B0604020202020204" pitchFamily="34" charset="0"/>
                        <a:buChar char="•"/>
                      </a:pPr>
                      <a:endParaRPr lang="en-US" sz="1800" dirty="0">
                        <a:solidFill>
                          <a:schemeClr val="tx1"/>
                        </a:solidFill>
                        <a:latin typeface="Arial Narrow" panose="020B0606020202030204" pitchFamily="34" charset="0"/>
                        <a:cs typeface="Rubik Light" panose="02000604000000020004" pitchFamily="2" charset="-79"/>
                      </a:endParaRPr>
                    </a:p>
                    <a:p>
                      <a:pPr marL="285750" indent="-285750">
                        <a:lnSpc>
                          <a:spcPct val="100000"/>
                        </a:lnSpc>
                        <a:spcBef>
                          <a:spcPts val="0"/>
                        </a:spcBef>
                        <a:buClr>
                          <a:schemeClr val="bg1"/>
                        </a:buClr>
                        <a:buFont typeface="Arial" panose="020B0604020202020204" pitchFamily="34" charset="0"/>
                        <a:buChar char="•"/>
                      </a:pPr>
                      <a:endParaRPr lang="en-US" sz="1800" dirty="0">
                        <a:solidFill>
                          <a:schemeClr val="tx1"/>
                        </a:solidFill>
                        <a:latin typeface="Arial Narrow" panose="020B0606020202030204" pitchFamily="34" charset="0"/>
                        <a:cs typeface="Rubik Light" panose="02000604000000020004" pitchFamily="2" charset="-79"/>
                      </a:endParaRPr>
                    </a:p>
                    <a:p>
                      <a:pPr marL="285750" indent="-285750">
                        <a:lnSpc>
                          <a:spcPct val="100000"/>
                        </a:lnSpc>
                        <a:spcBef>
                          <a:spcPts val="0"/>
                        </a:spcBef>
                        <a:buClr>
                          <a:schemeClr val="bg1"/>
                        </a:buClr>
                        <a:buFont typeface="Arial" panose="020B0604020202020204" pitchFamily="34" charset="0"/>
                        <a:buChar char="•"/>
                      </a:pPr>
                      <a:r>
                        <a:rPr lang="en-US" sz="1800" dirty="0">
                          <a:solidFill>
                            <a:schemeClr val="tx1"/>
                          </a:solidFill>
                          <a:latin typeface="Arial Narrow" panose="020B0606020202030204" pitchFamily="34" charset="0"/>
                          <a:cs typeface="Rubik Light" panose="02000604000000020004" pitchFamily="2" charset="-79"/>
                        </a:rPr>
                        <a:t>Formulations defined by the package</a:t>
                      </a:r>
                    </a:p>
                    <a:p>
                      <a:pPr marL="285750" indent="-285750">
                        <a:lnSpc>
                          <a:spcPct val="100000"/>
                        </a:lnSpc>
                        <a:spcBef>
                          <a:spcPts val="0"/>
                        </a:spcBef>
                        <a:buClr>
                          <a:schemeClr val="bg1"/>
                        </a:buClr>
                        <a:buFont typeface="Arial" panose="020B0604020202020204" pitchFamily="34" charset="0"/>
                        <a:buChar char="•"/>
                      </a:pPr>
                      <a:r>
                        <a:rPr lang="en-US" sz="1800" dirty="0">
                          <a:solidFill>
                            <a:schemeClr val="tx1"/>
                          </a:solidFill>
                          <a:latin typeface="Arial Narrow" panose="020B0606020202030204" pitchFamily="34" charset="0"/>
                          <a:cs typeface="Rubik Light" panose="02000604000000020004" pitchFamily="2" charset="-79"/>
                        </a:rPr>
                        <a:t>Consistent product</a:t>
                      </a:r>
                    </a:p>
                    <a:p>
                      <a:pPr marL="285750" indent="-285750">
                        <a:lnSpc>
                          <a:spcPct val="100000"/>
                        </a:lnSpc>
                        <a:spcBef>
                          <a:spcPts val="0"/>
                        </a:spcBef>
                        <a:buClr>
                          <a:schemeClr val="bg1"/>
                        </a:buClr>
                        <a:buFont typeface="Arial" panose="020B0604020202020204" pitchFamily="34" charset="0"/>
                        <a:buChar char="•"/>
                      </a:pPr>
                      <a:r>
                        <a:rPr lang="en-US" sz="1800" dirty="0">
                          <a:solidFill>
                            <a:schemeClr val="tx1"/>
                          </a:solidFill>
                          <a:latin typeface="Arial Narrow" panose="020B0606020202030204" pitchFamily="34" charset="0"/>
                          <a:ea typeface="Rubik Light" charset="0"/>
                          <a:cs typeface="Rubik Light" panose="02000604000000020004" pitchFamily="2" charset="-79"/>
                        </a:rPr>
                        <a:t>Protected ingredients</a:t>
                      </a:r>
                    </a:p>
                  </a:txBody>
                  <a:tcPr>
                    <a:solidFill>
                      <a:schemeClr val="bg1">
                        <a:lumMod val="75000"/>
                      </a:schemeClr>
                    </a:solidFill>
                  </a:tcPr>
                </a:tc>
                <a:tc>
                  <a:txBody>
                    <a:bodyPr/>
                    <a:lstStyle/>
                    <a:p>
                      <a:pPr marL="285750" indent="-285750">
                        <a:lnSpc>
                          <a:spcPct val="100000"/>
                        </a:lnSpc>
                        <a:spcBef>
                          <a:spcPts val="0"/>
                        </a:spcBef>
                        <a:buClr>
                          <a:schemeClr val="bg1"/>
                        </a:buClr>
                        <a:buFont typeface="Arial" panose="020B0604020202020204" pitchFamily="34" charset="0"/>
                        <a:buChar char="•"/>
                      </a:pPr>
                      <a:endParaRPr lang="en-US" sz="1800" dirty="0">
                        <a:solidFill>
                          <a:schemeClr val="tx1"/>
                        </a:solidFill>
                        <a:latin typeface="Arial Narrow" panose="020B0606020202030204" pitchFamily="34" charset="0"/>
                        <a:cs typeface="Rubik Light" panose="02000604000000020004" pitchFamily="2" charset="-79"/>
                      </a:endParaRPr>
                    </a:p>
                    <a:p>
                      <a:pPr marL="285750" indent="-285750">
                        <a:lnSpc>
                          <a:spcPct val="100000"/>
                        </a:lnSpc>
                        <a:spcBef>
                          <a:spcPts val="0"/>
                        </a:spcBef>
                        <a:buClr>
                          <a:schemeClr val="bg1"/>
                        </a:buClr>
                        <a:buFont typeface="Arial" panose="020B0604020202020204" pitchFamily="34" charset="0"/>
                        <a:buChar char="•"/>
                      </a:pPr>
                      <a:endParaRPr lang="en-US" sz="1800" dirty="0">
                        <a:solidFill>
                          <a:schemeClr val="tx1"/>
                        </a:solidFill>
                        <a:latin typeface="Arial Narrow" panose="020B0606020202030204" pitchFamily="34" charset="0"/>
                        <a:cs typeface="Rubik Light" panose="02000604000000020004" pitchFamily="2" charset="-79"/>
                      </a:endParaRPr>
                    </a:p>
                    <a:p>
                      <a:pPr marL="285750" indent="-285750">
                        <a:lnSpc>
                          <a:spcPct val="100000"/>
                        </a:lnSpc>
                        <a:spcBef>
                          <a:spcPts val="0"/>
                        </a:spcBef>
                        <a:buClr>
                          <a:schemeClr val="bg1"/>
                        </a:buClr>
                        <a:buFont typeface="Arial" panose="020B0604020202020204" pitchFamily="34" charset="0"/>
                        <a:buChar char="•"/>
                      </a:pPr>
                      <a:r>
                        <a:rPr lang="en-US" sz="1800" dirty="0">
                          <a:solidFill>
                            <a:schemeClr val="tx1"/>
                          </a:solidFill>
                          <a:latin typeface="Arial Narrow" panose="020B0606020202030204" pitchFamily="34" charset="0"/>
                          <a:cs typeface="Rubik Light" panose="02000604000000020004" pitchFamily="2" charset="-79"/>
                        </a:rPr>
                        <a:t>Aligns with production efficiencies </a:t>
                      </a:r>
                    </a:p>
                    <a:p>
                      <a:pPr marL="285750" indent="-285750">
                        <a:lnSpc>
                          <a:spcPct val="100000"/>
                        </a:lnSpc>
                        <a:spcBef>
                          <a:spcPts val="0"/>
                        </a:spcBef>
                        <a:buClr>
                          <a:schemeClr val="bg1"/>
                        </a:buClr>
                        <a:buFont typeface="Arial" panose="020B0604020202020204" pitchFamily="34" charset="0"/>
                        <a:buChar char="•"/>
                      </a:pPr>
                      <a:r>
                        <a:rPr lang="en-US" sz="1800" dirty="0">
                          <a:solidFill>
                            <a:schemeClr val="tx1"/>
                          </a:solidFill>
                          <a:latin typeface="Arial Narrow" panose="020B0606020202030204" pitchFamily="34" charset="0"/>
                          <a:cs typeface="Rubik Light" panose="02000604000000020004" pitchFamily="2" charset="-79"/>
                        </a:rPr>
                        <a:t>Logistics stress transferred from production</a:t>
                      </a:r>
                      <a:endParaRPr lang="en-US" sz="1800" b="1" dirty="0">
                        <a:solidFill>
                          <a:schemeClr val="tx1"/>
                        </a:solidFill>
                        <a:latin typeface="Arial Narrow" panose="020B0606020202030204" pitchFamily="34" charset="0"/>
                        <a:cs typeface="Rubik Light" panose="02000604000000020004" pitchFamily="2" charset="-79"/>
                      </a:endParaRPr>
                    </a:p>
                    <a:p>
                      <a:pPr marL="285750" indent="-285750">
                        <a:lnSpc>
                          <a:spcPct val="100000"/>
                        </a:lnSpc>
                        <a:spcBef>
                          <a:spcPts val="0"/>
                        </a:spcBef>
                        <a:buClr>
                          <a:schemeClr val="bg1"/>
                        </a:buClr>
                        <a:buFont typeface="Arial" panose="020B0604020202020204" pitchFamily="34" charset="0"/>
                        <a:buChar char="•"/>
                      </a:pPr>
                      <a:r>
                        <a:rPr lang="en-US" sz="1800" dirty="0">
                          <a:solidFill>
                            <a:schemeClr val="tx1"/>
                          </a:solidFill>
                          <a:latin typeface="Arial Narrow" panose="020B0606020202030204" pitchFamily="34" charset="0"/>
                          <a:cs typeface="Rubik Light" panose="02000604000000020004" pitchFamily="2" charset="-79"/>
                        </a:rPr>
                        <a:t>Adjust packaging vs product</a:t>
                      </a:r>
                    </a:p>
                    <a:p>
                      <a:pPr marL="285750" indent="-285750">
                        <a:buClr>
                          <a:schemeClr val="bg1"/>
                        </a:buClr>
                        <a:buFont typeface="Arial" panose="020B0604020202020204" pitchFamily="34" charset="0"/>
                        <a:buChar char="•"/>
                      </a:pPr>
                      <a:endParaRPr lang="en-US" dirty="0">
                        <a:solidFill>
                          <a:schemeClr val="tx1"/>
                        </a:solidFill>
                      </a:endParaRPr>
                    </a:p>
                  </a:txBody>
                  <a:tcPr>
                    <a:solidFill>
                      <a:schemeClr val="bg1">
                        <a:lumMod val="75000"/>
                      </a:schemeClr>
                    </a:solidFill>
                  </a:tcPr>
                </a:tc>
                <a:extLst>
                  <a:ext uri="{0D108BD9-81ED-4DB2-BD59-A6C34878D82A}">
                    <a16:rowId xmlns:a16="http://schemas.microsoft.com/office/drawing/2014/main" val="3667489382"/>
                  </a:ext>
                </a:extLst>
              </a:tr>
            </a:tbl>
          </a:graphicData>
        </a:graphic>
      </p:graphicFrame>
      <p:sp>
        <p:nvSpPr>
          <p:cNvPr id="48" name="Title 1">
            <a:extLst>
              <a:ext uri="{FF2B5EF4-FFF2-40B4-BE49-F238E27FC236}">
                <a16:creationId xmlns:a16="http://schemas.microsoft.com/office/drawing/2014/main" id="{370ADE44-39B7-4D2A-9C4A-03728EC1897C}"/>
              </a:ext>
            </a:extLst>
          </p:cNvPr>
          <p:cNvSpPr txBox="1">
            <a:spLocks/>
          </p:cNvSpPr>
          <p:nvPr/>
        </p:nvSpPr>
        <p:spPr>
          <a:xfrm>
            <a:off x="1219199" y="300584"/>
            <a:ext cx="10896601" cy="74421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US" sz="2800" dirty="0"/>
          </a:p>
        </p:txBody>
      </p:sp>
      <p:sp>
        <p:nvSpPr>
          <p:cNvPr id="4" name="Content Placeholder 2">
            <a:extLst>
              <a:ext uri="{FF2B5EF4-FFF2-40B4-BE49-F238E27FC236}">
                <a16:creationId xmlns:a16="http://schemas.microsoft.com/office/drawing/2014/main" id="{5A9EBC15-A756-4F1E-A057-E48FDFBFBA8E}"/>
              </a:ext>
            </a:extLst>
          </p:cNvPr>
          <p:cNvSpPr txBox="1">
            <a:spLocks/>
          </p:cNvSpPr>
          <p:nvPr/>
        </p:nvSpPr>
        <p:spPr>
          <a:xfrm>
            <a:off x="-2688336" y="1416104"/>
            <a:ext cx="8365170" cy="5140144"/>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01600" indent="0">
              <a:lnSpc>
                <a:spcPct val="100000"/>
              </a:lnSpc>
              <a:spcBef>
                <a:spcPts val="0"/>
              </a:spcBef>
              <a:buClrTx/>
              <a:buFont typeface="Arial" panose="020B0604020202020204" pitchFamily="34" charset="0"/>
              <a:buNone/>
            </a:pPr>
            <a:endParaRPr lang="en-US" sz="2000" b="1" dirty="0">
              <a:latin typeface="Arial Narrow" panose="020B0606020202030204" pitchFamily="34" charset="0"/>
              <a:ea typeface="Rubik Light" charset="0"/>
              <a:cs typeface="Rubik Light" panose="02000604000000020004" pitchFamily="2" charset="-79"/>
            </a:endParaRPr>
          </a:p>
        </p:txBody>
      </p:sp>
      <p:sp>
        <p:nvSpPr>
          <p:cNvPr id="2" name="Title 1">
            <a:extLst>
              <a:ext uri="{FF2B5EF4-FFF2-40B4-BE49-F238E27FC236}">
                <a16:creationId xmlns:a16="http://schemas.microsoft.com/office/drawing/2014/main" id="{38E84D96-CCDB-5705-2947-15FD702400AB}"/>
              </a:ext>
            </a:extLst>
          </p:cNvPr>
          <p:cNvSpPr>
            <a:spLocks noGrp="1"/>
          </p:cNvSpPr>
          <p:nvPr>
            <p:ph type="title"/>
          </p:nvPr>
        </p:nvSpPr>
        <p:spPr>
          <a:xfrm>
            <a:off x="237744" y="301752"/>
            <a:ext cx="11051823" cy="744219"/>
          </a:xfrm>
        </p:spPr>
        <p:txBody>
          <a:bodyPr/>
          <a:lstStyle/>
          <a:p>
            <a:r>
              <a:rPr lang="en-US" dirty="0">
                <a:solidFill>
                  <a:srgbClr val="1D5AB3"/>
                </a:solidFill>
                <a:effectLst>
                  <a:outerShdw blurRad="38100" dist="38100" dir="2700000" algn="tl">
                    <a:srgbClr val="000000">
                      <a:alpha val="43137"/>
                    </a:srgbClr>
                  </a:outerShdw>
                </a:effectLst>
              </a:rPr>
              <a:t>Fundamental Shifts will Lead to More Sustainable Packaging l</a:t>
            </a:r>
            <a:br>
              <a:rPr lang="en-US" dirty="0">
                <a:solidFill>
                  <a:srgbClr val="1D5AB3"/>
                </a:solidFill>
                <a:effectLst>
                  <a:outerShdw blurRad="38100" dist="38100" dir="2700000" algn="tl">
                    <a:srgbClr val="000000">
                      <a:alpha val="43137"/>
                    </a:srgbClr>
                  </a:outerShdw>
                </a:effectLst>
              </a:rPr>
            </a:br>
            <a:r>
              <a:rPr lang="en-US" b="1" dirty="0"/>
              <a:t>Beta Packaging – Packaging that Changes the Product</a:t>
            </a:r>
            <a:endParaRPr lang="en-US" b="1" dirty="0">
              <a:effectLst>
                <a:outerShdw blurRad="38100" dist="38100" dir="2700000" algn="tl">
                  <a:srgbClr val="000000">
                    <a:alpha val="43137"/>
                  </a:srgbClr>
                </a:outerShdw>
              </a:effectLst>
            </a:endParaRPr>
          </a:p>
        </p:txBody>
      </p:sp>
      <p:sp>
        <p:nvSpPr>
          <p:cNvPr id="3" name="Footer Placeholder 2">
            <a:extLst>
              <a:ext uri="{FF2B5EF4-FFF2-40B4-BE49-F238E27FC236}">
                <a16:creationId xmlns:a16="http://schemas.microsoft.com/office/drawing/2014/main" id="{51217933-6349-5990-4527-C660AC5EE435}"/>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
        <p:nvSpPr>
          <p:cNvPr id="6" name="Slide Number Placeholder 13">
            <a:extLst>
              <a:ext uri="{FF2B5EF4-FFF2-40B4-BE49-F238E27FC236}">
                <a16:creationId xmlns:a16="http://schemas.microsoft.com/office/drawing/2014/main" id="{E663A632-7A73-E21F-B084-CC4E8D59CA77}"/>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48</a:t>
            </a:fld>
            <a:endParaRPr lang="en-US" dirty="0"/>
          </a:p>
        </p:txBody>
      </p:sp>
      <p:graphicFrame>
        <p:nvGraphicFramePr>
          <p:cNvPr id="7" name="Diagram 6">
            <a:extLst>
              <a:ext uri="{FF2B5EF4-FFF2-40B4-BE49-F238E27FC236}">
                <a16:creationId xmlns:a16="http://schemas.microsoft.com/office/drawing/2014/main" id="{697B22EE-22DC-5309-56A8-BD701D4CF7E2}"/>
              </a:ext>
            </a:extLst>
          </p:cNvPr>
          <p:cNvGraphicFramePr/>
          <p:nvPr>
            <p:extLst>
              <p:ext uri="{D42A27DB-BD31-4B8C-83A1-F6EECF244321}">
                <p14:modId xmlns:p14="http://schemas.microsoft.com/office/powerpoint/2010/main" val="2142366392"/>
              </p:ext>
            </p:extLst>
          </p:nvPr>
        </p:nvGraphicFramePr>
        <p:xfrm>
          <a:off x="285911" y="1290468"/>
          <a:ext cx="11214941" cy="33430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3266367"/>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B84A8C4A-6343-2296-6603-D86E2A8461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8067" y="3700461"/>
            <a:ext cx="3245157" cy="2579966"/>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48" name="Title 1">
            <a:extLst>
              <a:ext uri="{FF2B5EF4-FFF2-40B4-BE49-F238E27FC236}">
                <a16:creationId xmlns:a16="http://schemas.microsoft.com/office/drawing/2014/main" id="{370ADE44-39B7-4D2A-9C4A-03728EC1897C}"/>
              </a:ext>
            </a:extLst>
          </p:cNvPr>
          <p:cNvSpPr txBox="1">
            <a:spLocks/>
          </p:cNvSpPr>
          <p:nvPr/>
        </p:nvSpPr>
        <p:spPr>
          <a:xfrm>
            <a:off x="1219199" y="300584"/>
            <a:ext cx="10896601" cy="74421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Tx/>
              <a:buFontTx/>
            </a:pPr>
            <a:endParaRPr lang="en-US" sz="2800" dirty="0"/>
          </a:p>
        </p:txBody>
      </p:sp>
      <p:pic>
        <p:nvPicPr>
          <p:cNvPr id="9" name="Picture 2" descr="A store inside of a building&#10;&#10;Description generated with high confidence">
            <a:extLst>
              <a:ext uri="{FF2B5EF4-FFF2-40B4-BE49-F238E27FC236}">
                <a16:creationId xmlns:a16="http://schemas.microsoft.com/office/drawing/2014/main" id="{8A551A34-67EE-4DB6-BB6A-DD4DA01330D9}"/>
              </a:ext>
            </a:extLst>
          </p:cNvPr>
          <p:cNvPicPr>
            <a:picLocks noChangeAspect="1"/>
          </p:cNvPicPr>
          <p:nvPr/>
        </p:nvPicPr>
        <p:blipFill>
          <a:blip r:embed="rId3"/>
          <a:stretch>
            <a:fillRect/>
          </a:stretch>
        </p:blipFill>
        <p:spPr>
          <a:xfrm>
            <a:off x="4536411" y="1514182"/>
            <a:ext cx="4471066" cy="24321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1" name="TextBox 10">
            <a:extLst>
              <a:ext uri="{FF2B5EF4-FFF2-40B4-BE49-F238E27FC236}">
                <a16:creationId xmlns:a16="http://schemas.microsoft.com/office/drawing/2014/main" id="{4907E044-ADAB-4572-8757-2F756E240F1E}"/>
              </a:ext>
            </a:extLst>
          </p:cNvPr>
          <p:cNvSpPr txBox="1"/>
          <p:nvPr/>
        </p:nvSpPr>
        <p:spPr>
          <a:xfrm>
            <a:off x="197039" y="1674846"/>
            <a:ext cx="3869635" cy="3152530"/>
          </a:xfrm>
          <a:prstGeom prst="rect">
            <a:avLst/>
          </a:prstGeom>
          <a:noFill/>
        </p:spPr>
        <p:txBody>
          <a:bodyPr wrap="square">
            <a:spAutoFit/>
          </a:bodyPr>
          <a:lstStyle/>
          <a:p>
            <a:pPr marL="444500" indent="-342900">
              <a:lnSpc>
                <a:spcPct val="120000"/>
              </a:lnSpc>
              <a:spcBef>
                <a:spcPts val="0"/>
              </a:spcBef>
              <a:buClrTx/>
              <a:buFont typeface="Arial" panose="020B0604020202020204" pitchFamily="34" charset="0"/>
              <a:buChar char="•"/>
            </a:pPr>
            <a:r>
              <a:rPr lang="en-US" sz="2400" dirty="0">
                <a:latin typeface="Arial Narrow" panose="020B0606020202030204" pitchFamily="34" charset="0"/>
                <a:ea typeface="Rubik Light" charset="0"/>
                <a:cs typeface="Rubik Light" panose="02000604000000020004" pitchFamily="2" charset="-79"/>
              </a:rPr>
              <a:t>Factory in the Store</a:t>
            </a:r>
          </a:p>
          <a:p>
            <a:pPr marL="444500" indent="-342900">
              <a:lnSpc>
                <a:spcPct val="120000"/>
              </a:lnSpc>
              <a:spcBef>
                <a:spcPts val="0"/>
              </a:spcBef>
              <a:buClrTx/>
              <a:buFont typeface="Arial" panose="020B0604020202020204" pitchFamily="34" charset="0"/>
              <a:buChar char="•"/>
            </a:pPr>
            <a:r>
              <a:rPr lang="en-US" sz="2400" dirty="0">
                <a:latin typeface="Arial Narrow" panose="020B0606020202030204" pitchFamily="34" charset="0"/>
                <a:ea typeface="Rubik Light" charset="0"/>
                <a:cs typeface="Rubik Light" panose="02000604000000020004" pitchFamily="2" charset="-79"/>
              </a:rPr>
              <a:t>Mobile factories replace ice cream trucks</a:t>
            </a:r>
          </a:p>
          <a:p>
            <a:pPr marL="444500" indent="-342900">
              <a:lnSpc>
                <a:spcPct val="120000"/>
              </a:lnSpc>
              <a:buFont typeface="Arial" panose="020B0604020202020204" pitchFamily="34" charset="0"/>
              <a:buChar char="•"/>
            </a:pPr>
            <a:r>
              <a:rPr lang="en-US" sz="2400" dirty="0">
                <a:latin typeface="Arial Narrow" panose="020B0606020202030204" pitchFamily="34" charset="0"/>
                <a:cs typeface="Rubik Light" panose="02000604000000020004" pitchFamily="2" charset="-79"/>
              </a:rPr>
              <a:t>Direct to consumer delivery</a:t>
            </a:r>
          </a:p>
          <a:p>
            <a:pPr marL="444500" indent="-342900">
              <a:lnSpc>
                <a:spcPct val="120000"/>
              </a:lnSpc>
              <a:buFont typeface="Arial" panose="020B0604020202020204" pitchFamily="34" charset="0"/>
              <a:buChar char="•"/>
            </a:pPr>
            <a:r>
              <a:rPr lang="en-US" sz="2400" dirty="0">
                <a:latin typeface="Arial Narrow" panose="020B0606020202030204" pitchFamily="34" charset="0"/>
                <a:cs typeface="Rubik Light" panose="02000604000000020004" pitchFamily="2" charset="-79"/>
              </a:rPr>
              <a:t>Self serve bins</a:t>
            </a:r>
          </a:p>
          <a:p>
            <a:pPr marL="444500" indent="-342900">
              <a:lnSpc>
                <a:spcPct val="120000"/>
              </a:lnSpc>
              <a:buFont typeface="Arial" panose="020B0604020202020204" pitchFamily="34" charset="0"/>
              <a:buChar char="•"/>
            </a:pPr>
            <a:r>
              <a:rPr lang="en-US" sz="2400" dirty="0">
                <a:latin typeface="Arial Narrow" panose="020B0606020202030204" pitchFamily="34" charset="0"/>
                <a:cs typeface="Rubik Light" panose="02000604000000020004" pitchFamily="2" charset="-79"/>
              </a:rPr>
              <a:t>Align with grocerants</a:t>
            </a:r>
          </a:p>
          <a:p>
            <a:pPr marL="444500" indent="-342900">
              <a:lnSpc>
                <a:spcPct val="120000"/>
              </a:lnSpc>
              <a:spcBef>
                <a:spcPts val="0"/>
              </a:spcBef>
              <a:buClrTx/>
              <a:buFont typeface="Arial" panose="020B0604020202020204" pitchFamily="34" charset="0"/>
              <a:buChar char="•"/>
            </a:pPr>
            <a:endParaRPr lang="en-US" sz="2400" dirty="0">
              <a:latin typeface="Arial Narrow" panose="020B0606020202030204" pitchFamily="34" charset="0"/>
              <a:ea typeface="Rubik Light" charset="0"/>
              <a:cs typeface="Rubik Light" panose="02000604000000020004" pitchFamily="2" charset="-79"/>
            </a:endParaRPr>
          </a:p>
        </p:txBody>
      </p:sp>
      <p:sp>
        <p:nvSpPr>
          <p:cNvPr id="2" name="Title 1">
            <a:extLst>
              <a:ext uri="{FF2B5EF4-FFF2-40B4-BE49-F238E27FC236}">
                <a16:creationId xmlns:a16="http://schemas.microsoft.com/office/drawing/2014/main" id="{33D4B8D7-25FD-2ACA-7D18-F7DDB25F6D7D}"/>
              </a:ext>
            </a:extLst>
          </p:cNvPr>
          <p:cNvSpPr>
            <a:spLocks noGrp="1"/>
          </p:cNvSpPr>
          <p:nvPr>
            <p:ph type="title"/>
          </p:nvPr>
        </p:nvSpPr>
        <p:spPr>
          <a:xfrm>
            <a:off x="197039" y="318946"/>
            <a:ext cx="10220326" cy="744219"/>
          </a:xfrm>
        </p:spPr>
        <p:txBody>
          <a:bodyPr/>
          <a:lstStyle/>
          <a:p>
            <a:r>
              <a:rPr lang="en-US" dirty="0">
                <a:solidFill>
                  <a:srgbClr val="1D5AB3"/>
                </a:solidFill>
                <a:effectLst>
                  <a:outerShdw blurRad="38100" dist="38100" dir="2700000" algn="tl">
                    <a:srgbClr val="000000">
                      <a:alpha val="43137"/>
                    </a:srgbClr>
                  </a:outerShdw>
                </a:effectLst>
              </a:rPr>
              <a:t>Fundamental Shifts will Lead to More Sustainable Packaging I </a:t>
            </a:r>
            <a:br>
              <a:rPr lang="en-US"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Packaging Value Chain Innovation</a:t>
            </a:r>
          </a:p>
        </p:txBody>
      </p:sp>
      <p:sp>
        <p:nvSpPr>
          <p:cNvPr id="3" name="Footer Placeholder 2">
            <a:extLst>
              <a:ext uri="{FF2B5EF4-FFF2-40B4-BE49-F238E27FC236}">
                <a16:creationId xmlns:a16="http://schemas.microsoft.com/office/drawing/2014/main" id="{037B22D7-2890-73E6-812B-CBC7EEAD9EA8}"/>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
        <p:nvSpPr>
          <p:cNvPr id="6" name="Slide Number Placeholder 13">
            <a:extLst>
              <a:ext uri="{FF2B5EF4-FFF2-40B4-BE49-F238E27FC236}">
                <a16:creationId xmlns:a16="http://schemas.microsoft.com/office/drawing/2014/main" id="{CF90CBEE-F962-EEAD-1964-3DF1C9076E63}"/>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49</a:t>
            </a:fld>
            <a:endParaRPr lang="en-US" dirty="0"/>
          </a:p>
        </p:txBody>
      </p:sp>
      <p:pic>
        <p:nvPicPr>
          <p:cNvPr id="10" name="Picture 6" descr="A close up of a device&#10;&#10;Description generated with high confidence">
            <a:extLst>
              <a:ext uri="{FF2B5EF4-FFF2-40B4-BE49-F238E27FC236}">
                <a16:creationId xmlns:a16="http://schemas.microsoft.com/office/drawing/2014/main" id="{4B19555A-2AD0-447C-A32F-B625E5DB0D0B}"/>
              </a:ext>
            </a:extLst>
          </p:cNvPr>
          <p:cNvPicPr>
            <a:picLocks noChangeAspect="1"/>
          </p:cNvPicPr>
          <p:nvPr/>
        </p:nvPicPr>
        <p:blipFill>
          <a:blip r:embed="rId4"/>
          <a:stretch>
            <a:fillRect/>
          </a:stretch>
        </p:blipFill>
        <p:spPr>
          <a:xfrm>
            <a:off x="8749804" y="1460416"/>
            <a:ext cx="3245157" cy="482001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027478662"/>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7C3B4114-B482-410D-84B3-307ED182AC1F}"/>
              </a:ext>
            </a:extLst>
          </p:cNvPr>
          <p:cNvGrpSpPr/>
          <p:nvPr/>
        </p:nvGrpSpPr>
        <p:grpSpPr>
          <a:xfrm>
            <a:off x="0" y="6192474"/>
            <a:ext cx="12192002" cy="365488"/>
            <a:chOff x="0" y="6192474"/>
            <a:chExt cx="12192002" cy="365488"/>
          </a:xfrm>
        </p:grpSpPr>
        <p:sp>
          <p:nvSpPr>
            <p:cNvPr id="25" name="Rectangle 24">
              <a:extLst>
                <a:ext uri="{FF2B5EF4-FFF2-40B4-BE49-F238E27FC236}">
                  <a16:creationId xmlns:a16="http://schemas.microsoft.com/office/drawing/2014/main" id="{1348A0F3-ABD7-48A1-ABE7-B0E76BD3E95D}"/>
                </a:ext>
              </a:extLst>
            </p:cNvPr>
            <p:cNvSpPr/>
            <p:nvPr/>
          </p:nvSpPr>
          <p:spPr>
            <a:xfrm>
              <a:off x="0" y="6192474"/>
              <a:ext cx="12192000" cy="365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9D9C64DB-F6EF-4095-8EF7-5026361603E1}"/>
                </a:ext>
              </a:extLst>
            </p:cNvPr>
            <p:cNvGrpSpPr/>
            <p:nvPr/>
          </p:nvGrpSpPr>
          <p:grpSpPr>
            <a:xfrm>
              <a:off x="0" y="6447649"/>
              <a:ext cx="12192002" cy="94130"/>
              <a:chOff x="-1" y="5513294"/>
              <a:chExt cx="12192002" cy="94130"/>
            </a:xfrm>
          </p:grpSpPr>
          <p:sp>
            <p:nvSpPr>
              <p:cNvPr id="29" name="Rectangle 28">
                <a:extLst>
                  <a:ext uri="{FF2B5EF4-FFF2-40B4-BE49-F238E27FC236}">
                    <a16:creationId xmlns:a16="http://schemas.microsoft.com/office/drawing/2014/main" id="{8BD0D766-E84B-4AD0-80C3-3C71B93A3761}"/>
                  </a:ext>
                </a:extLst>
              </p:cNvPr>
              <p:cNvSpPr/>
              <p:nvPr/>
            </p:nvSpPr>
            <p:spPr>
              <a:xfrm>
                <a:off x="9144001" y="5513294"/>
                <a:ext cx="3048000" cy="94130"/>
              </a:xfrm>
              <a:prstGeom prst="rect">
                <a:avLst/>
              </a:prstGeom>
              <a:solidFill>
                <a:srgbClr val="263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652622A8-10AC-4AEB-940A-F2AFB93D5FCC}"/>
                  </a:ext>
                </a:extLst>
              </p:cNvPr>
              <p:cNvSpPr/>
              <p:nvPr/>
            </p:nvSpPr>
            <p:spPr>
              <a:xfrm>
                <a:off x="6096000" y="5513294"/>
                <a:ext cx="3048000" cy="94130"/>
              </a:xfrm>
              <a:prstGeom prst="rect">
                <a:avLst/>
              </a:prstGeom>
              <a:solidFill>
                <a:srgbClr val="6A4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EFC0AB1C-A390-4019-B69C-E371352F66C2}"/>
                  </a:ext>
                </a:extLst>
              </p:cNvPr>
              <p:cNvSpPr/>
              <p:nvPr/>
            </p:nvSpPr>
            <p:spPr>
              <a:xfrm>
                <a:off x="3047999" y="5513294"/>
                <a:ext cx="3048000" cy="94130"/>
              </a:xfrm>
              <a:prstGeom prst="rect">
                <a:avLst/>
              </a:prstGeom>
              <a:solidFill>
                <a:srgbClr val="56B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0D323DD6-BF20-4E68-8D31-CE4DCB156922}"/>
                  </a:ext>
                </a:extLst>
              </p:cNvPr>
              <p:cNvSpPr/>
              <p:nvPr/>
            </p:nvSpPr>
            <p:spPr>
              <a:xfrm>
                <a:off x="-1" y="5513294"/>
                <a:ext cx="3048000" cy="94130"/>
              </a:xfrm>
              <a:prstGeom prst="rect">
                <a:avLst/>
              </a:prstGeom>
              <a:solidFill>
                <a:srgbClr val="F06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62BBCFB6-1CA6-4276-9A71-A2CAE51554AE}"/>
                  </a:ext>
                </a:extLst>
              </p:cNvPr>
              <p:cNvSpPr/>
              <p:nvPr/>
            </p:nvSpPr>
            <p:spPr>
              <a:xfrm>
                <a:off x="3031487" y="5513294"/>
                <a:ext cx="45719" cy="94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EC13D639-11CC-4360-8A2E-9341FF349A83}"/>
                  </a:ext>
                </a:extLst>
              </p:cNvPr>
              <p:cNvSpPr/>
              <p:nvPr/>
            </p:nvSpPr>
            <p:spPr>
              <a:xfrm>
                <a:off x="6068142" y="5513294"/>
                <a:ext cx="45719" cy="94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1546F1D5-7B30-4F1F-B9D6-B0EFF0EB9CD8}"/>
                  </a:ext>
                </a:extLst>
              </p:cNvPr>
              <p:cNvSpPr/>
              <p:nvPr/>
            </p:nvSpPr>
            <p:spPr>
              <a:xfrm>
                <a:off x="9121140" y="5513294"/>
                <a:ext cx="45719" cy="94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mc:AlternateContent xmlns:mc="http://schemas.openxmlformats.org/markup-compatibility/2006" xmlns:p14="http://schemas.microsoft.com/office/powerpoint/2010/main">
        <mc:Choice Requires="p14">
          <p:contentPart p14:bwMode="auto" r:id="rId3">
            <p14:nvContentPartPr>
              <p14:cNvPr id="31" name="Ink 30">
                <a:extLst>
                  <a:ext uri="{FF2B5EF4-FFF2-40B4-BE49-F238E27FC236}">
                    <a16:creationId xmlns:a16="http://schemas.microsoft.com/office/drawing/2014/main" id="{F42937B6-E6BB-4987-B3A8-D44436DD9240}"/>
                  </a:ext>
                </a:extLst>
              </p14:cNvPr>
              <p14:cNvContentPartPr/>
              <p14:nvPr/>
            </p14:nvContentPartPr>
            <p14:xfrm>
              <a:off x="10985990" y="741245"/>
              <a:ext cx="360" cy="360"/>
            </p14:xfrm>
          </p:contentPart>
        </mc:Choice>
        <mc:Fallback xmlns="">
          <p:pic>
            <p:nvPicPr>
              <p:cNvPr id="31" name="Ink 30">
                <a:extLst>
                  <a:ext uri="{FF2B5EF4-FFF2-40B4-BE49-F238E27FC236}">
                    <a16:creationId xmlns:a16="http://schemas.microsoft.com/office/drawing/2014/main" id="{F42937B6-E6BB-4987-B3A8-D44436DD9240}"/>
                  </a:ext>
                </a:extLst>
              </p:cNvPr>
              <p:cNvPicPr/>
              <p:nvPr/>
            </p:nvPicPr>
            <p:blipFill>
              <a:blip r:embed="rId4"/>
              <a:stretch>
                <a:fillRect/>
              </a:stretch>
            </p:blipFill>
            <p:spPr>
              <a:xfrm>
                <a:off x="10976990" y="73224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3" name="Ink 32">
                <a:extLst>
                  <a:ext uri="{FF2B5EF4-FFF2-40B4-BE49-F238E27FC236}">
                    <a16:creationId xmlns:a16="http://schemas.microsoft.com/office/drawing/2014/main" id="{8A177B9D-7E88-47B4-9BF6-9B78E76F4F84}"/>
                  </a:ext>
                </a:extLst>
              </p14:cNvPr>
              <p14:cNvContentPartPr/>
              <p14:nvPr/>
            </p14:nvContentPartPr>
            <p14:xfrm>
              <a:off x="1841630" y="675365"/>
              <a:ext cx="360" cy="360"/>
            </p14:xfrm>
          </p:contentPart>
        </mc:Choice>
        <mc:Fallback xmlns="">
          <p:pic>
            <p:nvPicPr>
              <p:cNvPr id="33" name="Ink 32">
                <a:extLst>
                  <a:ext uri="{FF2B5EF4-FFF2-40B4-BE49-F238E27FC236}">
                    <a16:creationId xmlns:a16="http://schemas.microsoft.com/office/drawing/2014/main" id="{8A177B9D-7E88-47B4-9BF6-9B78E76F4F84}"/>
                  </a:ext>
                </a:extLst>
              </p:cNvPr>
              <p:cNvPicPr/>
              <p:nvPr/>
            </p:nvPicPr>
            <p:blipFill>
              <a:blip r:embed="rId4"/>
              <a:stretch>
                <a:fillRect/>
              </a:stretch>
            </p:blipFill>
            <p:spPr>
              <a:xfrm>
                <a:off x="1832630" y="666365"/>
                <a:ext cx="18000" cy="18000"/>
              </a:xfrm>
              <a:prstGeom prst="rect">
                <a:avLst/>
              </a:prstGeom>
            </p:spPr>
          </p:pic>
        </mc:Fallback>
      </mc:AlternateContent>
      <p:sp>
        <p:nvSpPr>
          <p:cNvPr id="2" name="Title 1">
            <a:extLst>
              <a:ext uri="{FF2B5EF4-FFF2-40B4-BE49-F238E27FC236}">
                <a16:creationId xmlns:a16="http://schemas.microsoft.com/office/drawing/2014/main" id="{82057447-650E-46D9-AC69-2EBBCCC4514F}"/>
              </a:ext>
            </a:extLst>
          </p:cNvPr>
          <p:cNvSpPr>
            <a:spLocks noGrp="1"/>
          </p:cNvSpPr>
          <p:nvPr>
            <p:ph type="title"/>
          </p:nvPr>
        </p:nvSpPr>
        <p:spPr/>
        <p:txBody>
          <a:bodyPr>
            <a:noAutofit/>
          </a:bodyPr>
          <a:lstStyle/>
          <a:p>
            <a:pPr marL="11206">
              <a:spcBef>
                <a:spcPts val="88"/>
              </a:spcBef>
            </a:pPr>
            <a:r>
              <a:rPr lang="en-US" spc="-22" dirty="0">
                <a:solidFill>
                  <a:srgbClr val="0070C0"/>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ABOUT PTR  </a:t>
            </a:r>
            <a:br>
              <a:rPr lang="en-US" spc="-22" dirty="0">
                <a:solidFill>
                  <a:srgbClr val="1D5AB3"/>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br>
            <a:r>
              <a:rPr lang="en-US" b="1" spc="-22" dirty="0">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Our Services – 4 areas</a:t>
            </a:r>
            <a:endParaRPr lang="en-US" b="1" dirty="0">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endParaRPr>
          </a:p>
        </p:txBody>
      </p:sp>
      <p:sp>
        <p:nvSpPr>
          <p:cNvPr id="4" name="bk object 16">
            <a:extLst>
              <a:ext uri="{FF2B5EF4-FFF2-40B4-BE49-F238E27FC236}">
                <a16:creationId xmlns:a16="http://schemas.microsoft.com/office/drawing/2014/main" id="{8811F74A-88B4-4A75-A2EF-D1F8F7425255}"/>
              </a:ext>
            </a:extLst>
          </p:cNvPr>
          <p:cNvSpPr/>
          <p:nvPr/>
        </p:nvSpPr>
        <p:spPr>
          <a:xfrm>
            <a:off x="8975413" y="2259456"/>
            <a:ext cx="2593046" cy="4092301"/>
          </a:xfrm>
          <a:prstGeom prst="rect">
            <a:avLst/>
          </a:prstGeom>
          <a:solidFill>
            <a:schemeClr val="accent2"/>
          </a:solidFill>
        </p:spPr>
        <p:txBody>
          <a:bodyPr wrap="square" lIns="0" tIns="0" rIns="0" bIns="0" rtlCol="0"/>
          <a:lstStyle/>
          <a:p>
            <a:endParaRPr sz="1588" dirty="0"/>
          </a:p>
        </p:txBody>
      </p:sp>
      <p:sp>
        <p:nvSpPr>
          <p:cNvPr id="5" name="bk object 17">
            <a:extLst>
              <a:ext uri="{FF2B5EF4-FFF2-40B4-BE49-F238E27FC236}">
                <a16:creationId xmlns:a16="http://schemas.microsoft.com/office/drawing/2014/main" id="{26D41A00-72BD-430A-9806-FA599F4EEDFD}"/>
              </a:ext>
            </a:extLst>
          </p:cNvPr>
          <p:cNvSpPr/>
          <p:nvPr/>
        </p:nvSpPr>
        <p:spPr>
          <a:xfrm>
            <a:off x="6176211" y="2266343"/>
            <a:ext cx="2561423" cy="4110362"/>
          </a:xfrm>
          <a:prstGeom prst="rect">
            <a:avLst/>
          </a:prstGeom>
          <a:solidFill>
            <a:srgbClr val="7030A0"/>
          </a:solidFill>
        </p:spPr>
        <p:txBody>
          <a:bodyPr wrap="square" lIns="0" tIns="0" rIns="0" bIns="0" rtlCol="0"/>
          <a:lstStyle/>
          <a:p>
            <a:endParaRPr sz="1588" dirty="0"/>
          </a:p>
        </p:txBody>
      </p:sp>
      <p:sp>
        <p:nvSpPr>
          <p:cNvPr id="6" name="bk object 18">
            <a:extLst>
              <a:ext uri="{FF2B5EF4-FFF2-40B4-BE49-F238E27FC236}">
                <a16:creationId xmlns:a16="http://schemas.microsoft.com/office/drawing/2014/main" id="{EBDBD6FF-2771-4F3E-9148-E832E258732E}"/>
              </a:ext>
            </a:extLst>
          </p:cNvPr>
          <p:cNvSpPr/>
          <p:nvPr/>
        </p:nvSpPr>
        <p:spPr>
          <a:xfrm>
            <a:off x="3437385" y="2259456"/>
            <a:ext cx="2529802" cy="4092301"/>
          </a:xfrm>
          <a:prstGeom prst="rect">
            <a:avLst/>
          </a:prstGeom>
          <a:solidFill>
            <a:schemeClr val="accent6"/>
          </a:solidFill>
        </p:spPr>
        <p:txBody>
          <a:bodyPr wrap="square" lIns="0" tIns="0" rIns="0" bIns="0" rtlCol="0"/>
          <a:lstStyle/>
          <a:p>
            <a:endParaRPr sz="1588" dirty="0"/>
          </a:p>
        </p:txBody>
      </p:sp>
      <p:sp>
        <p:nvSpPr>
          <p:cNvPr id="7" name="bk object 19">
            <a:extLst>
              <a:ext uri="{FF2B5EF4-FFF2-40B4-BE49-F238E27FC236}">
                <a16:creationId xmlns:a16="http://schemas.microsoft.com/office/drawing/2014/main" id="{93A3A524-EF63-4B5B-ABBA-EEB6CC187456}"/>
              </a:ext>
            </a:extLst>
          </p:cNvPr>
          <p:cNvSpPr/>
          <p:nvPr/>
        </p:nvSpPr>
        <p:spPr>
          <a:xfrm>
            <a:off x="581404" y="2261937"/>
            <a:ext cx="2610614" cy="4084701"/>
          </a:xfrm>
          <a:prstGeom prst="rect">
            <a:avLst/>
          </a:prstGeom>
          <a:solidFill>
            <a:schemeClr val="accent1">
              <a:lumMod val="75000"/>
            </a:schemeClr>
          </a:solidFill>
        </p:spPr>
        <p:txBody>
          <a:bodyPr wrap="square" lIns="0" tIns="0" rIns="0" bIns="0" rtlCol="0"/>
          <a:lstStyle/>
          <a:p>
            <a:endParaRPr sz="1588" dirty="0"/>
          </a:p>
        </p:txBody>
      </p:sp>
      <p:sp>
        <p:nvSpPr>
          <p:cNvPr id="8" name="Rectangle 7">
            <a:extLst>
              <a:ext uri="{FF2B5EF4-FFF2-40B4-BE49-F238E27FC236}">
                <a16:creationId xmlns:a16="http://schemas.microsoft.com/office/drawing/2014/main" id="{D91DF979-75D9-45DD-BAED-AC639886E6B1}"/>
              </a:ext>
            </a:extLst>
          </p:cNvPr>
          <p:cNvSpPr/>
          <p:nvPr/>
        </p:nvSpPr>
        <p:spPr>
          <a:xfrm>
            <a:off x="517236" y="2195288"/>
            <a:ext cx="2572471" cy="4078981"/>
          </a:xfrm>
          <a:prstGeom prst="rect">
            <a:avLst/>
          </a:prstGeom>
          <a:solidFill>
            <a:schemeClr val="bg1"/>
          </a:solidFill>
          <a:ln>
            <a:solidFill>
              <a:srgbClr val="0023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740E7A12-108B-4B8D-8958-2675DE661AFB}"/>
              </a:ext>
            </a:extLst>
          </p:cNvPr>
          <p:cNvSpPr/>
          <p:nvPr/>
        </p:nvSpPr>
        <p:spPr>
          <a:xfrm>
            <a:off x="3325091" y="2195287"/>
            <a:ext cx="2572471" cy="4078982"/>
          </a:xfrm>
          <a:prstGeom prst="rect">
            <a:avLst/>
          </a:prstGeom>
          <a:solidFill>
            <a:schemeClr val="bg1"/>
          </a:solidFill>
          <a:ln>
            <a:solidFill>
              <a:srgbClr val="3276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3ED2CEB5-977C-4D62-9DF9-508DBDCAC05F}"/>
              </a:ext>
            </a:extLst>
          </p:cNvPr>
          <p:cNvSpPr/>
          <p:nvPr/>
        </p:nvSpPr>
        <p:spPr>
          <a:xfrm>
            <a:off x="6096000" y="2202175"/>
            <a:ext cx="2572471" cy="4078982"/>
          </a:xfrm>
          <a:prstGeom prst="rect">
            <a:avLst/>
          </a:prstGeom>
          <a:solidFill>
            <a:schemeClr val="bg1"/>
          </a:solidFill>
          <a:ln>
            <a:solidFill>
              <a:srgbClr val="C000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4883F8E-0F8B-4326-A5E0-78FA586BAFBE}"/>
              </a:ext>
            </a:extLst>
          </p:cNvPr>
          <p:cNvSpPr/>
          <p:nvPr/>
        </p:nvSpPr>
        <p:spPr>
          <a:xfrm>
            <a:off x="8900161" y="2195286"/>
            <a:ext cx="2572471" cy="4085871"/>
          </a:xfrm>
          <a:prstGeom prst="rect">
            <a:avLst/>
          </a:prstGeom>
          <a:solidFill>
            <a:schemeClr val="bg1"/>
          </a:solidFill>
          <a:ln>
            <a:solidFill>
              <a:srgbClr val="F689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059276F2-D859-4551-AB86-43B51BA5F477}"/>
              </a:ext>
            </a:extLst>
          </p:cNvPr>
          <p:cNvSpPr txBox="1"/>
          <p:nvPr/>
        </p:nvSpPr>
        <p:spPr>
          <a:xfrm>
            <a:off x="512898" y="3326502"/>
            <a:ext cx="2572471" cy="2769989"/>
          </a:xfrm>
          <a:prstGeom prst="rect">
            <a:avLst/>
          </a:prstGeom>
          <a:noFill/>
        </p:spPr>
        <p:txBody>
          <a:bodyPr wrap="square" lIns="91440" tIns="45720" rIns="91440" bIns="45720" rtlCol="0" anchor="t">
            <a:spAutoFit/>
          </a:bodyPr>
          <a:lstStyle/>
          <a:p>
            <a:pPr>
              <a:buSzPts val="1000"/>
              <a:tabLst>
                <a:tab pos="1813560" algn="l"/>
              </a:tabLst>
            </a:pPr>
            <a:r>
              <a:rPr lang="en-US" kern="1000" dirty="0">
                <a:solidFill>
                  <a:srgbClr val="000000"/>
                </a:solidFill>
                <a:latin typeface="Arial Narrow"/>
                <a:ea typeface="+mn-lt"/>
                <a:cs typeface="Arial"/>
              </a:rPr>
              <a:t>We unlock the optimal blend of food and packaging science, value chain experience, and consumer insights to </a:t>
            </a:r>
            <a:r>
              <a:rPr lang="en-US" b="1" kern="1000" dirty="0">
                <a:solidFill>
                  <a:srgbClr val="2F5597"/>
                </a:solidFill>
                <a:latin typeface="Arial Narrow"/>
                <a:ea typeface="+mn-lt"/>
                <a:cs typeface="Arial"/>
              </a:rPr>
              <a:t>achieve more sustainable packaging </a:t>
            </a:r>
            <a:r>
              <a:rPr lang="en-US" kern="1000" dirty="0">
                <a:solidFill>
                  <a:srgbClr val="000000"/>
                </a:solidFill>
                <a:latin typeface="Arial Narrow"/>
                <a:ea typeface="+mn-lt"/>
                <a:cs typeface="Arial"/>
              </a:rPr>
              <a:t>for our clients.</a:t>
            </a:r>
          </a:p>
          <a:p>
            <a:pPr marL="285750" indent="-285750">
              <a:buSzPts val="1000"/>
              <a:buFont typeface="Arial,Sans-Serif" panose="020B0604020202020204" pitchFamily="34" charset="0"/>
              <a:buChar char="•"/>
              <a:tabLst>
                <a:tab pos="1813560" algn="l"/>
              </a:tabLst>
            </a:pPr>
            <a:endParaRPr lang="en-US" sz="1200" b="1" cap="all" dirty="0">
              <a:solidFill>
                <a:schemeClr val="bg1">
                  <a:lumMod val="75000"/>
                </a:schemeClr>
              </a:solidFill>
            </a:endParaRPr>
          </a:p>
          <a:p>
            <a:pPr>
              <a:buSzPts val="1000"/>
              <a:tabLst>
                <a:tab pos="1813560" algn="l"/>
              </a:tabLst>
            </a:pPr>
            <a:r>
              <a:rPr lang="en-US" sz="1200" b="1" cap="all" dirty="0">
                <a:solidFill>
                  <a:schemeClr val="bg1">
                    <a:lumMod val="75000"/>
                  </a:schemeClr>
                </a:solidFill>
              </a:rPr>
              <a:t>CLIENTS: </a:t>
            </a:r>
            <a:r>
              <a:rPr lang="en-US" sz="1200" cap="all" dirty="0">
                <a:solidFill>
                  <a:schemeClr val="bg1">
                    <a:lumMod val="75000"/>
                  </a:schemeClr>
                </a:solidFill>
              </a:rPr>
              <a:t>PACKAGING AND FOOD COMPANIES </a:t>
            </a:r>
            <a:r>
              <a:rPr lang="en-US" sz="1200" cap="all" dirty="0">
                <a:solidFill>
                  <a:schemeClr val="bg1">
                    <a:lumMod val="75000"/>
                  </a:schemeClr>
                </a:solidFill>
                <a:ea typeface="+mn-lt"/>
                <a:cs typeface="+mn-lt"/>
              </a:rPr>
              <a:t>AND ASSOCIATIONS</a:t>
            </a:r>
            <a:endParaRPr lang="en-US" dirty="0">
              <a:solidFill>
                <a:schemeClr val="bg1">
                  <a:lumMod val="75000"/>
                </a:schemeClr>
              </a:solidFill>
              <a:cs typeface="Arial"/>
            </a:endParaRPr>
          </a:p>
        </p:txBody>
      </p:sp>
      <p:sp>
        <p:nvSpPr>
          <p:cNvPr id="34" name="Text Placeholder 2">
            <a:extLst>
              <a:ext uri="{FF2B5EF4-FFF2-40B4-BE49-F238E27FC236}">
                <a16:creationId xmlns:a16="http://schemas.microsoft.com/office/drawing/2014/main" id="{D38C8102-F901-425B-9B04-0E5E88ACCC07}"/>
              </a:ext>
            </a:extLst>
          </p:cNvPr>
          <p:cNvSpPr txBox="1">
            <a:spLocks/>
          </p:cNvSpPr>
          <p:nvPr/>
        </p:nvSpPr>
        <p:spPr>
          <a:xfrm>
            <a:off x="3288896" y="2209372"/>
            <a:ext cx="2404523" cy="13537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pitchFamily="2" charset="2"/>
              <a:buNone/>
              <a:defRPr sz="2400" b="0" i="0" kern="1200">
                <a:solidFill>
                  <a:schemeClr val="tx1"/>
                </a:solidFill>
                <a:effectLst>
                  <a:outerShdw blurRad="38100" dist="38100" dir="2700000" algn="tl">
                    <a:srgbClr val="000000">
                      <a:alpha val="43137"/>
                    </a:srgbClr>
                  </a:outerShdw>
                </a:effectLst>
                <a:latin typeface="Rubik" panose="02000604000000020004" pitchFamily="2" charset="-79"/>
                <a:ea typeface="+mn-ea"/>
                <a:cs typeface="Rubik" panose="02000604000000020004" pitchFamily="2" charset="-79"/>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Rubik Light" panose="02000604000000020004" pitchFamily="2" charset="-79"/>
                <a:ea typeface="+mn-ea"/>
                <a:cs typeface="Rubik Light" panose="02000604000000020004" pitchFamily="2" charset="-79"/>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Rubik Light" panose="02000604000000020004" pitchFamily="2" charset="-79"/>
                <a:ea typeface="+mn-ea"/>
                <a:cs typeface="Rubik Light" panose="02000604000000020004" pitchFamily="2" charset="-79"/>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Rubik Light" panose="02000604000000020004" pitchFamily="2" charset="-79"/>
                <a:ea typeface="+mn-ea"/>
                <a:cs typeface="Rubik Light" panose="02000604000000020004" pitchFamily="2" charset="-79"/>
              </a:defRPr>
            </a:lvl4pPr>
            <a:lvl5pPr marL="1828800" indent="0" algn="l" defTabSz="914400" rtl="0" eaLnBrk="1" latinLnBrk="0" hangingPunct="1">
              <a:lnSpc>
                <a:spcPct val="90000"/>
              </a:lnSpc>
              <a:spcBef>
                <a:spcPts val="500"/>
              </a:spcBef>
              <a:buFont typeface="Wingdings" pitchFamily="2" charset="2"/>
              <a:buNone/>
              <a:defRPr sz="1800" b="0" i="0" kern="1200">
                <a:solidFill>
                  <a:schemeClr val="tx1"/>
                </a:solidFill>
                <a:latin typeface="Rubik Light" panose="02000604000000020004" pitchFamily="2" charset="-79"/>
                <a:ea typeface="+mn-ea"/>
                <a:cs typeface="Rubik Light" panose="02000604000000020004"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Food Waste Reduction</a:t>
            </a:r>
          </a:p>
        </p:txBody>
      </p:sp>
      <p:sp>
        <p:nvSpPr>
          <p:cNvPr id="30" name="Text Placeholder 2">
            <a:extLst>
              <a:ext uri="{FF2B5EF4-FFF2-40B4-BE49-F238E27FC236}">
                <a16:creationId xmlns:a16="http://schemas.microsoft.com/office/drawing/2014/main" id="{9DD5563C-527D-4F1E-9F55-561E2DA50002}"/>
              </a:ext>
            </a:extLst>
          </p:cNvPr>
          <p:cNvSpPr txBox="1">
            <a:spLocks/>
          </p:cNvSpPr>
          <p:nvPr/>
        </p:nvSpPr>
        <p:spPr>
          <a:xfrm>
            <a:off x="6092306" y="2202175"/>
            <a:ext cx="2573856" cy="13537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Wingdings" pitchFamily="2" charset="2"/>
              <a:buNone/>
              <a:defRPr sz="2400" b="0" i="0" kern="1200">
                <a:solidFill>
                  <a:schemeClr val="tx1"/>
                </a:solidFill>
                <a:effectLst>
                  <a:outerShdw blurRad="38100" dist="38100" dir="2700000" algn="tl">
                    <a:srgbClr val="000000">
                      <a:alpha val="43137"/>
                    </a:srgbClr>
                  </a:outerShdw>
                </a:effectLst>
                <a:latin typeface="Rubik" panose="02000604000000020004" pitchFamily="2" charset="-79"/>
                <a:ea typeface="+mn-ea"/>
                <a:cs typeface="Rubik" panose="02000604000000020004" pitchFamily="2" charset="-79"/>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Rubik Light" panose="02000604000000020004" pitchFamily="2" charset="-79"/>
                <a:ea typeface="+mn-ea"/>
                <a:cs typeface="Rubik Light" panose="02000604000000020004" pitchFamily="2" charset="-79"/>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Rubik Light" panose="02000604000000020004" pitchFamily="2" charset="-79"/>
                <a:ea typeface="+mn-ea"/>
                <a:cs typeface="Rubik Light" panose="02000604000000020004" pitchFamily="2" charset="-79"/>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Rubik Light" panose="02000604000000020004" pitchFamily="2" charset="-79"/>
                <a:ea typeface="+mn-ea"/>
                <a:cs typeface="Rubik Light" panose="02000604000000020004" pitchFamily="2" charset="-79"/>
              </a:defRPr>
            </a:lvl4pPr>
            <a:lvl5pPr marL="1828800" indent="0" algn="l" defTabSz="914400" rtl="0" eaLnBrk="1" latinLnBrk="0" hangingPunct="1">
              <a:lnSpc>
                <a:spcPct val="90000"/>
              </a:lnSpc>
              <a:spcBef>
                <a:spcPts val="500"/>
              </a:spcBef>
              <a:buFont typeface="Wingdings" pitchFamily="2" charset="2"/>
              <a:buNone/>
              <a:defRPr sz="1800" b="0" i="0" kern="1200">
                <a:solidFill>
                  <a:schemeClr val="tx1"/>
                </a:solidFill>
                <a:latin typeface="Rubik Light" panose="02000604000000020004" pitchFamily="2" charset="-79"/>
                <a:ea typeface="+mn-ea"/>
                <a:cs typeface="Rubik Light" panose="02000604000000020004"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cs typeface="Rubik"/>
              </a:rPr>
              <a:t>Problem Solving &amp; Technical Consulting</a:t>
            </a:r>
          </a:p>
        </p:txBody>
      </p:sp>
      <p:sp>
        <p:nvSpPr>
          <p:cNvPr id="37" name="Text Placeholder 2">
            <a:extLst>
              <a:ext uri="{FF2B5EF4-FFF2-40B4-BE49-F238E27FC236}">
                <a16:creationId xmlns:a16="http://schemas.microsoft.com/office/drawing/2014/main" id="{A2E46D1F-4009-4D02-ACB6-74862AB49C59}"/>
              </a:ext>
            </a:extLst>
          </p:cNvPr>
          <p:cNvSpPr txBox="1">
            <a:spLocks/>
          </p:cNvSpPr>
          <p:nvPr/>
        </p:nvSpPr>
        <p:spPr>
          <a:xfrm>
            <a:off x="8900161" y="2218629"/>
            <a:ext cx="2404523" cy="135373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Wingdings" pitchFamily="2" charset="2"/>
              <a:buNone/>
              <a:defRPr sz="2400" b="0" i="0" kern="1200">
                <a:solidFill>
                  <a:schemeClr val="tx1"/>
                </a:solidFill>
                <a:effectLst>
                  <a:outerShdw blurRad="38100" dist="38100" dir="2700000" algn="tl">
                    <a:srgbClr val="000000">
                      <a:alpha val="43137"/>
                    </a:srgbClr>
                  </a:outerShdw>
                </a:effectLst>
                <a:latin typeface="Rubik" panose="02000604000000020004" pitchFamily="2" charset="-79"/>
                <a:ea typeface="+mn-ea"/>
                <a:cs typeface="Rubik" panose="02000604000000020004" pitchFamily="2" charset="-79"/>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Rubik Light" panose="02000604000000020004" pitchFamily="2" charset="-79"/>
                <a:ea typeface="+mn-ea"/>
                <a:cs typeface="Rubik Light" panose="02000604000000020004" pitchFamily="2" charset="-79"/>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Rubik Light" panose="02000604000000020004" pitchFamily="2" charset="-79"/>
                <a:ea typeface="+mn-ea"/>
                <a:cs typeface="Rubik Light" panose="02000604000000020004" pitchFamily="2" charset="-79"/>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Rubik Light" panose="02000604000000020004" pitchFamily="2" charset="-79"/>
                <a:ea typeface="+mn-ea"/>
                <a:cs typeface="Rubik Light" panose="02000604000000020004" pitchFamily="2" charset="-79"/>
              </a:defRPr>
            </a:lvl4pPr>
            <a:lvl5pPr marL="1828800" indent="0" algn="l" defTabSz="914400" rtl="0" eaLnBrk="1" latinLnBrk="0" hangingPunct="1">
              <a:lnSpc>
                <a:spcPct val="90000"/>
              </a:lnSpc>
              <a:spcBef>
                <a:spcPts val="500"/>
              </a:spcBef>
              <a:buFont typeface="Wingdings" pitchFamily="2" charset="2"/>
              <a:buNone/>
              <a:defRPr sz="1800" b="0" i="0" kern="1200">
                <a:solidFill>
                  <a:schemeClr val="tx1"/>
                </a:solidFill>
                <a:latin typeface="Rubik Light" panose="02000604000000020004" pitchFamily="2" charset="-79"/>
                <a:ea typeface="+mn-ea"/>
                <a:cs typeface="Rubik Light" panose="02000604000000020004"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Strategy &amp; Roadmaps</a:t>
            </a:r>
          </a:p>
        </p:txBody>
      </p:sp>
      <p:sp>
        <p:nvSpPr>
          <p:cNvPr id="39" name="Text Placeholder 2">
            <a:extLst>
              <a:ext uri="{FF2B5EF4-FFF2-40B4-BE49-F238E27FC236}">
                <a16:creationId xmlns:a16="http://schemas.microsoft.com/office/drawing/2014/main" id="{5A210BB6-41C3-4E4B-A0B6-FC33BCDC2BB1}"/>
              </a:ext>
            </a:extLst>
          </p:cNvPr>
          <p:cNvSpPr txBox="1">
            <a:spLocks/>
          </p:cNvSpPr>
          <p:nvPr/>
        </p:nvSpPr>
        <p:spPr>
          <a:xfrm>
            <a:off x="201705" y="1638123"/>
            <a:ext cx="1639925" cy="51868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Wingdings" pitchFamily="2" charset="2"/>
              <a:buNone/>
              <a:defRPr sz="2400" b="0" i="0" kern="1200">
                <a:solidFill>
                  <a:schemeClr val="tx1"/>
                </a:solidFill>
                <a:effectLst>
                  <a:outerShdw blurRad="38100" dist="38100" dir="2700000" algn="tl">
                    <a:srgbClr val="000000">
                      <a:alpha val="43137"/>
                    </a:srgbClr>
                  </a:outerShdw>
                </a:effectLst>
                <a:latin typeface="Rubik" panose="02000604000000020004" pitchFamily="2" charset="-79"/>
                <a:ea typeface="+mn-ea"/>
                <a:cs typeface="Rubik" panose="02000604000000020004" pitchFamily="2" charset="-79"/>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Rubik Light" panose="02000604000000020004" pitchFamily="2" charset="-79"/>
                <a:ea typeface="+mn-ea"/>
                <a:cs typeface="Rubik Light" panose="02000604000000020004" pitchFamily="2" charset="-79"/>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Rubik Light" panose="02000604000000020004" pitchFamily="2" charset="-79"/>
                <a:ea typeface="+mn-ea"/>
                <a:cs typeface="Rubik Light" panose="02000604000000020004" pitchFamily="2" charset="-79"/>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Rubik Light" panose="02000604000000020004" pitchFamily="2" charset="-79"/>
                <a:ea typeface="+mn-ea"/>
                <a:cs typeface="Rubik Light" panose="02000604000000020004" pitchFamily="2" charset="-79"/>
              </a:defRPr>
            </a:lvl4pPr>
            <a:lvl5pPr marL="1828800" indent="0" algn="l" defTabSz="914400" rtl="0" eaLnBrk="1" latinLnBrk="0" hangingPunct="1">
              <a:lnSpc>
                <a:spcPct val="90000"/>
              </a:lnSpc>
              <a:spcBef>
                <a:spcPts val="500"/>
              </a:spcBef>
              <a:buFont typeface="Wingdings" pitchFamily="2" charset="2"/>
              <a:buNone/>
              <a:defRPr sz="1800" b="0" i="0" kern="1200">
                <a:solidFill>
                  <a:schemeClr val="tx1"/>
                </a:solidFill>
                <a:latin typeface="Rubik Light" panose="02000604000000020004" pitchFamily="2" charset="-79"/>
                <a:ea typeface="+mn-ea"/>
                <a:cs typeface="Rubik Light" panose="02000604000000020004"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1" name="TextBox 10">
            <a:extLst>
              <a:ext uri="{FF2B5EF4-FFF2-40B4-BE49-F238E27FC236}">
                <a16:creationId xmlns:a16="http://schemas.microsoft.com/office/drawing/2014/main" id="{A43FB2C0-E0AD-49B5-BD93-11E1F6B9F315}"/>
              </a:ext>
            </a:extLst>
          </p:cNvPr>
          <p:cNvSpPr txBox="1"/>
          <p:nvPr/>
        </p:nvSpPr>
        <p:spPr>
          <a:xfrm>
            <a:off x="3348193" y="3326502"/>
            <a:ext cx="2572471" cy="2954655"/>
          </a:xfrm>
          <a:prstGeom prst="rect">
            <a:avLst/>
          </a:prstGeom>
          <a:noFill/>
        </p:spPr>
        <p:txBody>
          <a:bodyPr wrap="square" lIns="91440" tIns="45720" rIns="91440" bIns="45720" rtlCol="0" anchor="t">
            <a:spAutoFit/>
          </a:bodyPr>
          <a:lstStyle/>
          <a:p>
            <a:pPr>
              <a:buSzPts val="1000"/>
              <a:tabLst>
                <a:tab pos="1813560" algn="l"/>
              </a:tabLst>
            </a:pPr>
            <a:r>
              <a:rPr lang="en-US" spc="-9" dirty="0">
                <a:latin typeface="Arial Narrow"/>
                <a:cs typeface="Calibri"/>
              </a:rPr>
              <a:t>We empower our clients with </a:t>
            </a:r>
            <a:r>
              <a:rPr lang="en-US" b="1" spc="-9" dirty="0">
                <a:solidFill>
                  <a:srgbClr val="70AD47"/>
                </a:solidFill>
                <a:latin typeface="Arial Narrow"/>
                <a:cs typeface="Calibri"/>
              </a:rPr>
              <a:t>packaging solutions to prevent food waste</a:t>
            </a:r>
            <a:r>
              <a:rPr lang="en-US" spc="-9" dirty="0">
                <a:latin typeface="Arial Narrow"/>
                <a:cs typeface="Calibri"/>
              </a:rPr>
              <a:t>, meet bold commitments on addressing UNSDGs, food justice, hunger, and GHG. reduction</a:t>
            </a:r>
            <a:endParaRPr lang="en-US" sz="1200" cap="all" dirty="0">
              <a:solidFill>
                <a:schemeClr val="bg1">
                  <a:lumMod val="75000"/>
                </a:schemeClr>
              </a:solidFill>
            </a:endParaRPr>
          </a:p>
          <a:p>
            <a:endParaRPr lang="en-US" sz="1200" cap="all" dirty="0">
              <a:solidFill>
                <a:schemeClr val="bg1">
                  <a:lumMod val="75000"/>
                </a:schemeClr>
              </a:solidFill>
            </a:endParaRPr>
          </a:p>
          <a:p>
            <a:pPr>
              <a:buSzPts val="1000"/>
              <a:tabLst>
                <a:tab pos="1813560" algn="l"/>
              </a:tabLst>
            </a:pPr>
            <a:r>
              <a:rPr lang="en-US" sz="1200" b="1" cap="all" dirty="0">
                <a:solidFill>
                  <a:schemeClr val="bg1">
                    <a:lumMod val="75000"/>
                  </a:schemeClr>
                </a:solidFill>
              </a:rPr>
              <a:t>CLIENTS: </a:t>
            </a:r>
            <a:r>
              <a:rPr lang="en-US" sz="1200" cap="all" dirty="0">
                <a:solidFill>
                  <a:schemeClr val="bg1">
                    <a:lumMod val="75000"/>
                  </a:schemeClr>
                </a:solidFill>
              </a:rPr>
              <a:t>PACKAGING AND FOOD COMPANIES </a:t>
            </a:r>
            <a:r>
              <a:rPr lang="en-US" sz="1200" cap="all" dirty="0">
                <a:solidFill>
                  <a:schemeClr val="bg1">
                    <a:lumMod val="75000"/>
                  </a:schemeClr>
                </a:solidFill>
                <a:ea typeface="+mn-lt"/>
                <a:cs typeface="+mn-lt"/>
              </a:rPr>
              <a:t>AND ASSOCIATIONS</a:t>
            </a:r>
            <a:endParaRPr lang="en-US" sz="1200" dirty="0">
              <a:solidFill>
                <a:schemeClr val="bg1">
                  <a:lumMod val="75000"/>
                </a:schemeClr>
              </a:solidFill>
            </a:endParaRPr>
          </a:p>
          <a:p>
            <a:endParaRPr lang="en-US" sz="1200" cap="all" dirty="0">
              <a:solidFill>
                <a:schemeClr val="bg1">
                  <a:lumMod val="75000"/>
                </a:schemeClr>
              </a:solidFill>
              <a:cs typeface="Arial"/>
            </a:endParaRPr>
          </a:p>
        </p:txBody>
      </p:sp>
      <p:sp>
        <p:nvSpPr>
          <p:cNvPr id="12" name="TextBox 11">
            <a:extLst>
              <a:ext uri="{FF2B5EF4-FFF2-40B4-BE49-F238E27FC236}">
                <a16:creationId xmlns:a16="http://schemas.microsoft.com/office/drawing/2014/main" id="{6568AE61-F69E-40D2-8DA1-399BE5BAEDB5}"/>
              </a:ext>
            </a:extLst>
          </p:cNvPr>
          <p:cNvSpPr txBox="1"/>
          <p:nvPr/>
        </p:nvSpPr>
        <p:spPr>
          <a:xfrm>
            <a:off x="6171258" y="3252419"/>
            <a:ext cx="2466502" cy="2769989"/>
          </a:xfrm>
          <a:prstGeom prst="rect">
            <a:avLst/>
          </a:prstGeom>
          <a:noFill/>
        </p:spPr>
        <p:txBody>
          <a:bodyPr wrap="square" lIns="91440" tIns="45720" rIns="91440" bIns="45720" rtlCol="0" anchor="t">
            <a:spAutoFit/>
          </a:bodyPr>
          <a:lstStyle/>
          <a:p>
            <a:pPr>
              <a:buSzPts val="1000"/>
              <a:tabLst>
                <a:tab pos="1813560" algn="l"/>
              </a:tabLst>
            </a:pPr>
            <a:r>
              <a:rPr lang="en-US" spc="-9" dirty="0">
                <a:latin typeface="Arial Narrow" panose="020B0606020202030204" pitchFamily="34" charset="0"/>
                <a:cs typeface="Calibri"/>
              </a:rPr>
              <a:t>We help uncover and shine a spotlight on what’s working </a:t>
            </a:r>
            <a:r>
              <a:rPr lang="en-US" i="1" u="sng" spc="-9" dirty="0">
                <a:latin typeface="Arial Narrow" panose="020B0606020202030204" pitchFamily="34" charset="0"/>
                <a:cs typeface="Calibri"/>
              </a:rPr>
              <a:t>and</a:t>
            </a:r>
            <a:r>
              <a:rPr lang="en-US" spc="-9" dirty="0">
                <a:latin typeface="Arial Narrow" panose="020B0606020202030204" pitchFamily="34" charset="0"/>
                <a:cs typeface="Calibri"/>
              </a:rPr>
              <a:t> what is NOT to help our clients take bold steps</a:t>
            </a:r>
            <a:r>
              <a:rPr lang="en-US" b="1" spc="-9" dirty="0">
                <a:latin typeface="Arial Narrow" panose="020B0606020202030204" pitchFamily="34" charset="0"/>
                <a:cs typeface="Calibri"/>
              </a:rPr>
              <a:t> </a:t>
            </a:r>
            <a:r>
              <a:rPr lang="en-US" b="1" spc="-9" dirty="0">
                <a:solidFill>
                  <a:srgbClr val="7030A0"/>
                </a:solidFill>
                <a:latin typeface="Arial Narrow" panose="020B0606020202030204" pitchFamily="34" charset="0"/>
                <a:cs typeface="Calibri"/>
              </a:rPr>
              <a:t>rooted in science-based packaging expertise</a:t>
            </a:r>
            <a:r>
              <a:rPr lang="en-US" b="1" spc="-9" dirty="0">
                <a:latin typeface="Arial Narrow" panose="020B0606020202030204" pitchFamily="34" charset="0"/>
                <a:cs typeface="Calibri"/>
              </a:rPr>
              <a:t>. </a:t>
            </a:r>
          </a:p>
          <a:p>
            <a:pPr>
              <a:buSzPts val="1000"/>
              <a:tabLst>
                <a:tab pos="1813560" algn="l"/>
              </a:tabLst>
            </a:pPr>
            <a:endParaRPr lang="en-US" sz="1200" b="1" cap="all" dirty="0">
              <a:solidFill>
                <a:schemeClr val="bg1">
                  <a:lumMod val="75000"/>
                </a:schemeClr>
              </a:solidFill>
            </a:endParaRPr>
          </a:p>
          <a:p>
            <a:r>
              <a:rPr lang="en-US" sz="1200" b="1" cap="all" dirty="0">
                <a:solidFill>
                  <a:schemeClr val="bg1">
                    <a:lumMod val="75000"/>
                  </a:schemeClr>
                </a:solidFill>
              </a:rPr>
              <a:t>CLIENTS: </a:t>
            </a:r>
            <a:r>
              <a:rPr lang="en-US" sz="1200" cap="all" dirty="0">
                <a:solidFill>
                  <a:schemeClr val="bg1">
                    <a:lumMod val="75000"/>
                  </a:schemeClr>
                </a:solidFill>
              </a:rPr>
              <a:t>PACKAGING AND FOOD COMPANIES &amp; LEGAL FIRMS</a:t>
            </a:r>
            <a:endParaRPr lang="en-US" sz="1200" b="1" cap="all" dirty="0">
              <a:solidFill>
                <a:schemeClr val="bg1">
                  <a:lumMod val="75000"/>
                </a:schemeClr>
              </a:solidFill>
              <a:cs typeface="Arial"/>
            </a:endParaRPr>
          </a:p>
        </p:txBody>
      </p:sp>
      <p:sp>
        <p:nvSpPr>
          <p:cNvPr id="13" name="TextBox 12">
            <a:extLst>
              <a:ext uri="{FF2B5EF4-FFF2-40B4-BE49-F238E27FC236}">
                <a16:creationId xmlns:a16="http://schemas.microsoft.com/office/drawing/2014/main" id="{C6D4D7B7-ADFB-4DFD-B16E-C663EDF41AAD}"/>
              </a:ext>
            </a:extLst>
          </p:cNvPr>
          <p:cNvSpPr txBox="1"/>
          <p:nvPr/>
        </p:nvSpPr>
        <p:spPr>
          <a:xfrm>
            <a:off x="8929013" y="3252419"/>
            <a:ext cx="2538666" cy="2769989"/>
          </a:xfrm>
          <a:prstGeom prst="rect">
            <a:avLst/>
          </a:prstGeom>
          <a:noFill/>
        </p:spPr>
        <p:txBody>
          <a:bodyPr wrap="square" lIns="91440" tIns="45720" rIns="91440" bIns="45720" rtlCol="0" anchor="t">
            <a:spAutoFit/>
          </a:bodyPr>
          <a:lstStyle/>
          <a:p>
            <a:pPr>
              <a:buSzPts val="1000"/>
              <a:tabLst>
                <a:tab pos="1813560" algn="l"/>
              </a:tabLst>
            </a:pPr>
            <a:r>
              <a:rPr lang="en-US" spc="-9" dirty="0">
                <a:latin typeface="Arial Narrow"/>
                <a:cs typeface="Calibri"/>
              </a:rPr>
              <a:t>We steer our clients’ futures by developing  science-based, systems-thinking strategies and roadmaps to ensure both an </a:t>
            </a:r>
            <a:r>
              <a:rPr lang="en-US" b="1" spc="-9" dirty="0">
                <a:solidFill>
                  <a:srgbClr val="ED7D31"/>
                </a:solidFill>
                <a:latin typeface="Arial Narrow"/>
                <a:cs typeface="Calibri"/>
              </a:rPr>
              <a:t>intelligent plan and a strong business case</a:t>
            </a:r>
            <a:r>
              <a:rPr lang="en-US" spc="-9" dirty="0">
                <a:latin typeface="Arial Narrow"/>
                <a:cs typeface="Calibri"/>
              </a:rPr>
              <a:t>. </a:t>
            </a:r>
            <a:endParaRPr lang="en-US" sz="1200" cap="all" dirty="0">
              <a:solidFill>
                <a:schemeClr val="bg1">
                  <a:lumMod val="75000"/>
                </a:schemeClr>
              </a:solidFill>
            </a:endParaRPr>
          </a:p>
          <a:p>
            <a:pPr>
              <a:buSzPts val="1000"/>
              <a:tabLst>
                <a:tab pos="1813560" algn="l"/>
              </a:tabLst>
            </a:pPr>
            <a:endParaRPr lang="en-US" sz="1200" b="1" cap="all" dirty="0">
              <a:solidFill>
                <a:schemeClr val="bg1">
                  <a:lumMod val="75000"/>
                </a:schemeClr>
              </a:solidFill>
            </a:endParaRPr>
          </a:p>
          <a:p>
            <a:pPr>
              <a:buSzPts val="1000"/>
              <a:tabLst>
                <a:tab pos="1813560" algn="l"/>
              </a:tabLst>
            </a:pPr>
            <a:r>
              <a:rPr lang="en-US" sz="1200" b="1" cap="all" dirty="0">
                <a:solidFill>
                  <a:schemeClr val="bg1">
                    <a:lumMod val="75000"/>
                  </a:schemeClr>
                </a:solidFill>
              </a:rPr>
              <a:t>CLIENTS: </a:t>
            </a:r>
            <a:r>
              <a:rPr lang="en-US" sz="1200" cap="all" dirty="0">
                <a:solidFill>
                  <a:schemeClr val="bg1">
                    <a:lumMod val="75000"/>
                  </a:schemeClr>
                </a:solidFill>
              </a:rPr>
              <a:t>PACKAGING AND FOOD COMPANIES </a:t>
            </a:r>
            <a:r>
              <a:rPr lang="en-US" sz="1200" cap="all" dirty="0">
                <a:solidFill>
                  <a:schemeClr val="bg1">
                    <a:lumMod val="75000"/>
                  </a:schemeClr>
                </a:solidFill>
                <a:ea typeface="+mn-lt"/>
                <a:cs typeface="+mn-lt"/>
              </a:rPr>
              <a:t>AND ASSOCIATIONS</a:t>
            </a:r>
            <a:endParaRPr lang="en-US" sz="1200" dirty="0">
              <a:solidFill>
                <a:schemeClr val="bg1">
                  <a:lumMod val="75000"/>
                </a:schemeClr>
              </a:solidFill>
            </a:endParaRPr>
          </a:p>
        </p:txBody>
      </p:sp>
      <p:sp>
        <p:nvSpPr>
          <p:cNvPr id="44" name="Text Placeholder 2">
            <a:extLst>
              <a:ext uri="{FF2B5EF4-FFF2-40B4-BE49-F238E27FC236}">
                <a16:creationId xmlns:a16="http://schemas.microsoft.com/office/drawing/2014/main" id="{44CC68F6-49B9-4E8E-B64C-1CEB776DA2E0}"/>
              </a:ext>
            </a:extLst>
          </p:cNvPr>
          <p:cNvSpPr txBox="1">
            <a:spLocks/>
          </p:cNvSpPr>
          <p:nvPr/>
        </p:nvSpPr>
        <p:spPr>
          <a:xfrm>
            <a:off x="507945" y="2218352"/>
            <a:ext cx="2610614" cy="135373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Wingdings" pitchFamily="2" charset="2"/>
              <a:buNone/>
              <a:defRPr sz="2400" b="0" i="0" kern="1200">
                <a:solidFill>
                  <a:schemeClr val="tx1"/>
                </a:solidFill>
                <a:effectLst>
                  <a:outerShdw blurRad="38100" dist="38100" dir="2700000" algn="tl">
                    <a:srgbClr val="000000">
                      <a:alpha val="43137"/>
                    </a:srgbClr>
                  </a:outerShdw>
                </a:effectLst>
                <a:latin typeface="Rubik" panose="02000604000000020004" pitchFamily="2" charset="-79"/>
                <a:ea typeface="+mn-ea"/>
                <a:cs typeface="Rubik" panose="02000604000000020004" pitchFamily="2" charset="-79"/>
              </a:defRPr>
            </a:lvl1pPr>
            <a:lvl2pPr marL="685800" indent="-228600" algn="l" defTabSz="914400" rtl="0" eaLnBrk="1" latinLnBrk="0" hangingPunct="1">
              <a:lnSpc>
                <a:spcPct val="90000"/>
              </a:lnSpc>
              <a:spcBef>
                <a:spcPts val="500"/>
              </a:spcBef>
              <a:buFont typeface="Wingdings" pitchFamily="2" charset="2"/>
              <a:buChar char="§"/>
              <a:defRPr sz="2400" b="0" i="0" kern="1200">
                <a:solidFill>
                  <a:schemeClr val="tx1"/>
                </a:solidFill>
                <a:latin typeface="Rubik Light" panose="02000604000000020004" pitchFamily="2" charset="-79"/>
                <a:ea typeface="+mn-ea"/>
                <a:cs typeface="Rubik Light" panose="02000604000000020004" pitchFamily="2" charset="-79"/>
              </a:defRPr>
            </a:lvl2pPr>
            <a:lvl3pPr marL="1143000" indent="-228600" algn="l" defTabSz="914400" rtl="0" eaLnBrk="1" latinLnBrk="0" hangingPunct="1">
              <a:lnSpc>
                <a:spcPct val="90000"/>
              </a:lnSpc>
              <a:spcBef>
                <a:spcPts val="500"/>
              </a:spcBef>
              <a:buFont typeface="Wingdings" pitchFamily="2" charset="2"/>
              <a:buChar char="§"/>
              <a:defRPr sz="2000" b="0" i="0" kern="1200">
                <a:solidFill>
                  <a:schemeClr val="tx1"/>
                </a:solidFill>
                <a:latin typeface="Rubik Light" panose="02000604000000020004" pitchFamily="2" charset="-79"/>
                <a:ea typeface="+mn-ea"/>
                <a:cs typeface="Rubik Light" panose="02000604000000020004" pitchFamily="2" charset="-79"/>
              </a:defRPr>
            </a:lvl3pPr>
            <a:lvl4pPr marL="1600200" indent="-228600" algn="l" defTabSz="914400" rtl="0" eaLnBrk="1" latinLnBrk="0" hangingPunct="1">
              <a:lnSpc>
                <a:spcPct val="90000"/>
              </a:lnSpc>
              <a:spcBef>
                <a:spcPts val="500"/>
              </a:spcBef>
              <a:buFont typeface="Wingdings" pitchFamily="2" charset="2"/>
              <a:buChar char="§"/>
              <a:defRPr sz="1800" b="0" i="0" kern="1200">
                <a:solidFill>
                  <a:schemeClr val="tx1"/>
                </a:solidFill>
                <a:latin typeface="Rubik Light" panose="02000604000000020004" pitchFamily="2" charset="-79"/>
                <a:ea typeface="+mn-ea"/>
                <a:cs typeface="Rubik Light" panose="02000604000000020004" pitchFamily="2" charset="-79"/>
              </a:defRPr>
            </a:lvl4pPr>
            <a:lvl5pPr marL="1828800" indent="0" algn="l" defTabSz="914400" rtl="0" eaLnBrk="1" latinLnBrk="0" hangingPunct="1">
              <a:lnSpc>
                <a:spcPct val="90000"/>
              </a:lnSpc>
              <a:spcBef>
                <a:spcPts val="500"/>
              </a:spcBef>
              <a:buFont typeface="Wingdings" pitchFamily="2" charset="2"/>
              <a:buNone/>
              <a:defRPr sz="1800" b="0" i="0" kern="1200">
                <a:solidFill>
                  <a:schemeClr val="tx1"/>
                </a:solidFill>
                <a:latin typeface="Rubik Light" panose="02000604000000020004" pitchFamily="2" charset="-79"/>
                <a:ea typeface="+mn-ea"/>
                <a:cs typeface="Rubik Light" panose="02000604000000020004" pitchFamily="2" charset="-79"/>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More Sustainable Packaging</a:t>
            </a:r>
          </a:p>
        </p:txBody>
      </p:sp>
      <p:pic>
        <p:nvPicPr>
          <p:cNvPr id="3" name="Picture 2">
            <a:extLst>
              <a:ext uri="{FF2B5EF4-FFF2-40B4-BE49-F238E27FC236}">
                <a16:creationId xmlns:a16="http://schemas.microsoft.com/office/drawing/2014/main" id="{35011827-D402-94F3-DE18-DE3FC05B0CB2}"/>
              </a:ext>
            </a:extLst>
          </p:cNvPr>
          <p:cNvPicPr>
            <a:picLocks noChangeAspect="1"/>
          </p:cNvPicPr>
          <p:nvPr/>
        </p:nvPicPr>
        <p:blipFill>
          <a:blip r:embed="rId6"/>
          <a:stretch>
            <a:fillRect/>
          </a:stretch>
        </p:blipFill>
        <p:spPr>
          <a:xfrm>
            <a:off x="10793566" y="128335"/>
            <a:ext cx="1159166" cy="1153837"/>
          </a:xfrm>
          <a:prstGeom prst="rect">
            <a:avLst/>
          </a:prstGeom>
        </p:spPr>
      </p:pic>
      <p:sp>
        <p:nvSpPr>
          <p:cNvPr id="14" name="Slide Number Placeholder 13">
            <a:extLst>
              <a:ext uri="{FF2B5EF4-FFF2-40B4-BE49-F238E27FC236}">
                <a16:creationId xmlns:a16="http://schemas.microsoft.com/office/drawing/2014/main" id="{F7A4A4FD-50D6-C0DF-6F49-011F217E6467}"/>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5</a:t>
            </a:fld>
            <a:endParaRPr lang="en-US" dirty="0"/>
          </a:p>
        </p:txBody>
      </p:sp>
      <p:sp>
        <p:nvSpPr>
          <p:cNvPr id="15" name="Footer Placeholder 14">
            <a:extLst>
              <a:ext uri="{FF2B5EF4-FFF2-40B4-BE49-F238E27FC236}">
                <a16:creationId xmlns:a16="http://schemas.microsoft.com/office/drawing/2014/main" id="{7DB2453D-D440-24BD-7BB1-9559FF34C4BF}"/>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Tree>
    <p:extLst>
      <p:ext uri="{BB962C8B-B14F-4D97-AF65-F5344CB8AC3E}">
        <p14:creationId xmlns:p14="http://schemas.microsoft.com/office/powerpoint/2010/main" val="17200279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1CA45E9-9F61-4629-A6CB-CB9F3C5A95A0}"/>
              </a:ext>
            </a:extLst>
          </p:cNvPr>
          <p:cNvSpPr txBox="1">
            <a:spLocks/>
          </p:cNvSpPr>
          <p:nvPr/>
        </p:nvSpPr>
        <p:spPr>
          <a:xfrm>
            <a:off x="237744" y="300584"/>
            <a:ext cx="10617201" cy="744219"/>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nSpc>
                <a:spcPct val="110000"/>
              </a:lnSpc>
              <a:buClrTx/>
              <a:buFontTx/>
            </a:pPr>
            <a:r>
              <a:rPr lang="en-US" sz="2800" spc="-22" dirty="0">
                <a:solidFill>
                  <a:srgbClr val="263894"/>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SOURCING </a:t>
            </a:r>
          </a:p>
          <a:p>
            <a:pPr>
              <a:lnSpc>
                <a:spcPct val="110000"/>
              </a:lnSpc>
              <a:buClrTx/>
              <a:buFontTx/>
            </a:pPr>
            <a:r>
              <a:rPr lang="en-US" sz="2800" b="1" dirty="0">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Clean Packaging</a:t>
            </a:r>
            <a:endParaRPr lang="en-US" sz="2800" b="1" dirty="0"/>
          </a:p>
        </p:txBody>
      </p:sp>
      <p:sp>
        <p:nvSpPr>
          <p:cNvPr id="3" name="TextBox 2">
            <a:extLst>
              <a:ext uri="{FF2B5EF4-FFF2-40B4-BE49-F238E27FC236}">
                <a16:creationId xmlns:a16="http://schemas.microsoft.com/office/drawing/2014/main" id="{F9C74221-6A32-4CA9-A663-13F5BBAA631A}"/>
              </a:ext>
            </a:extLst>
          </p:cNvPr>
          <p:cNvSpPr txBox="1"/>
          <p:nvPr/>
        </p:nvSpPr>
        <p:spPr>
          <a:xfrm>
            <a:off x="219557" y="1842112"/>
            <a:ext cx="6229369" cy="3834542"/>
          </a:xfrm>
          <a:prstGeom prst="rect">
            <a:avLst/>
          </a:prstGeom>
        </p:spPr>
        <p:txBody>
          <a:bodyPr vert="horz" lIns="91440" tIns="45720" rIns="91440" bIns="45720" rtlCol="0">
            <a:noAutofit/>
          </a:bodyPr>
          <a:lstStyle/>
          <a:p>
            <a:pPr marL="457200" marR="0" lvl="0" indent="-342900">
              <a:lnSpc>
                <a:spcPct val="90000"/>
              </a:lnSpc>
              <a:spcBef>
                <a:spcPts val="0"/>
              </a:spcBef>
              <a:spcAft>
                <a:spcPts val="0"/>
              </a:spcAft>
              <a:buFont typeface="Arial" panose="020B0604020202020204" pitchFamily="34" charset="0"/>
              <a:buChar char="•"/>
            </a:pPr>
            <a:r>
              <a:rPr lang="en-US" sz="2400" dirty="0">
                <a:effectLst/>
                <a:latin typeface="Arial Narrow" panose="020B0606020202030204" pitchFamily="34" charset="0"/>
                <a:cs typeface="Arial" panose="020B0604020202020204" pitchFamily="34" charset="0"/>
              </a:rPr>
              <a:t>Packaging is approved based on its defined use</a:t>
            </a:r>
          </a:p>
          <a:p>
            <a:pPr marL="457200" marR="0" lvl="0" indent="-342900">
              <a:lnSpc>
                <a:spcPct val="90000"/>
              </a:lnSpc>
              <a:spcBef>
                <a:spcPts val="0"/>
              </a:spcBef>
              <a:spcAft>
                <a:spcPts val="0"/>
              </a:spcAft>
              <a:buFont typeface="Arial" panose="020B0604020202020204" pitchFamily="34" charset="0"/>
              <a:buChar char="•"/>
            </a:pPr>
            <a:endParaRPr lang="en-US" sz="2400" dirty="0">
              <a:latin typeface="Arial Narrow" panose="020B0606020202030204" pitchFamily="34" charset="0"/>
              <a:cs typeface="Arial" panose="020B0604020202020204" pitchFamily="34" charset="0"/>
            </a:endParaRPr>
          </a:p>
          <a:p>
            <a:pPr marL="457200" marR="0" lvl="0" indent="-342900">
              <a:lnSpc>
                <a:spcPct val="90000"/>
              </a:lnSpc>
              <a:spcBef>
                <a:spcPts val="0"/>
              </a:spcBef>
              <a:spcAft>
                <a:spcPts val="0"/>
              </a:spcAft>
              <a:buFont typeface="Arial" panose="020B0604020202020204" pitchFamily="34" charset="0"/>
              <a:buChar char="•"/>
            </a:pPr>
            <a:r>
              <a:rPr lang="en-US" sz="2400" dirty="0">
                <a:effectLst/>
                <a:latin typeface="Arial Narrow" panose="020B0606020202030204" pitchFamily="34" charset="0"/>
                <a:cs typeface="Arial" panose="020B0604020202020204" pitchFamily="34" charset="0"/>
              </a:rPr>
              <a:t>Over </a:t>
            </a:r>
            <a:r>
              <a:rPr lang="en-US" sz="2400" u="sng" dirty="0">
                <a:effectLst/>
                <a:latin typeface="Arial Narrow" panose="020B0606020202030204" pitchFamily="34" charset="0"/>
                <a:cs typeface="Arial" panose="020B0604020202020204" pitchFamily="34" charset="0"/>
                <a:hlinkClick r:id="rId3"/>
              </a:rPr>
              <a:t>10,000 chemicals</a:t>
            </a:r>
            <a:r>
              <a:rPr lang="en-US" sz="2400" dirty="0">
                <a:effectLst/>
                <a:latin typeface="Arial Narrow" panose="020B0606020202030204" pitchFamily="34" charset="0"/>
                <a:cs typeface="Arial" panose="020B0604020202020204" pitchFamily="34" charset="0"/>
              </a:rPr>
              <a:t> are approved for direct food contact</a:t>
            </a:r>
            <a:endParaRPr lang="en-US" sz="2400" dirty="0">
              <a:latin typeface="Arial Narrow" panose="020B0606020202030204" pitchFamily="34" charset="0"/>
              <a:cs typeface="Arial" panose="020B0604020202020204" pitchFamily="34" charset="0"/>
            </a:endParaRPr>
          </a:p>
          <a:p>
            <a:pPr marL="457200" marR="0" lvl="0" indent="-342900">
              <a:lnSpc>
                <a:spcPct val="90000"/>
              </a:lnSpc>
              <a:spcBef>
                <a:spcPts val="0"/>
              </a:spcBef>
              <a:spcAft>
                <a:spcPts val="0"/>
              </a:spcAft>
              <a:buFont typeface="Arial" panose="020B0604020202020204" pitchFamily="34" charset="0"/>
              <a:buChar char="•"/>
            </a:pPr>
            <a:r>
              <a:rPr lang="en-US" sz="2400" dirty="0">
                <a:latin typeface="Arial Narrow" panose="020B0606020202030204" pitchFamily="34" charset="0"/>
                <a:cs typeface="Arial" panose="020B0604020202020204" pitchFamily="34" charset="0"/>
              </a:rPr>
              <a:t>Many are </a:t>
            </a:r>
            <a:r>
              <a:rPr lang="en-US" sz="2400" dirty="0">
                <a:effectLst/>
                <a:latin typeface="Arial Narrow" panose="020B0606020202030204" pitchFamily="34" charset="0"/>
                <a:cs typeface="Arial" panose="020B0604020202020204" pitchFamily="34" charset="0"/>
              </a:rPr>
              <a:t>l</a:t>
            </a:r>
            <a:r>
              <a:rPr lang="en-US" sz="2400" dirty="0">
                <a:latin typeface="Arial Narrow" panose="020B0606020202030204" pitchFamily="34" charset="0"/>
                <a:cs typeface="Arial" panose="020B0604020202020204" pitchFamily="34" charset="0"/>
              </a:rPr>
              <a:t>inked to cancer, endocrine disruption, health and environment </a:t>
            </a:r>
            <a:endParaRPr lang="en-US" sz="2400" dirty="0">
              <a:effectLst/>
              <a:latin typeface="Arial Narrow" panose="020B0606020202030204" pitchFamily="34" charset="0"/>
              <a:cs typeface="Arial" panose="020B0604020202020204" pitchFamily="34" charset="0"/>
            </a:endParaRPr>
          </a:p>
          <a:p>
            <a:pPr marL="457200" marR="0" lvl="0" indent="-342900">
              <a:lnSpc>
                <a:spcPct val="90000"/>
              </a:lnSpc>
              <a:spcBef>
                <a:spcPts val="0"/>
              </a:spcBef>
              <a:spcAft>
                <a:spcPts val="0"/>
              </a:spcAft>
              <a:buFont typeface="Arial" panose="020B0604020202020204" pitchFamily="34" charset="0"/>
              <a:buChar char="•"/>
            </a:pPr>
            <a:endParaRPr lang="en-US" sz="2400" dirty="0">
              <a:effectLst/>
              <a:latin typeface="Arial Narrow" panose="020B0606020202030204" pitchFamily="34" charset="0"/>
              <a:cs typeface="Arial" panose="020B0604020202020204" pitchFamily="34" charset="0"/>
            </a:endParaRPr>
          </a:p>
          <a:p>
            <a:pPr marL="457200" marR="0" lvl="0" indent="-342900">
              <a:lnSpc>
                <a:spcPct val="90000"/>
              </a:lnSpc>
              <a:spcBef>
                <a:spcPts val="0"/>
              </a:spcBef>
              <a:spcAft>
                <a:spcPts val="0"/>
              </a:spcAft>
              <a:buFont typeface="Arial" panose="020B0604020202020204" pitchFamily="34" charset="0"/>
              <a:buChar char="•"/>
            </a:pPr>
            <a:r>
              <a:rPr lang="en-US" sz="2400" dirty="0">
                <a:effectLst/>
                <a:latin typeface="Arial Narrow" panose="020B0606020202030204" pitchFamily="34" charset="0"/>
                <a:cs typeface="Arial" panose="020B0604020202020204" pitchFamily="34" charset="0"/>
              </a:rPr>
              <a:t>Alternatives to Tier 1, 2 and 3 chemicals are being implemented</a:t>
            </a:r>
            <a:endParaRPr lang="en-US" sz="2400" dirty="0">
              <a:latin typeface="Arial Narrow" panose="020B0606020202030204" pitchFamily="34" charset="0"/>
              <a:cs typeface="Arial" panose="020B0604020202020204" pitchFamily="34" charset="0"/>
            </a:endParaRPr>
          </a:p>
          <a:p>
            <a:pPr marL="457200" indent="-342900">
              <a:lnSpc>
                <a:spcPct val="90000"/>
              </a:lnSpc>
              <a:buFont typeface="Arial" panose="020B0604020202020204" pitchFamily="34" charset="0"/>
              <a:buChar char="•"/>
            </a:pPr>
            <a:r>
              <a:rPr lang="en-US" sz="2400" dirty="0">
                <a:latin typeface="Arial Narrow" panose="020B0606020202030204" pitchFamily="34" charset="0"/>
                <a:cs typeface="Arial" panose="020B0604020202020204" pitchFamily="34" charset="0"/>
              </a:rPr>
              <a:t>Clean packaging allows for a safe circular economy</a:t>
            </a:r>
          </a:p>
          <a:p>
            <a:pPr marL="457200" indent="-342900">
              <a:lnSpc>
                <a:spcPct val="90000"/>
              </a:lnSpc>
              <a:buFont typeface="Arial" panose="020B0604020202020204" pitchFamily="34" charset="0"/>
              <a:buChar char="•"/>
            </a:pPr>
            <a:endParaRPr lang="en-US" sz="2200" dirty="0">
              <a:effectLst/>
              <a:latin typeface="Arial Narrow" panose="020B0606020202030204" pitchFamily="34" charset="0"/>
              <a:cs typeface="Arial" panose="020B0604020202020204" pitchFamily="34" charset="0"/>
            </a:endParaRPr>
          </a:p>
        </p:txBody>
      </p:sp>
      <p:pic>
        <p:nvPicPr>
          <p:cNvPr id="5" name="Picture 4" descr="A picture containing logo&#10;&#10;Description automatically generated">
            <a:extLst>
              <a:ext uri="{FF2B5EF4-FFF2-40B4-BE49-F238E27FC236}">
                <a16:creationId xmlns:a16="http://schemas.microsoft.com/office/drawing/2014/main" id="{1E4A1B07-14F2-46DF-847F-582B42B11E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26390" y="1447187"/>
            <a:ext cx="4846053" cy="4944949"/>
          </a:xfrm>
          <a:prstGeom prst="rect">
            <a:avLst/>
          </a:prstGeom>
          <a:noFill/>
        </p:spPr>
      </p:pic>
      <p:sp>
        <p:nvSpPr>
          <p:cNvPr id="2" name="Footer Placeholder 1">
            <a:extLst>
              <a:ext uri="{FF2B5EF4-FFF2-40B4-BE49-F238E27FC236}">
                <a16:creationId xmlns:a16="http://schemas.microsoft.com/office/drawing/2014/main" id="{74C8F549-F4B1-5F10-F82A-2E1AA40E07E6}"/>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
        <p:nvSpPr>
          <p:cNvPr id="7" name="Slide Number Placeholder 13">
            <a:extLst>
              <a:ext uri="{FF2B5EF4-FFF2-40B4-BE49-F238E27FC236}">
                <a16:creationId xmlns:a16="http://schemas.microsoft.com/office/drawing/2014/main" id="{1C2B7B82-2E84-48AC-FCC7-582968FCE794}"/>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50</a:t>
            </a:fld>
            <a:endParaRPr lang="en-US" dirty="0"/>
          </a:p>
        </p:txBody>
      </p:sp>
    </p:spTree>
    <p:extLst>
      <p:ext uri="{BB962C8B-B14F-4D97-AF65-F5344CB8AC3E}">
        <p14:creationId xmlns:p14="http://schemas.microsoft.com/office/powerpoint/2010/main" val="3038451458"/>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705B52-9140-E771-5F84-0228ABBE200B}"/>
              </a:ext>
            </a:extLst>
          </p:cNvPr>
          <p:cNvSpPr>
            <a:spLocks noGrp="1"/>
          </p:cNvSpPr>
          <p:nvPr>
            <p:ph type="title"/>
          </p:nvPr>
        </p:nvSpPr>
        <p:spPr/>
        <p:txBody>
          <a:bodyPr/>
          <a:lstStyle/>
          <a:p>
            <a:r>
              <a:rPr lang="en-US" dirty="0">
                <a:solidFill>
                  <a:srgbClr val="1D5AB3"/>
                </a:solidFill>
                <a:effectLst>
                  <a:outerShdw blurRad="38100" dist="38100" dir="2700000" algn="tl">
                    <a:srgbClr val="000000">
                      <a:alpha val="43137"/>
                    </a:srgbClr>
                  </a:outerShdw>
                </a:effectLst>
              </a:rPr>
              <a:t>Fundamental Shifts will Lead to More Sustainable Packaging I </a:t>
            </a:r>
            <a:br>
              <a:rPr lang="en-US"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Chemicals of Concern are Being </a:t>
            </a:r>
            <a:r>
              <a:rPr lang="en-US" b="1" dirty="0"/>
              <a:t>A</a:t>
            </a:r>
            <a:r>
              <a:rPr lang="en-US" b="1" dirty="0">
                <a:effectLst>
                  <a:outerShdw blurRad="38100" dist="38100" dir="2700000" algn="tl">
                    <a:srgbClr val="000000">
                      <a:alpha val="43137"/>
                    </a:srgbClr>
                  </a:outerShdw>
                </a:effectLst>
              </a:rPr>
              <a:t>ddressed</a:t>
            </a:r>
            <a:endParaRPr lang="en-US" b="1" dirty="0"/>
          </a:p>
        </p:txBody>
      </p:sp>
      <p:sp>
        <p:nvSpPr>
          <p:cNvPr id="6" name="Прямоугольник 10">
            <a:extLst>
              <a:ext uri="{FF2B5EF4-FFF2-40B4-BE49-F238E27FC236}">
                <a16:creationId xmlns:a16="http://schemas.microsoft.com/office/drawing/2014/main" id="{63F6BDAA-293D-431A-E621-EAC63ABD591C}"/>
              </a:ext>
            </a:extLst>
          </p:cNvPr>
          <p:cNvSpPr/>
          <p:nvPr/>
        </p:nvSpPr>
        <p:spPr>
          <a:xfrm>
            <a:off x="600916" y="1559592"/>
            <a:ext cx="2934611" cy="1491257"/>
          </a:xfrm>
          <a:prstGeom prst="rect">
            <a:avLst/>
          </a:prstGeom>
          <a:solidFill>
            <a:srgbClr val="3276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p>
        </p:txBody>
      </p:sp>
      <p:sp>
        <p:nvSpPr>
          <p:cNvPr id="11" name="Прямоугольник 11">
            <a:extLst>
              <a:ext uri="{FF2B5EF4-FFF2-40B4-BE49-F238E27FC236}">
                <a16:creationId xmlns:a16="http://schemas.microsoft.com/office/drawing/2014/main" id="{414674FC-103B-3560-3DCD-4D1A513FE1FB}"/>
              </a:ext>
            </a:extLst>
          </p:cNvPr>
          <p:cNvSpPr/>
          <p:nvPr/>
        </p:nvSpPr>
        <p:spPr>
          <a:xfrm>
            <a:off x="4389285" y="1559592"/>
            <a:ext cx="2934611" cy="1491257"/>
          </a:xfrm>
          <a:prstGeom prst="rect">
            <a:avLst/>
          </a:prstGeom>
          <a:solidFill>
            <a:srgbClr val="F36F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p>
        </p:txBody>
      </p:sp>
      <p:sp>
        <p:nvSpPr>
          <p:cNvPr id="13" name="Прямоугольник 11">
            <a:extLst>
              <a:ext uri="{FF2B5EF4-FFF2-40B4-BE49-F238E27FC236}">
                <a16:creationId xmlns:a16="http://schemas.microsoft.com/office/drawing/2014/main" id="{72270DBE-4FB4-26B2-96F0-20150B168637}"/>
              </a:ext>
            </a:extLst>
          </p:cNvPr>
          <p:cNvSpPr/>
          <p:nvPr/>
        </p:nvSpPr>
        <p:spPr>
          <a:xfrm>
            <a:off x="2527208" y="4245121"/>
            <a:ext cx="2934611" cy="149125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p>
        </p:txBody>
      </p:sp>
      <p:sp>
        <p:nvSpPr>
          <p:cNvPr id="14" name="TextBox 13">
            <a:extLst>
              <a:ext uri="{FF2B5EF4-FFF2-40B4-BE49-F238E27FC236}">
                <a16:creationId xmlns:a16="http://schemas.microsoft.com/office/drawing/2014/main" id="{8CE7C7B6-6257-F089-0213-5A2C6F55ABB3}"/>
              </a:ext>
            </a:extLst>
          </p:cNvPr>
          <p:cNvSpPr txBox="1"/>
          <p:nvPr/>
        </p:nvSpPr>
        <p:spPr>
          <a:xfrm>
            <a:off x="826947" y="1992368"/>
            <a:ext cx="2314936" cy="830997"/>
          </a:xfrm>
          <a:prstGeom prst="rect">
            <a:avLst/>
          </a:prstGeom>
          <a:noFill/>
        </p:spPr>
        <p:txBody>
          <a:bodyPr wrap="square" rtlCol="0">
            <a:spAutoFit/>
          </a:bodyPr>
          <a:lstStyle/>
          <a:p>
            <a:r>
              <a:rPr lang="en-US" sz="1600" b="1" dirty="0">
                <a:solidFill>
                  <a:schemeClr val="bg1"/>
                </a:solidFill>
              </a:rPr>
              <a:t>Regrettable substitutions exist</a:t>
            </a:r>
          </a:p>
          <a:p>
            <a:endParaRPr lang="en-US" sz="1600" dirty="0">
              <a:solidFill>
                <a:schemeClr val="bg1"/>
              </a:solidFill>
            </a:endParaRPr>
          </a:p>
        </p:txBody>
      </p:sp>
      <p:sp>
        <p:nvSpPr>
          <p:cNvPr id="15" name="TextBox 14">
            <a:extLst>
              <a:ext uri="{FF2B5EF4-FFF2-40B4-BE49-F238E27FC236}">
                <a16:creationId xmlns:a16="http://schemas.microsoft.com/office/drawing/2014/main" id="{F4A57FC2-683A-93ED-5406-D80BFC419208}"/>
              </a:ext>
            </a:extLst>
          </p:cNvPr>
          <p:cNvSpPr txBox="1"/>
          <p:nvPr/>
        </p:nvSpPr>
        <p:spPr>
          <a:xfrm>
            <a:off x="4533894" y="1761758"/>
            <a:ext cx="2801188" cy="1077218"/>
          </a:xfrm>
          <a:prstGeom prst="rect">
            <a:avLst/>
          </a:prstGeom>
          <a:noFill/>
        </p:spPr>
        <p:txBody>
          <a:bodyPr wrap="square" rtlCol="0">
            <a:spAutoFit/>
          </a:bodyPr>
          <a:lstStyle/>
          <a:p>
            <a:pPr marL="203195">
              <a:buClr>
                <a:schemeClr val="accent4">
                  <a:lumMod val="60000"/>
                  <a:lumOff val="40000"/>
                </a:schemeClr>
              </a:buClr>
            </a:pPr>
            <a:r>
              <a:rPr lang="en-US" sz="1600" b="1" dirty="0">
                <a:solidFill>
                  <a:schemeClr val="bg1"/>
                </a:solidFill>
              </a:rPr>
              <a:t>Hiding behind regulations catches many off-guard</a:t>
            </a:r>
          </a:p>
          <a:p>
            <a:endParaRPr lang="en-US" sz="1600" dirty="0">
              <a:solidFill>
                <a:schemeClr val="bg1"/>
              </a:solidFill>
            </a:endParaRPr>
          </a:p>
        </p:txBody>
      </p:sp>
      <p:sp>
        <p:nvSpPr>
          <p:cNvPr id="16" name="TextBox 15">
            <a:extLst>
              <a:ext uri="{FF2B5EF4-FFF2-40B4-BE49-F238E27FC236}">
                <a16:creationId xmlns:a16="http://schemas.microsoft.com/office/drawing/2014/main" id="{E76712E5-20A2-06D8-44CB-3E94E431BCB1}"/>
              </a:ext>
            </a:extLst>
          </p:cNvPr>
          <p:cNvSpPr txBox="1"/>
          <p:nvPr/>
        </p:nvSpPr>
        <p:spPr>
          <a:xfrm>
            <a:off x="2527209" y="4710297"/>
            <a:ext cx="2660785" cy="584775"/>
          </a:xfrm>
          <a:prstGeom prst="rect">
            <a:avLst/>
          </a:prstGeom>
          <a:noFill/>
        </p:spPr>
        <p:txBody>
          <a:bodyPr wrap="square" rtlCol="0">
            <a:spAutoFit/>
          </a:bodyPr>
          <a:lstStyle/>
          <a:p>
            <a:pPr marL="203195">
              <a:buClr>
                <a:schemeClr val="accent4">
                  <a:lumMod val="60000"/>
                  <a:lumOff val="40000"/>
                </a:schemeClr>
              </a:buClr>
            </a:pPr>
            <a:r>
              <a:rPr lang="en-US" sz="1600" b="1" dirty="0">
                <a:solidFill>
                  <a:schemeClr val="bg1"/>
                </a:solidFill>
              </a:rPr>
              <a:t>Hodge-podge of local and retailer bans</a:t>
            </a:r>
            <a:endParaRPr lang="en-US" sz="1600" dirty="0">
              <a:solidFill>
                <a:schemeClr val="bg1"/>
              </a:solidFill>
            </a:endParaRPr>
          </a:p>
        </p:txBody>
      </p:sp>
      <p:sp>
        <p:nvSpPr>
          <p:cNvPr id="19" name="TextBox 18">
            <a:extLst>
              <a:ext uri="{FF2B5EF4-FFF2-40B4-BE49-F238E27FC236}">
                <a16:creationId xmlns:a16="http://schemas.microsoft.com/office/drawing/2014/main" id="{E7151C40-02E5-13E3-18A3-DAD61DD63697}"/>
              </a:ext>
            </a:extLst>
          </p:cNvPr>
          <p:cNvSpPr txBox="1"/>
          <p:nvPr/>
        </p:nvSpPr>
        <p:spPr>
          <a:xfrm>
            <a:off x="600917" y="3073469"/>
            <a:ext cx="3032620" cy="1117935"/>
          </a:xfrm>
          <a:prstGeom prst="rect">
            <a:avLst/>
          </a:prstGeom>
          <a:noFill/>
        </p:spPr>
        <p:txBody>
          <a:bodyPr wrap="square" rtlCol="0">
            <a:spAutoFit/>
          </a:bodyPr>
          <a:lstStyle/>
          <a:p>
            <a:pPr marL="0" lvl="1">
              <a:buFont typeface="Wingdings" panose="05000000000000000000" pitchFamily="2" charset="2"/>
              <a:buChar char="§"/>
            </a:pPr>
            <a:r>
              <a:rPr lang="en-US" sz="1333" dirty="0"/>
              <a:t> Industry experts know that</a:t>
            </a:r>
            <a:br>
              <a:rPr lang="en-US" sz="1333" dirty="0"/>
            </a:br>
            <a:r>
              <a:rPr lang="en-US" sz="1333" dirty="0"/>
              <a:t>   substitutions may be regrettable</a:t>
            </a:r>
          </a:p>
          <a:p>
            <a:pPr marL="0" lvl="1">
              <a:buFont typeface="Wingdings" panose="05000000000000000000" pitchFamily="2" charset="2"/>
              <a:buChar char="§"/>
            </a:pPr>
            <a:r>
              <a:rPr lang="en-US" sz="1333" dirty="0"/>
              <a:t> This is a costly, and time-consuming</a:t>
            </a:r>
            <a:br>
              <a:rPr lang="en-US" sz="1333" dirty="0"/>
            </a:br>
            <a:r>
              <a:rPr lang="en-US" sz="1333" dirty="0"/>
              <a:t>   game of whack-a-mole</a:t>
            </a:r>
          </a:p>
          <a:p>
            <a:endParaRPr lang="en-US" sz="1333" dirty="0"/>
          </a:p>
        </p:txBody>
      </p:sp>
      <p:sp>
        <p:nvSpPr>
          <p:cNvPr id="5" name="TextBox 4">
            <a:extLst>
              <a:ext uri="{FF2B5EF4-FFF2-40B4-BE49-F238E27FC236}">
                <a16:creationId xmlns:a16="http://schemas.microsoft.com/office/drawing/2014/main" id="{CD187730-9DFF-BF53-192E-A78E59F37DEF}"/>
              </a:ext>
            </a:extLst>
          </p:cNvPr>
          <p:cNvSpPr txBox="1"/>
          <p:nvPr/>
        </p:nvSpPr>
        <p:spPr>
          <a:xfrm>
            <a:off x="4394853" y="3050849"/>
            <a:ext cx="3209105" cy="1323054"/>
          </a:xfrm>
          <a:prstGeom prst="rect">
            <a:avLst/>
          </a:prstGeom>
          <a:noFill/>
        </p:spPr>
        <p:txBody>
          <a:bodyPr wrap="square" rtlCol="0">
            <a:spAutoFit/>
          </a:bodyPr>
          <a:lstStyle/>
          <a:p>
            <a:pPr marL="0" lvl="1">
              <a:buFont typeface="Wingdings" panose="05000000000000000000" pitchFamily="2" charset="2"/>
              <a:buChar char="§"/>
            </a:pPr>
            <a:r>
              <a:rPr lang="en-US" sz="1333" dirty="0"/>
              <a:t> Data was hidden from FDA</a:t>
            </a:r>
          </a:p>
          <a:p>
            <a:pPr marL="0" lvl="1">
              <a:buFont typeface="Wingdings" panose="05000000000000000000" pitchFamily="2" charset="2"/>
              <a:buChar char="§"/>
            </a:pPr>
            <a:r>
              <a:rPr lang="en-US" sz="1333" dirty="0"/>
              <a:t> GRAS status is dubious</a:t>
            </a:r>
          </a:p>
          <a:p>
            <a:pPr marL="0" lvl="1">
              <a:buFont typeface="Wingdings" panose="05000000000000000000" pitchFamily="2" charset="2"/>
              <a:buChar char="§"/>
            </a:pPr>
            <a:r>
              <a:rPr lang="en-US" sz="1333" dirty="0"/>
              <a:t> Harmonious regulatory action is delayed</a:t>
            </a:r>
          </a:p>
          <a:p>
            <a:pPr marL="0" lvl="1">
              <a:buFont typeface="Wingdings" panose="05000000000000000000" pitchFamily="2" charset="2"/>
              <a:buChar char="§"/>
            </a:pPr>
            <a:r>
              <a:rPr lang="en-US" sz="1333" dirty="0"/>
              <a:t> Reliance on voluntary abandonments</a:t>
            </a:r>
          </a:p>
          <a:p>
            <a:endParaRPr lang="en-US" sz="1333" dirty="0"/>
          </a:p>
        </p:txBody>
      </p:sp>
      <p:sp>
        <p:nvSpPr>
          <p:cNvPr id="8" name="Прямоугольник 11">
            <a:extLst>
              <a:ext uri="{FF2B5EF4-FFF2-40B4-BE49-F238E27FC236}">
                <a16:creationId xmlns:a16="http://schemas.microsoft.com/office/drawing/2014/main" id="{9EA9E386-45F2-4350-92C1-108A70F3A35A}"/>
              </a:ext>
            </a:extLst>
          </p:cNvPr>
          <p:cNvSpPr/>
          <p:nvPr/>
        </p:nvSpPr>
        <p:spPr>
          <a:xfrm>
            <a:off x="8130773" y="1566504"/>
            <a:ext cx="2934611" cy="1491257"/>
          </a:xfrm>
          <a:prstGeom prst="rect">
            <a:avLst/>
          </a:prstGeom>
          <a:solidFill>
            <a:srgbClr val="C000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p>
        </p:txBody>
      </p:sp>
      <p:sp>
        <p:nvSpPr>
          <p:cNvPr id="9" name="Прямоугольник 11">
            <a:extLst>
              <a:ext uri="{FF2B5EF4-FFF2-40B4-BE49-F238E27FC236}">
                <a16:creationId xmlns:a16="http://schemas.microsoft.com/office/drawing/2014/main" id="{7141BAF6-1893-FCB9-BC71-2AC8F9EA221C}"/>
              </a:ext>
            </a:extLst>
          </p:cNvPr>
          <p:cNvSpPr/>
          <p:nvPr/>
        </p:nvSpPr>
        <p:spPr>
          <a:xfrm>
            <a:off x="6663468" y="4210253"/>
            <a:ext cx="2934611" cy="1491257"/>
          </a:xfrm>
          <a:prstGeom prst="rect">
            <a:avLst/>
          </a:prstGeom>
          <a:solidFill>
            <a:srgbClr val="0A44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p>
        </p:txBody>
      </p:sp>
      <p:sp>
        <p:nvSpPr>
          <p:cNvPr id="10" name="TextBox 9">
            <a:extLst>
              <a:ext uri="{FF2B5EF4-FFF2-40B4-BE49-F238E27FC236}">
                <a16:creationId xmlns:a16="http://schemas.microsoft.com/office/drawing/2014/main" id="{1C39CC06-B731-373B-103F-AB94CE80FCBF}"/>
              </a:ext>
            </a:extLst>
          </p:cNvPr>
          <p:cNvSpPr txBox="1"/>
          <p:nvPr/>
        </p:nvSpPr>
        <p:spPr>
          <a:xfrm>
            <a:off x="8382853" y="1881177"/>
            <a:ext cx="2314936" cy="830997"/>
          </a:xfrm>
          <a:prstGeom prst="rect">
            <a:avLst/>
          </a:prstGeom>
          <a:noFill/>
        </p:spPr>
        <p:txBody>
          <a:bodyPr wrap="square" rtlCol="0">
            <a:spAutoFit/>
          </a:bodyPr>
          <a:lstStyle/>
          <a:p>
            <a:pPr marL="203195">
              <a:buClr>
                <a:schemeClr val="accent4">
                  <a:lumMod val="60000"/>
                  <a:lumOff val="40000"/>
                </a:schemeClr>
              </a:buClr>
            </a:pPr>
            <a:r>
              <a:rPr lang="en-US" sz="1600" b="1" dirty="0">
                <a:solidFill>
                  <a:schemeClr val="bg1"/>
                </a:solidFill>
              </a:rPr>
              <a:t>Shape-shifting supply chain</a:t>
            </a:r>
          </a:p>
          <a:p>
            <a:endParaRPr lang="en-US" sz="1600" dirty="0">
              <a:solidFill>
                <a:schemeClr val="bg1"/>
              </a:solidFill>
            </a:endParaRPr>
          </a:p>
        </p:txBody>
      </p:sp>
      <p:sp>
        <p:nvSpPr>
          <p:cNvPr id="12" name="TextBox 11">
            <a:extLst>
              <a:ext uri="{FF2B5EF4-FFF2-40B4-BE49-F238E27FC236}">
                <a16:creationId xmlns:a16="http://schemas.microsoft.com/office/drawing/2014/main" id="{9C8B663F-5D00-8E4E-DD3A-B26DAB4598F1}"/>
              </a:ext>
            </a:extLst>
          </p:cNvPr>
          <p:cNvSpPr txBox="1"/>
          <p:nvPr/>
        </p:nvSpPr>
        <p:spPr>
          <a:xfrm>
            <a:off x="6663469" y="4463259"/>
            <a:ext cx="2804236" cy="1077218"/>
          </a:xfrm>
          <a:prstGeom prst="rect">
            <a:avLst/>
          </a:prstGeom>
          <a:noFill/>
        </p:spPr>
        <p:txBody>
          <a:bodyPr wrap="square" rtlCol="0">
            <a:spAutoFit/>
          </a:bodyPr>
          <a:lstStyle/>
          <a:p>
            <a:pPr marL="203195">
              <a:buClr>
                <a:schemeClr val="accent4">
                  <a:lumMod val="60000"/>
                  <a:lumOff val="40000"/>
                </a:schemeClr>
              </a:buClr>
            </a:pPr>
            <a:r>
              <a:rPr lang="en-US" sz="1600" b="1" dirty="0">
                <a:solidFill>
                  <a:schemeClr val="bg1"/>
                </a:solidFill>
              </a:rPr>
              <a:t>Extensive incoming inspection is costly and is not in alignment</a:t>
            </a:r>
          </a:p>
          <a:p>
            <a:endParaRPr lang="en-US" sz="1600" dirty="0">
              <a:solidFill>
                <a:schemeClr val="bg1"/>
              </a:solidFill>
            </a:endParaRPr>
          </a:p>
        </p:txBody>
      </p:sp>
      <p:sp>
        <p:nvSpPr>
          <p:cNvPr id="17" name="TextBox 16">
            <a:extLst>
              <a:ext uri="{FF2B5EF4-FFF2-40B4-BE49-F238E27FC236}">
                <a16:creationId xmlns:a16="http://schemas.microsoft.com/office/drawing/2014/main" id="{4CF1E678-4BC7-0495-1905-02116828896C}"/>
              </a:ext>
            </a:extLst>
          </p:cNvPr>
          <p:cNvSpPr txBox="1"/>
          <p:nvPr/>
        </p:nvSpPr>
        <p:spPr>
          <a:xfrm>
            <a:off x="8130773" y="3141320"/>
            <a:ext cx="2934611" cy="707694"/>
          </a:xfrm>
          <a:prstGeom prst="rect">
            <a:avLst/>
          </a:prstGeom>
          <a:noFill/>
        </p:spPr>
        <p:txBody>
          <a:bodyPr wrap="square" rtlCol="0">
            <a:spAutoFit/>
          </a:bodyPr>
          <a:lstStyle/>
          <a:p>
            <a:pPr marL="0" lvl="1">
              <a:buFont typeface="Wingdings" panose="05000000000000000000" pitchFamily="2" charset="2"/>
              <a:buChar char="§"/>
            </a:pPr>
            <a:r>
              <a:rPr lang="en-US" sz="1333" dirty="0"/>
              <a:t> Snapshot do not protect brands or        </a:t>
            </a:r>
          </a:p>
          <a:p>
            <a:pPr marL="0" lvl="1"/>
            <a:r>
              <a:rPr lang="en-US" sz="1333" dirty="0"/>
              <a:t>   consumers</a:t>
            </a:r>
          </a:p>
          <a:p>
            <a:endParaRPr lang="en-US" sz="1333" dirty="0"/>
          </a:p>
        </p:txBody>
      </p:sp>
      <p:sp>
        <p:nvSpPr>
          <p:cNvPr id="4" name="Footer Placeholder 2">
            <a:extLst>
              <a:ext uri="{FF2B5EF4-FFF2-40B4-BE49-F238E27FC236}">
                <a16:creationId xmlns:a16="http://schemas.microsoft.com/office/drawing/2014/main" id="{E2994869-A6C7-C275-FA05-1E3F918DB444}"/>
              </a:ext>
            </a:extLst>
          </p:cNvPr>
          <p:cNvSpPr>
            <a:spLocks noGrp="1"/>
          </p:cNvSpPr>
          <p:nvPr>
            <p:ph type="ftr" sz="quarter" idx="13"/>
          </p:nvPr>
        </p:nvSpPr>
        <p:spPr>
          <a:xfrm>
            <a:off x="-1" y="6587540"/>
            <a:ext cx="10077725" cy="218322"/>
          </a:xfrm>
        </p:spPr>
        <p:txBody>
          <a:bodyPr/>
          <a:lstStyle/>
          <a:p>
            <a:r>
              <a:rPr lang="en-US" dirty="0"/>
              <a:t>Future of Food Packaging | More Sustainable Food Packaging - Shared by  claire@packagingtechnologyandresearch.com | 612.807.5341</a:t>
            </a:r>
          </a:p>
        </p:txBody>
      </p:sp>
      <p:sp>
        <p:nvSpPr>
          <p:cNvPr id="18" name="Slide Number Placeholder 13">
            <a:extLst>
              <a:ext uri="{FF2B5EF4-FFF2-40B4-BE49-F238E27FC236}">
                <a16:creationId xmlns:a16="http://schemas.microsoft.com/office/drawing/2014/main" id="{894FE17F-45C6-15D1-C63D-5AC0F0B0C8C0}"/>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51</a:t>
            </a:fld>
            <a:endParaRPr lang="en-US" dirty="0"/>
          </a:p>
        </p:txBody>
      </p:sp>
    </p:spTree>
    <p:extLst>
      <p:ext uri="{BB962C8B-B14F-4D97-AF65-F5344CB8AC3E}">
        <p14:creationId xmlns:p14="http://schemas.microsoft.com/office/powerpoint/2010/main" val="40989908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16">
            <a:extLst>
              <a:ext uri="{FF2B5EF4-FFF2-40B4-BE49-F238E27FC236}">
                <a16:creationId xmlns:a16="http://schemas.microsoft.com/office/drawing/2014/main" id="{3F0CF6DA-6B97-40C9-B9B2-4CBE5BB744E8}"/>
              </a:ext>
            </a:extLst>
          </p:cNvPr>
          <p:cNvGraphicFramePr>
            <a:graphicFrameLocks noGrp="1"/>
          </p:cNvGraphicFramePr>
          <p:nvPr/>
        </p:nvGraphicFramePr>
        <p:xfrm>
          <a:off x="524032" y="1440436"/>
          <a:ext cx="10802187" cy="647600"/>
        </p:xfrm>
        <a:graphic>
          <a:graphicData uri="http://schemas.openxmlformats.org/drawingml/2006/table">
            <a:tbl>
              <a:tblPr firstRow="1" bandRow="1"/>
              <a:tblGrid>
                <a:gridCol w="1880421">
                  <a:extLst>
                    <a:ext uri="{9D8B030D-6E8A-4147-A177-3AD203B41FA5}">
                      <a16:colId xmlns:a16="http://schemas.microsoft.com/office/drawing/2014/main" val="47190231"/>
                    </a:ext>
                  </a:extLst>
                </a:gridCol>
                <a:gridCol w="3615868">
                  <a:extLst>
                    <a:ext uri="{9D8B030D-6E8A-4147-A177-3AD203B41FA5}">
                      <a16:colId xmlns:a16="http://schemas.microsoft.com/office/drawing/2014/main" val="69303403"/>
                    </a:ext>
                  </a:extLst>
                </a:gridCol>
                <a:gridCol w="2605351">
                  <a:extLst>
                    <a:ext uri="{9D8B030D-6E8A-4147-A177-3AD203B41FA5}">
                      <a16:colId xmlns:a16="http://schemas.microsoft.com/office/drawing/2014/main" val="508115657"/>
                    </a:ext>
                  </a:extLst>
                </a:gridCol>
                <a:gridCol w="2700547">
                  <a:extLst>
                    <a:ext uri="{9D8B030D-6E8A-4147-A177-3AD203B41FA5}">
                      <a16:colId xmlns:a16="http://schemas.microsoft.com/office/drawing/2014/main" val="2844094033"/>
                    </a:ext>
                  </a:extLst>
                </a:gridCol>
              </a:tblGrid>
              <a:tr h="647600">
                <a:tc>
                  <a:txBody>
                    <a:bodyPr/>
                    <a:lstStyle/>
                    <a:p>
                      <a:pPr algn="r"/>
                      <a:r>
                        <a:rPr lang="en-US" sz="1600" b="1" dirty="0">
                          <a:solidFill>
                            <a:schemeClr val="bg1"/>
                          </a:solidFill>
                        </a:rPr>
                        <a:t>Primary Packaging</a:t>
                      </a:r>
                    </a:p>
                  </a:txBody>
                  <a:tcPr marL="113184" marR="113184" marT="56592" marB="56592"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55A932"/>
                    </a:solidFill>
                  </a:tcPr>
                </a:tc>
                <a:tc>
                  <a:txBody>
                    <a:bodyPr/>
                    <a:lstStyle/>
                    <a:p>
                      <a:pPr algn="r"/>
                      <a:r>
                        <a:rPr lang="en-US" sz="1600" b="1" dirty="0">
                          <a:solidFill>
                            <a:schemeClr val="bg1"/>
                          </a:solidFill>
                        </a:rPr>
                        <a:t>Tertiary </a:t>
                      </a:r>
                    </a:p>
                    <a:p>
                      <a:pPr algn="r"/>
                      <a:r>
                        <a:rPr lang="en-US" sz="1600" b="1" dirty="0">
                          <a:solidFill>
                            <a:schemeClr val="bg1"/>
                          </a:solidFill>
                        </a:rPr>
                        <a:t>Packaging</a:t>
                      </a:r>
                    </a:p>
                  </a:txBody>
                  <a:tcPr marL="113184" marR="113184" marT="56592" marB="56592"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AECC45"/>
                    </a:solidFill>
                  </a:tcPr>
                </a:tc>
                <a:tc>
                  <a:txBody>
                    <a:bodyPr/>
                    <a:lstStyle/>
                    <a:p>
                      <a:pPr algn="r"/>
                      <a:r>
                        <a:rPr lang="en-US" sz="1600" b="1" dirty="0">
                          <a:solidFill>
                            <a:schemeClr val="bg1"/>
                          </a:solidFill>
                        </a:rPr>
                        <a:t>Ingredients</a:t>
                      </a:r>
                    </a:p>
                  </a:txBody>
                  <a:tcPr marL="113184" marR="113184" marT="56592" marB="56592"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00ABE6"/>
                    </a:solidFill>
                  </a:tcPr>
                </a:tc>
                <a:tc>
                  <a:txBody>
                    <a:bodyPr/>
                    <a:lstStyle/>
                    <a:p>
                      <a:pPr algn="r"/>
                      <a:r>
                        <a:rPr lang="en-US" sz="1600" b="1" dirty="0">
                          <a:solidFill>
                            <a:schemeClr val="bg1"/>
                          </a:solidFill>
                        </a:rPr>
                        <a:t>Production </a:t>
                      </a:r>
                    </a:p>
                    <a:p>
                      <a:pPr algn="r"/>
                      <a:r>
                        <a:rPr lang="en-US" sz="1600" b="1" dirty="0">
                          <a:solidFill>
                            <a:schemeClr val="bg1"/>
                          </a:solidFill>
                        </a:rPr>
                        <a:t>Environment</a:t>
                      </a:r>
                    </a:p>
                  </a:txBody>
                  <a:tcPr marL="113184" marR="113184" marT="56592" marB="56592"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0A4479"/>
                    </a:solidFill>
                  </a:tcPr>
                </a:tc>
                <a:extLst>
                  <a:ext uri="{0D108BD9-81ED-4DB2-BD59-A6C34878D82A}">
                    <a16:rowId xmlns:a16="http://schemas.microsoft.com/office/drawing/2014/main" val="691822793"/>
                  </a:ext>
                </a:extLst>
              </a:tr>
            </a:tbl>
          </a:graphicData>
        </a:graphic>
      </p:graphicFrame>
      <p:sp>
        <p:nvSpPr>
          <p:cNvPr id="2" name="Title 1">
            <a:extLst>
              <a:ext uri="{FF2B5EF4-FFF2-40B4-BE49-F238E27FC236}">
                <a16:creationId xmlns:a16="http://schemas.microsoft.com/office/drawing/2014/main" id="{4AE21E35-EB7F-5AB7-B690-FE01BD25FA02}"/>
              </a:ext>
            </a:extLst>
          </p:cNvPr>
          <p:cNvSpPr>
            <a:spLocks noGrp="1"/>
          </p:cNvSpPr>
          <p:nvPr>
            <p:ph type="title"/>
          </p:nvPr>
        </p:nvSpPr>
        <p:spPr/>
        <p:txBody>
          <a:bodyPr/>
          <a:lstStyle/>
          <a:p>
            <a:r>
              <a:rPr lang="en-US" dirty="0">
                <a:solidFill>
                  <a:srgbClr val="1D5AB3"/>
                </a:solidFill>
                <a:effectLst>
                  <a:outerShdw blurRad="38100" dist="38100" dir="2700000" algn="tl">
                    <a:srgbClr val="000000">
                      <a:alpha val="43137"/>
                    </a:srgbClr>
                  </a:outerShdw>
                </a:effectLst>
              </a:rPr>
              <a:t>Fundamental Shifts will Lead to More Sustainable Packaging I </a:t>
            </a:r>
            <a:br>
              <a:rPr lang="en-US" dirty="0">
                <a:effectLst>
                  <a:outerShdw blurRad="38100" dist="38100" dir="2700000" algn="tl">
                    <a:srgbClr val="000000">
                      <a:alpha val="43137"/>
                    </a:srgbClr>
                  </a:outerShdw>
                </a:effectLst>
              </a:rPr>
            </a:br>
            <a:r>
              <a:rPr lang="en-US" b="1" dirty="0"/>
              <a:t>Sources of PFAS Primary Packaging</a:t>
            </a:r>
          </a:p>
        </p:txBody>
      </p:sp>
      <p:graphicFrame>
        <p:nvGraphicFramePr>
          <p:cNvPr id="4" name="Table 10">
            <a:extLst>
              <a:ext uri="{FF2B5EF4-FFF2-40B4-BE49-F238E27FC236}">
                <a16:creationId xmlns:a16="http://schemas.microsoft.com/office/drawing/2014/main" id="{B16FD830-9077-F3FB-5612-B0C33A7920D3}"/>
              </a:ext>
            </a:extLst>
          </p:cNvPr>
          <p:cNvGraphicFramePr>
            <a:graphicFrameLocks noGrp="1"/>
          </p:cNvGraphicFramePr>
          <p:nvPr/>
        </p:nvGraphicFramePr>
        <p:xfrm>
          <a:off x="524032" y="2061393"/>
          <a:ext cx="10802188" cy="3835576"/>
        </p:xfrm>
        <a:graphic>
          <a:graphicData uri="http://schemas.openxmlformats.org/drawingml/2006/table">
            <a:tbl>
              <a:tblPr firstRow="1" bandRow="1">
                <a:tableStyleId>{35758FB7-9AC5-4552-8A53-C91805E547FA}</a:tableStyleId>
              </a:tblPr>
              <a:tblGrid>
                <a:gridCol w="2700547">
                  <a:extLst>
                    <a:ext uri="{9D8B030D-6E8A-4147-A177-3AD203B41FA5}">
                      <a16:colId xmlns:a16="http://schemas.microsoft.com/office/drawing/2014/main" val="2228344749"/>
                    </a:ext>
                  </a:extLst>
                </a:gridCol>
                <a:gridCol w="2700547">
                  <a:extLst>
                    <a:ext uri="{9D8B030D-6E8A-4147-A177-3AD203B41FA5}">
                      <a16:colId xmlns:a16="http://schemas.microsoft.com/office/drawing/2014/main" val="573193535"/>
                    </a:ext>
                  </a:extLst>
                </a:gridCol>
                <a:gridCol w="2700547">
                  <a:extLst>
                    <a:ext uri="{9D8B030D-6E8A-4147-A177-3AD203B41FA5}">
                      <a16:colId xmlns:a16="http://schemas.microsoft.com/office/drawing/2014/main" val="4164287853"/>
                    </a:ext>
                  </a:extLst>
                </a:gridCol>
                <a:gridCol w="2700547">
                  <a:extLst>
                    <a:ext uri="{9D8B030D-6E8A-4147-A177-3AD203B41FA5}">
                      <a16:colId xmlns:a16="http://schemas.microsoft.com/office/drawing/2014/main" val="1823740472"/>
                    </a:ext>
                  </a:extLst>
                </a:gridCol>
              </a:tblGrid>
              <a:tr h="650861">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500" b="1" u="none" strike="noStrike" cap="none" dirty="0">
                        <a:solidFill>
                          <a:schemeClr val="bg1"/>
                        </a:solidFil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1" u="none" strike="noStrike" cap="none" dirty="0">
                          <a:solidFill>
                            <a:schemeClr val="bg1"/>
                          </a:solidFill>
                          <a:sym typeface="Arial"/>
                        </a:rPr>
                        <a:t>Release Agents</a:t>
                      </a:r>
                      <a:endParaRPr lang="en-US" sz="1500" b="1" u="none" strike="noStrike" cap="none" dirty="0">
                        <a:solidFill>
                          <a:schemeClr val="bg1"/>
                        </a:solidFill>
                        <a:latin typeface="+mj-lt"/>
                        <a:sym typeface="Arial"/>
                      </a:endParaRPr>
                    </a:p>
                  </a:txBody>
                  <a:tcPr marL="110227" marR="110227" marT="55113" marB="55113"/>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500" b="1" u="none" strike="noStrike" cap="none" dirty="0">
                        <a:solidFill>
                          <a:schemeClr val="bg1"/>
                        </a:solidFil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1" u="none" strike="noStrike" cap="none" dirty="0">
                          <a:solidFill>
                            <a:schemeClr val="bg1"/>
                          </a:solidFill>
                          <a:sym typeface="Arial"/>
                        </a:rPr>
                        <a:t>Forming Polymers</a:t>
                      </a:r>
                      <a:endParaRPr lang="en-US" sz="1500" b="1" u="none" strike="noStrike" cap="none" dirty="0">
                        <a:solidFill>
                          <a:schemeClr val="bg1"/>
                        </a:solidFill>
                        <a:latin typeface="+mj-lt"/>
                        <a:sym typeface="Arial"/>
                      </a:endParaRPr>
                    </a:p>
                  </a:txBody>
                  <a:tcPr marL="110227" marR="110227" marT="55113" marB="55113"/>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500" b="1" u="none" strike="noStrike" cap="none" dirty="0">
                        <a:solidFill>
                          <a:schemeClr val="bg1"/>
                        </a:solidFil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1" u="none" strike="noStrike" cap="none" dirty="0">
                          <a:solidFill>
                            <a:schemeClr val="bg1"/>
                          </a:solidFill>
                          <a:sym typeface="Arial"/>
                        </a:rPr>
                        <a:t>Improved Barriers</a:t>
                      </a:r>
                      <a:endParaRPr lang="en-US" sz="1500" b="1" i="0" u="none" strike="noStrike" cap="none" dirty="0">
                        <a:solidFill>
                          <a:schemeClr val="bg1"/>
                        </a:solidFill>
                        <a:latin typeface="+mj-lt"/>
                        <a:ea typeface="Arial"/>
                        <a:cs typeface="Arial"/>
                        <a:sym typeface="Arial"/>
                      </a:endParaRPr>
                    </a:p>
                  </a:txBody>
                  <a:tcPr marL="110227" marR="110227" marT="55113" marB="55113"/>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1" u="none" strike="noStrike" cap="none" dirty="0">
                          <a:solidFill>
                            <a:schemeClr val="bg1"/>
                          </a:solidFill>
                          <a:sym typeface="Arial"/>
                        </a:rPr>
                        <a:t>Grease/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500" b="1" u="none" strike="noStrike" cap="none" dirty="0">
                          <a:solidFill>
                            <a:schemeClr val="bg1"/>
                          </a:solidFill>
                          <a:sym typeface="Arial"/>
                        </a:rPr>
                        <a:t>Oil Resistance</a:t>
                      </a:r>
                      <a:endParaRPr lang="en-US" sz="1500" b="1" i="0" u="none" strike="noStrike" cap="none" dirty="0">
                        <a:solidFill>
                          <a:schemeClr val="bg1"/>
                        </a:solidFill>
                        <a:latin typeface="+mj-lt"/>
                        <a:ea typeface="Arial"/>
                        <a:cs typeface="Arial"/>
                        <a:sym typeface="Arial"/>
                      </a:endParaRPr>
                    </a:p>
                  </a:txBody>
                  <a:tcPr marL="110227" marR="110227" marT="55113" marB="55113"/>
                </a:tc>
                <a:extLst>
                  <a:ext uri="{0D108BD9-81ED-4DB2-BD59-A6C34878D82A}">
                    <a16:rowId xmlns:a16="http://schemas.microsoft.com/office/drawing/2014/main" val="2687870215"/>
                  </a:ext>
                </a:extLst>
              </a:tr>
              <a:tr h="606245">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u="none" strike="noStrike" cap="none" dirty="0">
                          <a:solidFill>
                            <a:schemeClr val="dk1"/>
                          </a:solidFill>
                          <a:sym typeface="Arial"/>
                        </a:rPr>
                        <a:t>For Thermoforming,  blowmolding</a:t>
                      </a:r>
                    </a:p>
                    <a:p>
                      <a:endParaRPr lang="en-US" sz="1100" dirty="0">
                        <a:latin typeface="+mn-lt"/>
                      </a:endParaRPr>
                    </a:p>
                  </a:txBody>
                  <a:tcPr marL="110227" marR="110227" marT="55113" marB="55113"/>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u="none" strike="noStrike" cap="none" dirty="0">
                          <a:solidFill>
                            <a:srgbClr val="1C1D1E"/>
                          </a:solidFill>
                          <a:effectLst/>
                          <a:sym typeface="Arial"/>
                        </a:rPr>
                        <a:t>Wetting and leveling agents, emulsifiers, foaming agents, or dispersants</a:t>
                      </a:r>
                      <a:endParaRPr lang="en-US" sz="1100" b="0" i="0" u="none" strike="noStrike" cap="none" dirty="0">
                        <a:solidFill>
                          <a:srgbClr val="1C1D1E"/>
                        </a:solidFill>
                        <a:effectLst/>
                        <a:latin typeface="+mn-lt"/>
                        <a:ea typeface="Arial"/>
                        <a:cs typeface="Arial"/>
                        <a:sym typeface="Arial"/>
                      </a:endParaRPr>
                    </a:p>
                  </a:txBody>
                  <a:tcPr marL="110227" marR="110227" marT="55113" marB="55113"/>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u="none" strike="noStrike" cap="none" dirty="0">
                          <a:solidFill>
                            <a:schemeClr val="dk1"/>
                          </a:solidFill>
                          <a:sym typeface="Arial"/>
                        </a:rPr>
                        <a:t>Flourination of PE was approved in 1983</a:t>
                      </a:r>
                    </a:p>
                    <a:p>
                      <a:endParaRPr lang="en-US" sz="1100" dirty="0">
                        <a:latin typeface="+mn-lt"/>
                      </a:endParaRPr>
                    </a:p>
                  </a:txBody>
                  <a:tcPr marL="110227" marR="110227" marT="55113" marB="55113"/>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u="none" strike="noStrike" cap="none" dirty="0">
                          <a:solidFill>
                            <a:schemeClr val="dk1"/>
                          </a:solidFill>
                          <a:sym typeface="Arial"/>
                        </a:rPr>
                        <a:t>Dry end coatings on paperboard and corrugated, and paper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u="none" strike="noStrike" cap="none" dirty="0">
                          <a:solidFill>
                            <a:schemeClr val="dk1"/>
                          </a:solidFill>
                          <a:sym typeface="Arial"/>
                        </a:rPr>
                        <a:t>Lower the surface tension</a:t>
                      </a:r>
                      <a:endParaRPr lang="en-US" sz="1100" b="0" i="0" u="none" strike="noStrike" cap="none" dirty="0">
                        <a:solidFill>
                          <a:schemeClr val="dk1"/>
                        </a:solidFill>
                        <a:latin typeface="+mn-lt"/>
                        <a:ea typeface="Arial"/>
                        <a:cs typeface="Arial"/>
                        <a:sym typeface="Arial"/>
                      </a:endParaRPr>
                    </a:p>
                  </a:txBody>
                  <a:tcPr marL="110227" marR="110227" marT="55113" marB="55113"/>
                </a:tc>
                <a:extLst>
                  <a:ext uri="{0D108BD9-81ED-4DB2-BD59-A6C34878D82A}">
                    <a16:rowId xmlns:a16="http://schemas.microsoft.com/office/drawing/2014/main" val="1796965597"/>
                  </a:ext>
                </a:extLst>
              </a:tr>
              <a:tr h="771585">
                <a:tc rowSpan="2">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1100" b="0" i="0" u="none" strike="noStrike" cap="none" dirty="0">
                        <a:solidFill>
                          <a:schemeClr val="dk1"/>
                        </a:solidFill>
                        <a:latin typeface="+mn-lt"/>
                        <a:ea typeface="Arial"/>
                        <a:cs typeface="Arial"/>
                        <a:sym typeface="Arial"/>
                      </a:endParaRPr>
                    </a:p>
                  </a:txBody>
                  <a:tcPr marL="110227" marR="110227" marT="55113" marB="55113"/>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u="none" strike="noStrike" cap="none" dirty="0">
                          <a:solidFill>
                            <a:schemeClr val="dk1"/>
                          </a:solidFill>
                          <a:sym typeface="Arial"/>
                        </a:rPr>
                        <a:t>Emulsifiers assist in producing Teflon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u="none" strike="noStrike" cap="none" dirty="0">
                          <a:solidFill>
                            <a:schemeClr val="dk1"/>
                          </a:solidFill>
                          <a:sym typeface="Arial"/>
                        </a:rPr>
                        <a:t>Examples include the use of PFOA</a:t>
                      </a:r>
                    </a:p>
                    <a:p>
                      <a:endParaRPr lang="en-US" sz="1100" dirty="0">
                        <a:latin typeface="+mn-lt"/>
                      </a:endParaRPr>
                    </a:p>
                  </a:txBody>
                  <a:tcPr marL="110227" marR="110227" marT="55113" marB="55113"/>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u="none" strike="noStrike" cap="none" dirty="0">
                          <a:solidFill>
                            <a:schemeClr val="dk1"/>
                          </a:solidFill>
                          <a:sym typeface="Arial"/>
                        </a:rPr>
                        <a:t>Used during forming of in HPDE, PP, PET blowmolded, thermoformed containers</a:t>
                      </a:r>
                    </a:p>
                    <a:p>
                      <a:endParaRPr lang="en-US" sz="1100" dirty="0">
                        <a:latin typeface="+mn-lt"/>
                      </a:endParaRPr>
                    </a:p>
                  </a:txBody>
                  <a:tcPr marL="110227" marR="110227" marT="55113" marB="55113"/>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u="none" strike="noStrike" cap="none" dirty="0">
                          <a:solidFill>
                            <a:schemeClr val="dk1"/>
                          </a:solidFill>
                          <a:sym typeface="Arial"/>
                        </a:rPr>
                        <a:t>Wet end use on paperboard</a:t>
                      </a:r>
                    </a:p>
                    <a:p>
                      <a:endParaRPr lang="en-US" sz="1100" dirty="0">
                        <a:latin typeface="+mn-lt"/>
                      </a:endParaRPr>
                    </a:p>
                  </a:txBody>
                  <a:tcPr marL="110227" marR="110227" marT="55113" marB="55113"/>
                </a:tc>
                <a:extLst>
                  <a:ext uri="{0D108BD9-81ED-4DB2-BD59-A6C34878D82A}">
                    <a16:rowId xmlns:a16="http://schemas.microsoft.com/office/drawing/2014/main" val="2759875383"/>
                  </a:ext>
                </a:extLst>
              </a:tr>
              <a:tr h="771585">
                <a:tc vMerge="1">
                  <a:txBody>
                    <a:bodyPr/>
                    <a:lstStyle/>
                    <a:p>
                      <a:endParaRPr lang="en-US" sz="1000">
                        <a:latin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u="none" strike="noStrike" cap="none" dirty="0">
                          <a:solidFill>
                            <a:schemeClr val="dk1"/>
                          </a:solidFill>
                          <a:sym typeface="Arial"/>
                        </a:rPr>
                        <a:t>Bond with functional groups such as acids and alcohols and/or take part in condensation polymerization of Nylon and PET</a:t>
                      </a:r>
                      <a:endParaRPr lang="en-US" sz="1100" b="0" i="0" u="none" strike="noStrike" cap="none" dirty="0">
                        <a:solidFill>
                          <a:schemeClr val="dk1"/>
                        </a:solidFill>
                        <a:latin typeface="+mn-lt"/>
                        <a:ea typeface="Arial"/>
                        <a:cs typeface="Arial"/>
                        <a:sym typeface="Arial"/>
                      </a:endParaRPr>
                    </a:p>
                  </a:txBody>
                  <a:tcPr marL="110227" marR="110227" marT="55113" marB="55113"/>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u="none" strike="noStrike" cap="none" dirty="0">
                          <a:solidFill>
                            <a:srgbClr val="1C1D1E"/>
                          </a:solidFill>
                          <a:sym typeface="Arial"/>
                        </a:rPr>
                        <a:t>Primarily </a:t>
                      </a:r>
                      <a:r>
                        <a:rPr lang="en-US" sz="1100" b="0" u="none" strike="noStrike" cap="none" dirty="0">
                          <a:solidFill>
                            <a:schemeClr val="dk1"/>
                          </a:solidFill>
                          <a:sym typeface="Arial"/>
                        </a:rPr>
                        <a:t>Polyﬂuoroalkyl substances</a:t>
                      </a:r>
                    </a:p>
                    <a:p>
                      <a:endParaRPr lang="en-US" sz="1100" dirty="0">
                        <a:latin typeface="+mn-lt"/>
                      </a:endParaRPr>
                    </a:p>
                  </a:txBody>
                  <a:tcPr marL="110227" marR="110227" marT="55113" marB="55113"/>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u="none" strike="noStrike" cap="none" dirty="0">
                          <a:solidFill>
                            <a:schemeClr val="dk1"/>
                          </a:solidFill>
                          <a:sym typeface="Arial"/>
                        </a:rPr>
                        <a:t>Coatings on hydroscopic polymers such as PLA, cellulose, starch, ethylenes, etc..</a:t>
                      </a:r>
                    </a:p>
                    <a:p>
                      <a:endParaRPr lang="en-US" sz="1100" dirty="0">
                        <a:latin typeface="+mn-lt"/>
                      </a:endParaRPr>
                    </a:p>
                  </a:txBody>
                  <a:tcPr marL="110227" marR="110227" marT="55113" marB="55113"/>
                </a:tc>
                <a:extLst>
                  <a:ext uri="{0D108BD9-81ED-4DB2-BD59-A6C34878D82A}">
                    <a16:rowId xmlns:a16="http://schemas.microsoft.com/office/drawing/2014/main" val="3571905804"/>
                  </a:ext>
                </a:extLst>
              </a:tr>
              <a:tr h="1009997">
                <a:tc>
                  <a:txBody>
                    <a:bodyPr/>
                    <a:lstStyle/>
                    <a:p>
                      <a:endParaRPr lang="en-US" sz="1100" dirty="0">
                        <a:latin typeface="+mn-lt"/>
                      </a:endParaRPr>
                    </a:p>
                  </a:txBody>
                  <a:tcPr marL="110227" marR="110227" marT="55113" marB="55113"/>
                </a:tc>
                <a:tc>
                  <a:txBody>
                    <a:bodyPr/>
                    <a:lstStyle/>
                    <a:p>
                      <a:endParaRPr lang="en-US" sz="1100" dirty="0">
                        <a:latin typeface="+mn-lt"/>
                      </a:endParaRPr>
                    </a:p>
                  </a:txBody>
                  <a:tcPr marL="110227" marR="110227" marT="55113" marB="55113"/>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100" b="0" u="none" strike="noStrike" cap="none" dirty="0">
                          <a:solidFill>
                            <a:schemeClr val="dk1"/>
                          </a:solidFill>
                          <a:sym typeface="Arial"/>
                        </a:rPr>
                        <a:t>Polymers fluorinated with hexaﬂuoropropylene (HFP), tetraﬂuoroethylene (TFE), vinylidene ﬂuoride (VDF) polymers</a:t>
                      </a:r>
                      <a:endParaRPr lang="en-US" sz="1100" b="0" i="0" u="none" strike="noStrike" cap="none" dirty="0">
                        <a:solidFill>
                          <a:schemeClr val="dk1"/>
                        </a:solidFill>
                        <a:latin typeface="+mn-lt"/>
                        <a:ea typeface="Arial"/>
                        <a:cs typeface="Arial"/>
                        <a:sym typeface="Arial"/>
                      </a:endParaRPr>
                    </a:p>
                  </a:txBody>
                  <a:tcPr marL="110227" marR="110227" marT="55113" marB="55113"/>
                </a:tc>
                <a:tc>
                  <a:txBody>
                    <a:bodyPr/>
                    <a:lstStyle/>
                    <a:p>
                      <a:r>
                        <a:rPr lang="en-US" sz="1100" dirty="0"/>
                        <a:t>Packaging for Pet food, bakery, FOH fried foods</a:t>
                      </a:r>
                      <a:endParaRPr lang="en-US" sz="1100" dirty="0">
                        <a:latin typeface="+mn-lt"/>
                      </a:endParaRPr>
                    </a:p>
                  </a:txBody>
                  <a:tcPr marL="110227" marR="110227" marT="55113" marB="55113"/>
                </a:tc>
                <a:extLst>
                  <a:ext uri="{0D108BD9-81ED-4DB2-BD59-A6C34878D82A}">
                    <a16:rowId xmlns:a16="http://schemas.microsoft.com/office/drawing/2014/main" val="3179631364"/>
                  </a:ext>
                </a:extLst>
              </a:tr>
            </a:tbl>
          </a:graphicData>
        </a:graphic>
      </p:graphicFrame>
      <p:sp>
        <p:nvSpPr>
          <p:cNvPr id="6" name="Oval 5">
            <a:extLst>
              <a:ext uri="{FF2B5EF4-FFF2-40B4-BE49-F238E27FC236}">
                <a16:creationId xmlns:a16="http://schemas.microsoft.com/office/drawing/2014/main" id="{4374DC44-D19E-94AA-0573-6E5AE394B5DD}"/>
              </a:ext>
            </a:extLst>
          </p:cNvPr>
          <p:cNvSpPr/>
          <p:nvPr/>
        </p:nvSpPr>
        <p:spPr>
          <a:xfrm>
            <a:off x="776200" y="1611808"/>
            <a:ext cx="355560" cy="3048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mj-lt"/>
              </a:rPr>
              <a:t>1</a:t>
            </a:r>
          </a:p>
        </p:txBody>
      </p:sp>
      <p:sp>
        <p:nvSpPr>
          <p:cNvPr id="7" name="Oval 6">
            <a:extLst>
              <a:ext uri="{FF2B5EF4-FFF2-40B4-BE49-F238E27FC236}">
                <a16:creationId xmlns:a16="http://schemas.microsoft.com/office/drawing/2014/main" id="{44CCDF44-A649-0D84-3233-B78ADA9A641E}"/>
              </a:ext>
            </a:extLst>
          </p:cNvPr>
          <p:cNvSpPr/>
          <p:nvPr/>
        </p:nvSpPr>
        <p:spPr>
          <a:xfrm>
            <a:off x="2654475" y="1611808"/>
            <a:ext cx="355560" cy="3048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2">
                    <a:lumMod val="20000"/>
                    <a:lumOff val="80000"/>
                  </a:schemeClr>
                </a:solidFill>
                <a:latin typeface="+mj-lt"/>
              </a:rPr>
              <a:t>2</a:t>
            </a:r>
          </a:p>
        </p:txBody>
      </p:sp>
      <p:sp>
        <p:nvSpPr>
          <p:cNvPr id="8" name="Oval 7">
            <a:extLst>
              <a:ext uri="{FF2B5EF4-FFF2-40B4-BE49-F238E27FC236}">
                <a16:creationId xmlns:a16="http://schemas.microsoft.com/office/drawing/2014/main" id="{23EBCE6E-D7DA-5700-B30E-54791846C2C8}"/>
              </a:ext>
            </a:extLst>
          </p:cNvPr>
          <p:cNvSpPr/>
          <p:nvPr/>
        </p:nvSpPr>
        <p:spPr>
          <a:xfrm>
            <a:off x="6292639" y="1623110"/>
            <a:ext cx="355560" cy="3048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solidFill>
                <a:latin typeface="+mj-lt"/>
              </a:rPr>
              <a:t>3</a:t>
            </a:r>
          </a:p>
        </p:txBody>
      </p:sp>
      <p:sp>
        <p:nvSpPr>
          <p:cNvPr id="9" name="Oval 8">
            <a:extLst>
              <a:ext uri="{FF2B5EF4-FFF2-40B4-BE49-F238E27FC236}">
                <a16:creationId xmlns:a16="http://schemas.microsoft.com/office/drawing/2014/main" id="{A85A953E-18B9-FEE2-68E6-7583C76880C9}"/>
              </a:ext>
            </a:extLst>
          </p:cNvPr>
          <p:cNvSpPr/>
          <p:nvPr/>
        </p:nvSpPr>
        <p:spPr>
          <a:xfrm>
            <a:off x="8809428" y="1596352"/>
            <a:ext cx="355560" cy="3048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2"/>
                </a:solidFill>
                <a:latin typeface="+mj-lt"/>
              </a:rPr>
              <a:t>4</a:t>
            </a:r>
          </a:p>
        </p:txBody>
      </p:sp>
      <p:sp>
        <p:nvSpPr>
          <p:cNvPr id="11" name="TextBox 10">
            <a:extLst>
              <a:ext uri="{FF2B5EF4-FFF2-40B4-BE49-F238E27FC236}">
                <a16:creationId xmlns:a16="http://schemas.microsoft.com/office/drawing/2014/main" id="{E1B8F3C1-0503-929E-9673-341FAE1841A6}"/>
              </a:ext>
            </a:extLst>
          </p:cNvPr>
          <p:cNvSpPr txBox="1"/>
          <p:nvPr/>
        </p:nvSpPr>
        <p:spPr>
          <a:xfrm>
            <a:off x="524032" y="2042920"/>
            <a:ext cx="6748005" cy="338554"/>
          </a:xfrm>
          <a:prstGeom prst="rect">
            <a:avLst/>
          </a:prstGeom>
          <a:noFill/>
        </p:spPr>
        <p:txBody>
          <a:bodyPr wrap="square">
            <a:spAutoFit/>
          </a:bodyPr>
          <a:lstStyle/>
          <a:p>
            <a:pPr indent="-609585"/>
            <a:r>
              <a:rPr lang="en-US" sz="1600" b="1" dirty="0">
                <a:solidFill>
                  <a:schemeClr val="accent6"/>
                </a:solidFill>
              </a:rPr>
              <a:t>Impart Improved Barrier</a:t>
            </a:r>
          </a:p>
        </p:txBody>
      </p:sp>
      <p:sp>
        <p:nvSpPr>
          <p:cNvPr id="10" name="Footer Placeholder 2">
            <a:extLst>
              <a:ext uri="{FF2B5EF4-FFF2-40B4-BE49-F238E27FC236}">
                <a16:creationId xmlns:a16="http://schemas.microsoft.com/office/drawing/2014/main" id="{D81C3814-7C21-7E6C-338D-2512BE1DF716}"/>
              </a:ext>
            </a:extLst>
          </p:cNvPr>
          <p:cNvSpPr>
            <a:spLocks noGrp="1"/>
          </p:cNvSpPr>
          <p:nvPr>
            <p:ph type="ftr" sz="quarter" idx="13"/>
          </p:nvPr>
        </p:nvSpPr>
        <p:spPr>
          <a:xfrm>
            <a:off x="-1" y="6587540"/>
            <a:ext cx="10077725" cy="218322"/>
          </a:xfrm>
        </p:spPr>
        <p:txBody>
          <a:bodyPr/>
          <a:lstStyle/>
          <a:p>
            <a:r>
              <a:rPr lang="en-US" dirty="0"/>
              <a:t>Future of Food Packaging | More Sustainable Food Packaging - Shared by  claire@packagingtechnologyandresearch.com | 612.807.5341</a:t>
            </a:r>
          </a:p>
        </p:txBody>
      </p:sp>
      <p:sp>
        <p:nvSpPr>
          <p:cNvPr id="13" name="Slide Number Placeholder 13">
            <a:extLst>
              <a:ext uri="{FF2B5EF4-FFF2-40B4-BE49-F238E27FC236}">
                <a16:creationId xmlns:a16="http://schemas.microsoft.com/office/drawing/2014/main" id="{E77BC4E7-6CEB-708B-0E51-0FB2E70ECE5A}"/>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52</a:t>
            </a:fld>
            <a:endParaRPr lang="en-US" dirty="0"/>
          </a:p>
        </p:txBody>
      </p:sp>
      <p:sp>
        <p:nvSpPr>
          <p:cNvPr id="14" name="Oval 13">
            <a:extLst>
              <a:ext uri="{FF2B5EF4-FFF2-40B4-BE49-F238E27FC236}">
                <a16:creationId xmlns:a16="http://schemas.microsoft.com/office/drawing/2014/main" id="{1F9EA29A-E0E8-6CCF-6E5F-0056AC01F296}"/>
              </a:ext>
            </a:extLst>
          </p:cNvPr>
          <p:cNvSpPr/>
          <p:nvPr/>
        </p:nvSpPr>
        <p:spPr>
          <a:xfrm>
            <a:off x="2654475" y="1623109"/>
            <a:ext cx="355560" cy="3048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mj-lt"/>
              </a:rPr>
              <a:t>2</a:t>
            </a:r>
          </a:p>
        </p:txBody>
      </p:sp>
    </p:spTree>
    <p:extLst>
      <p:ext uri="{BB962C8B-B14F-4D97-AF65-F5344CB8AC3E}">
        <p14:creationId xmlns:p14="http://schemas.microsoft.com/office/powerpoint/2010/main" val="8941360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E501C-FF89-DA3D-8406-90408816AAAB}"/>
              </a:ext>
            </a:extLst>
          </p:cNvPr>
          <p:cNvSpPr>
            <a:spLocks noGrp="1"/>
          </p:cNvSpPr>
          <p:nvPr>
            <p:ph type="title"/>
          </p:nvPr>
        </p:nvSpPr>
        <p:spPr/>
        <p:txBody>
          <a:bodyPr/>
          <a:lstStyle/>
          <a:p>
            <a:r>
              <a:rPr lang="en-US" dirty="0">
                <a:solidFill>
                  <a:srgbClr val="1D5AB3"/>
                </a:solidFill>
                <a:effectLst>
                  <a:outerShdw blurRad="38100" dist="38100" dir="2700000" algn="tl">
                    <a:srgbClr val="000000">
                      <a:alpha val="43137"/>
                    </a:srgbClr>
                  </a:outerShdw>
                </a:effectLst>
              </a:rPr>
              <a:t>Fundamental Shifts will Lead to More Sustainable Packaging I </a:t>
            </a:r>
            <a:br>
              <a:rPr lang="en-US" dirty="0">
                <a:solidFill>
                  <a:srgbClr val="1D5AB3"/>
                </a:solidFill>
                <a:effectLst>
                  <a:outerShdw blurRad="38100" dist="38100" dir="2700000" algn="tl">
                    <a:srgbClr val="000000">
                      <a:alpha val="43137"/>
                    </a:srgbClr>
                  </a:outerShdw>
                </a:effectLst>
              </a:rPr>
            </a:br>
            <a:r>
              <a:rPr lang="en-US" b="1" dirty="0">
                <a:solidFill>
                  <a:schemeClr val="tx1"/>
                </a:solidFill>
              </a:rPr>
              <a:t>Value Chain provides the opportunity to…Future Proof Packaging</a:t>
            </a:r>
            <a:endParaRPr lang="en-US" dirty="0">
              <a:solidFill>
                <a:schemeClr val="tx1"/>
              </a:solidFill>
            </a:endParaRPr>
          </a:p>
        </p:txBody>
      </p:sp>
      <p:sp>
        <p:nvSpPr>
          <p:cNvPr id="3" name="Text Placeholder 2">
            <a:extLst>
              <a:ext uri="{FF2B5EF4-FFF2-40B4-BE49-F238E27FC236}">
                <a16:creationId xmlns:a16="http://schemas.microsoft.com/office/drawing/2014/main" id="{710592DC-6F49-BDD1-5E5B-2A3A313AD6D5}"/>
              </a:ext>
            </a:extLst>
          </p:cNvPr>
          <p:cNvSpPr>
            <a:spLocks noGrp="1"/>
          </p:cNvSpPr>
          <p:nvPr>
            <p:ph type="body" sz="quarter" idx="12"/>
          </p:nvPr>
        </p:nvSpPr>
        <p:spPr>
          <a:xfrm>
            <a:off x="201705" y="1638122"/>
            <a:ext cx="6168918" cy="4919293"/>
          </a:xfrm>
        </p:spPr>
        <p:txBody>
          <a:bodyPr>
            <a:normAutofit/>
          </a:bodyPr>
          <a:lstStyle/>
          <a:p>
            <a:pPr marL="228594" indent="-228594">
              <a:buFont typeface="Arial" panose="020B0604020202020204" pitchFamily="34" charset="0"/>
              <a:buChar char="•"/>
            </a:pPr>
            <a:r>
              <a:rPr lang="en-US" dirty="0">
                <a:solidFill>
                  <a:schemeClr val="tx1"/>
                </a:solidFill>
                <a:effectLst/>
                <a:latin typeface="+mn-lt"/>
                <a:ea typeface="Times New Roman" panose="02020603050405020304" pitchFamily="18" charset="0"/>
              </a:rPr>
              <a:t>Proactively </a:t>
            </a:r>
            <a:r>
              <a:rPr lang="en-US" dirty="0">
                <a:solidFill>
                  <a:schemeClr val="tx1"/>
                </a:solidFill>
                <a:effectLst/>
                <a:latin typeface="+mn-lt"/>
              </a:rPr>
              <a:t>Plan for the </a:t>
            </a:r>
            <a:r>
              <a:rPr lang="en-US" b="1" dirty="0">
                <a:solidFill>
                  <a:schemeClr val="tx1"/>
                </a:solidFill>
                <a:effectLst/>
                <a:latin typeface="+mn-lt"/>
              </a:rPr>
              <a:t>Future</a:t>
            </a:r>
            <a:r>
              <a:rPr lang="en-US" dirty="0">
                <a:solidFill>
                  <a:schemeClr val="tx1"/>
                </a:solidFill>
                <a:effectLst/>
                <a:latin typeface="+mn-lt"/>
              </a:rPr>
              <a:t> - Avoid kicking the can down the road with regrettable substitutions</a:t>
            </a:r>
          </a:p>
          <a:p>
            <a:pPr marL="228594" indent="-228594">
              <a:buFont typeface="Arial" panose="020B0604020202020204" pitchFamily="34" charset="0"/>
              <a:buChar char="•"/>
            </a:pPr>
            <a:r>
              <a:rPr lang="en-US" dirty="0">
                <a:solidFill>
                  <a:schemeClr val="tx1"/>
                </a:solidFill>
                <a:effectLst/>
                <a:latin typeface="+mn-lt"/>
              </a:rPr>
              <a:t>Build a more valued </a:t>
            </a:r>
            <a:r>
              <a:rPr lang="en-US" b="1" dirty="0">
                <a:solidFill>
                  <a:schemeClr val="tx1"/>
                </a:solidFill>
                <a:effectLst/>
                <a:latin typeface="+mn-lt"/>
              </a:rPr>
              <a:t>safety-focused </a:t>
            </a:r>
            <a:r>
              <a:rPr lang="en-US" dirty="0">
                <a:solidFill>
                  <a:schemeClr val="tx1"/>
                </a:solidFill>
                <a:effectLst/>
                <a:latin typeface="+mn-lt"/>
              </a:rPr>
              <a:t>relationship with regulatory agencies</a:t>
            </a:r>
          </a:p>
          <a:p>
            <a:pPr marL="228594" indent="-228594">
              <a:buFont typeface="Arial" panose="020B0604020202020204" pitchFamily="34" charset="0"/>
              <a:buChar char="•"/>
            </a:pPr>
            <a:r>
              <a:rPr lang="en-US" dirty="0">
                <a:solidFill>
                  <a:schemeClr val="tx1"/>
                </a:solidFill>
                <a:effectLst/>
                <a:latin typeface="+mn-lt"/>
              </a:rPr>
              <a:t>Build/rebuild </a:t>
            </a:r>
            <a:r>
              <a:rPr lang="en-US" b="1" dirty="0">
                <a:solidFill>
                  <a:schemeClr val="tx1"/>
                </a:solidFill>
                <a:effectLst/>
                <a:latin typeface="+mn-lt"/>
              </a:rPr>
              <a:t>Trust</a:t>
            </a:r>
            <a:r>
              <a:rPr lang="en-US" dirty="0">
                <a:solidFill>
                  <a:schemeClr val="tx1"/>
                </a:solidFill>
                <a:effectLst/>
                <a:latin typeface="+mn-lt"/>
              </a:rPr>
              <a:t> in all entities of the packaging value chain</a:t>
            </a:r>
          </a:p>
          <a:p>
            <a:pPr marL="228594" indent="-228594">
              <a:buFont typeface="Arial" panose="020B0604020202020204" pitchFamily="34" charset="0"/>
              <a:buChar char="•"/>
            </a:pPr>
            <a:r>
              <a:rPr lang="en-US" b="1" dirty="0">
                <a:solidFill>
                  <a:schemeClr val="tx1"/>
                </a:solidFill>
                <a:effectLst/>
                <a:latin typeface="+mn-lt"/>
              </a:rPr>
              <a:t>Align</a:t>
            </a:r>
            <a:r>
              <a:rPr lang="en-US" dirty="0">
                <a:solidFill>
                  <a:schemeClr val="tx1"/>
                </a:solidFill>
                <a:effectLst/>
                <a:latin typeface="+mn-lt"/>
              </a:rPr>
              <a:t> vs Entrap value chain partners</a:t>
            </a:r>
          </a:p>
          <a:p>
            <a:pPr marL="380990" indent="-380990">
              <a:buFont typeface="Arial" panose="020B0604020202020204" pitchFamily="34" charset="0"/>
              <a:buChar char="•"/>
            </a:pPr>
            <a:endParaRPr lang="en-US" sz="1867" dirty="0">
              <a:solidFill>
                <a:schemeClr val="tx1"/>
              </a:solidFill>
              <a:effectLst/>
              <a:latin typeface="+mn-lt"/>
            </a:endParaRPr>
          </a:p>
          <a:p>
            <a:endParaRPr lang="en-US" sz="1867" dirty="0">
              <a:solidFill>
                <a:schemeClr val="tx1"/>
              </a:solidFill>
            </a:endParaRPr>
          </a:p>
        </p:txBody>
      </p:sp>
      <p:sp>
        <p:nvSpPr>
          <p:cNvPr id="6" name="Oval 5">
            <a:extLst>
              <a:ext uri="{FF2B5EF4-FFF2-40B4-BE49-F238E27FC236}">
                <a16:creationId xmlns:a16="http://schemas.microsoft.com/office/drawing/2014/main" id="{45875E54-85D1-043C-D51F-BA1C5EEA324E}"/>
              </a:ext>
            </a:extLst>
          </p:cNvPr>
          <p:cNvSpPr/>
          <p:nvPr/>
        </p:nvSpPr>
        <p:spPr>
          <a:xfrm>
            <a:off x="8071541" y="2627761"/>
            <a:ext cx="2001520" cy="188976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Oval 6">
            <a:extLst>
              <a:ext uri="{FF2B5EF4-FFF2-40B4-BE49-F238E27FC236}">
                <a16:creationId xmlns:a16="http://schemas.microsoft.com/office/drawing/2014/main" id="{8649746B-B3A5-F15A-642F-C0EBAEF0495F}"/>
              </a:ext>
            </a:extLst>
          </p:cNvPr>
          <p:cNvSpPr/>
          <p:nvPr/>
        </p:nvSpPr>
        <p:spPr>
          <a:xfrm>
            <a:off x="8391368" y="3028208"/>
            <a:ext cx="2001520" cy="181864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TextBox 7">
            <a:extLst>
              <a:ext uri="{FF2B5EF4-FFF2-40B4-BE49-F238E27FC236}">
                <a16:creationId xmlns:a16="http://schemas.microsoft.com/office/drawing/2014/main" id="{2A229EB6-65C6-DBE2-2A60-8D53E325CB90}"/>
              </a:ext>
            </a:extLst>
          </p:cNvPr>
          <p:cNvSpPr txBox="1"/>
          <p:nvPr/>
        </p:nvSpPr>
        <p:spPr>
          <a:xfrm>
            <a:off x="8322502" y="3286415"/>
            <a:ext cx="2501033" cy="1200329"/>
          </a:xfrm>
          <a:prstGeom prst="rect">
            <a:avLst/>
          </a:prstGeom>
          <a:noFill/>
        </p:spPr>
        <p:txBody>
          <a:bodyPr wrap="square">
            <a:spAutoFit/>
          </a:bodyPr>
          <a:lstStyle/>
          <a:p>
            <a:pPr algn="ctr"/>
            <a:r>
              <a:rPr lang="en-US" sz="2400" dirty="0">
                <a:ln w="0"/>
                <a:effectLst>
                  <a:outerShdw blurRad="38100" dist="19050" dir="2700000" algn="tl" rotWithShape="0">
                    <a:schemeClr val="dk1">
                      <a:alpha val="40000"/>
                    </a:schemeClr>
                  </a:outerShdw>
                </a:effectLst>
              </a:rPr>
              <a:t>Future-Proofed Packaging Value Chain</a:t>
            </a:r>
          </a:p>
        </p:txBody>
      </p:sp>
      <p:sp>
        <p:nvSpPr>
          <p:cNvPr id="5" name="Oval 4">
            <a:extLst>
              <a:ext uri="{FF2B5EF4-FFF2-40B4-BE49-F238E27FC236}">
                <a16:creationId xmlns:a16="http://schemas.microsoft.com/office/drawing/2014/main" id="{64D905BE-A1AF-C02D-62CA-8670E1944DAA}"/>
              </a:ext>
            </a:extLst>
          </p:cNvPr>
          <p:cNvSpPr/>
          <p:nvPr/>
        </p:nvSpPr>
        <p:spPr>
          <a:xfrm>
            <a:off x="7775327" y="2411367"/>
            <a:ext cx="2297735" cy="2179392"/>
          </a:xfrm>
          <a:prstGeom prst="ellipse">
            <a:avLst/>
          </a:prstGeom>
          <a:solidFill>
            <a:srgbClr val="AEC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TextBox 9">
            <a:extLst>
              <a:ext uri="{FF2B5EF4-FFF2-40B4-BE49-F238E27FC236}">
                <a16:creationId xmlns:a16="http://schemas.microsoft.com/office/drawing/2014/main" id="{F57D04C2-36AD-BAB2-DB74-D7F1636AED34}"/>
              </a:ext>
            </a:extLst>
          </p:cNvPr>
          <p:cNvSpPr txBox="1"/>
          <p:nvPr/>
        </p:nvSpPr>
        <p:spPr>
          <a:xfrm>
            <a:off x="7821573" y="3028209"/>
            <a:ext cx="2353136" cy="2185214"/>
          </a:xfrm>
          <a:prstGeom prst="rect">
            <a:avLst/>
          </a:prstGeom>
          <a:noFill/>
        </p:spPr>
        <p:txBody>
          <a:bodyPr wrap="square">
            <a:spAutoFit/>
          </a:bodyPr>
          <a:lstStyle/>
          <a:p>
            <a:pPr lvl="1" algn="ctr"/>
            <a:r>
              <a:rPr lang="en-US" sz="2400" b="1" dirty="0">
                <a:solidFill>
                  <a:schemeClr val="bg1"/>
                </a:solidFill>
                <a:latin typeface="+mj-lt"/>
                <a:ea typeface="Rubik Light" charset="0"/>
                <a:cs typeface="Rubik Light" charset="0"/>
              </a:rPr>
              <a:t>Future Proof</a:t>
            </a:r>
          </a:p>
          <a:p>
            <a:pPr lvl="1" algn="ctr"/>
            <a:r>
              <a:rPr lang="en-US" sz="2400" b="1" dirty="0">
                <a:solidFill>
                  <a:schemeClr val="bg1"/>
                </a:solidFill>
                <a:latin typeface="+mj-lt"/>
                <a:ea typeface="Rubik Light" charset="0"/>
                <a:cs typeface="Rubik Light" charset="0"/>
              </a:rPr>
              <a:t>Packaging </a:t>
            </a:r>
            <a:br>
              <a:rPr lang="en-US" sz="2400" b="1" dirty="0">
                <a:solidFill>
                  <a:schemeClr val="bg1"/>
                </a:solidFill>
                <a:latin typeface="+mj-lt"/>
                <a:ea typeface="Rubik Light" charset="0"/>
                <a:cs typeface="Rubik Light" charset="0"/>
              </a:rPr>
            </a:br>
            <a:r>
              <a:rPr lang="en-US" sz="2400" dirty="0">
                <a:solidFill>
                  <a:schemeClr val="bg1"/>
                </a:solidFill>
                <a:latin typeface="+mj-lt"/>
                <a:ea typeface="Rubik Light" charset="0"/>
                <a:cs typeface="Rubik Light" charset="0"/>
              </a:rPr>
              <a:t>Value Chain</a:t>
            </a:r>
          </a:p>
          <a:p>
            <a:pPr algn="ctr"/>
            <a:endParaRPr lang="en-US" sz="1600" b="1" dirty="0">
              <a:solidFill>
                <a:schemeClr val="bg1"/>
              </a:solidFill>
            </a:endParaRPr>
          </a:p>
          <a:p>
            <a:pPr algn="ctr"/>
            <a:endParaRPr lang="en-US" sz="2400" dirty="0">
              <a:ln w="0"/>
              <a:solidFill>
                <a:schemeClr val="bg1"/>
              </a:solidFill>
              <a:effectLst>
                <a:outerShdw blurRad="38100" dist="19050" dir="2700000" algn="tl" rotWithShape="0">
                  <a:schemeClr val="dk1">
                    <a:alpha val="40000"/>
                  </a:schemeClr>
                </a:outerShdw>
              </a:effectLst>
              <a:latin typeface="+mj-lt"/>
            </a:endParaRPr>
          </a:p>
        </p:txBody>
      </p:sp>
      <p:grpSp>
        <p:nvGrpSpPr>
          <p:cNvPr id="13" name="Group 12">
            <a:extLst>
              <a:ext uri="{FF2B5EF4-FFF2-40B4-BE49-F238E27FC236}">
                <a16:creationId xmlns:a16="http://schemas.microsoft.com/office/drawing/2014/main" id="{57BC05C1-3131-CD44-6DCF-D19494C2E6A8}"/>
              </a:ext>
            </a:extLst>
          </p:cNvPr>
          <p:cNvGrpSpPr/>
          <p:nvPr/>
        </p:nvGrpSpPr>
        <p:grpSpPr>
          <a:xfrm>
            <a:off x="7098523" y="1576245"/>
            <a:ext cx="4948989" cy="4722567"/>
            <a:chOff x="4699227" y="544854"/>
            <a:chExt cx="3711742" cy="3541925"/>
          </a:xfrm>
        </p:grpSpPr>
        <p:pic>
          <p:nvPicPr>
            <p:cNvPr id="14" name="Picture 13">
              <a:extLst>
                <a:ext uri="{FF2B5EF4-FFF2-40B4-BE49-F238E27FC236}">
                  <a16:creationId xmlns:a16="http://schemas.microsoft.com/office/drawing/2014/main" id="{299D83AF-D48A-5B0F-B3FE-870FF63B624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094" b="95041" l="6215" r="94790">
                          <a14:foregroundMark x1="67294" y1="7219" x2="47960" y2="2699"/>
                          <a14:foregroundMark x1="47960" y1="2699" x2="32957" y2="7910"/>
                          <a14:foregroundMark x1="32957" y1="7910" x2="19397" y2="17263"/>
                          <a14:foregroundMark x1="19397" y1="17263" x2="9918" y2="32392"/>
                          <a14:foregroundMark x1="9918" y1="32392" x2="6466" y2="47332"/>
                          <a14:foregroundMark x1="6466" y1="47332" x2="15631" y2="77841"/>
                          <a14:foregroundMark x1="15631" y1="77841" x2="27244" y2="86692"/>
                          <a14:foregroundMark x1="27244" y1="86692" x2="44444" y2="89956"/>
                          <a14:foregroundMark x1="44444" y1="89956" x2="67671" y2="89705"/>
                          <a14:foregroundMark x1="67671" y1="89705" x2="87382" y2="79159"/>
                          <a14:foregroundMark x1="87382" y1="79159" x2="93158" y2="62461"/>
                          <a14:foregroundMark x1="93158" y1="62461" x2="91463" y2="28123"/>
                          <a14:foregroundMark x1="91463" y1="28123" x2="62272" y2="7219"/>
                          <a14:foregroundMark x1="62272" y1="7219" x2="62272" y2="7219"/>
                          <a14:foregroundMark x1="39987" y1="10295" x2="41808" y2="23792"/>
                          <a14:foregroundMark x1="41808" y1="23792" x2="28500" y2="45261"/>
                          <a14:foregroundMark x1="28500" y1="45261" x2="44256" y2="54677"/>
                          <a14:foregroundMark x1="44256" y1="54677" x2="53672" y2="67671"/>
                          <a14:foregroundMark x1="53672" y1="67671" x2="50408" y2="49843"/>
                          <a14:foregroundMark x1="50408" y1="49843" x2="42812" y2="70119"/>
                          <a14:foregroundMark x1="42812" y1="70119" x2="59699" y2="79096"/>
                          <a14:foregroundMark x1="59699" y1="79096" x2="70119" y2="67232"/>
                          <a14:foregroundMark x1="70119" y1="67232" x2="85938" y2="56874"/>
                          <a14:foregroundMark x1="85938" y1="56874" x2="74890" y2="45449"/>
                          <a14:foregroundMark x1="74890" y1="45449" x2="59573" y2="47395"/>
                          <a14:foregroundMark x1="59573" y1="47395" x2="60389" y2="47646"/>
                          <a14:foregroundMark x1="91525" y1="71940" x2="94790" y2="35970"/>
                          <a14:foregroundMark x1="94790" y1="35970" x2="88826" y2="31513"/>
                          <a14:foregroundMark x1="62649" y1="53421" x2="58255" y2="69052"/>
                          <a14:foregroundMark x1="58255" y1="69052" x2="25047" y2="75016"/>
                          <a14:foregroundMark x1="25047" y1="75016" x2="57313" y2="69994"/>
                          <a14:foregroundMark x1="60389" y1="49969" x2="47583" y2="44319"/>
                          <a14:foregroundMark x1="47583" y1="44319" x2="50094" y2="18707"/>
                          <a14:foregroundMark x1="50094" y1="18707" x2="37351" y2="23854"/>
                          <a14:foregroundMark x1="37351" y1="23854" x2="16321" y2="47646"/>
                          <a14:foregroundMark x1="16321" y1="47646" x2="19335" y2="67859"/>
                          <a14:foregroundMark x1="19335" y1="67859" x2="18016" y2="68864"/>
                          <a14:foregroundMark x1="29944" y1="19146" x2="48023" y2="14375"/>
                          <a14:foregroundMark x1="48023" y1="14375" x2="25110" y2="30697"/>
                          <a14:foregroundMark x1="25110" y1="30697" x2="42185" y2="16949"/>
                          <a14:foregroundMark x1="42185" y1="16949" x2="33019" y2="19523"/>
                          <a14:foregroundMark x1="24545" y1="20716" x2="24545" y2="20716"/>
                          <a14:foregroundMark x1="23038" y1="23415" x2="34589" y2="20716"/>
                          <a14:foregroundMark x1="45763" y1="15317" x2="58443" y2="11864"/>
                          <a14:foregroundMark x1="11048" y1="41117" x2="25110" y2="51726"/>
                          <a14:foregroundMark x1="25110" y1="51726" x2="24168" y2="64595"/>
                          <a14:foregroundMark x1="38795" y1="95794" x2="59134" y2="94790"/>
                          <a14:foregroundMark x1="59134" y1="94790" x2="55367" y2="95041"/>
                          <a14:foregroundMark x1="33773" y1="76522" x2="33396" y2="77338"/>
                          <a14:foregroundMark x1="44570" y1="48023" x2="53233" y2="37476"/>
                          <a14:foregroundMark x1="53233" y1="37476" x2="39987" y2="41682"/>
                          <a14:foregroundMark x1="39987" y1="41682" x2="40364" y2="42687"/>
                          <a14:foregroundMark x1="58067" y1="39548" x2="54614" y2="36472"/>
                          <a14:foregroundMark x1="41117" y1="39548" x2="33898" y2="55053"/>
                          <a14:foregroundMark x1="33898" y1="55053" x2="34212" y2="58820"/>
                          <a14:foregroundMark x1="7596" y1="60389" x2="6215" y2="44633"/>
                          <a14:foregroundMark x1="6215" y1="44633" x2="14626" y2="32015"/>
                          <a14:foregroundMark x1="14626" y1="32015" x2="20716" y2="40364"/>
                          <a14:foregroundMark x1="25738" y1="70370" x2="42185" y2="81984"/>
                          <a14:foregroundMark x1="42185" y1="81984" x2="49969" y2="78468"/>
                          <a14:foregroundMark x1="40741" y1="62272" x2="40364" y2="60389"/>
                          <a14:foregroundMark x1="59573" y1="42687" x2="51538" y2="31890"/>
                          <a14:foregroundMark x1="10295" y1="48839" x2="17640" y2="47269"/>
                          <a14:foregroundMark x1="39548" y1="37288" x2="38041" y2="50596"/>
                          <a14:foregroundMark x1="38041" y1="50596" x2="39171" y2="51538"/>
                          <a14:foregroundMark x1="43817" y1="59573" x2="34965" y2="59573"/>
                          <a14:foregroundMark x1="31890" y1="62272" x2="32266" y2="62649"/>
                          <a14:foregroundMark x1="16447" y1="37665" x2="16824" y2="36472"/>
                          <a14:foregroundMark x1="22599" y1="25738" x2="26868" y2="25298"/>
                          <a14:foregroundMark x1="26868" y1="11111" x2="34589" y2="12241"/>
                          <a14:foregroundMark x1="88073" y1="74639" x2="74765" y2="68173"/>
                          <a14:foregroundMark x1="74765" y1="68173" x2="76146" y2="66541"/>
                          <a14:foregroundMark x1="18770" y1="69240" x2="31764" y2="64156"/>
                          <a14:foregroundMark x1="31764" y1="64156" x2="19523" y2="69240"/>
                          <a14:foregroundMark x1="8788" y1="40364" x2="9918" y2="39548"/>
                        </a14:backgroundRemoval>
                      </a14:imgEffect>
                    </a14:imgLayer>
                  </a14:imgProps>
                </a:ext>
              </a:extLst>
            </a:blip>
            <a:stretch>
              <a:fillRect/>
            </a:stretch>
          </p:blipFill>
          <p:spPr>
            <a:xfrm>
              <a:off x="4699227" y="544854"/>
              <a:ext cx="3711742" cy="3541925"/>
            </a:xfrm>
            <a:prstGeom prst="rect">
              <a:avLst/>
            </a:prstGeom>
          </p:spPr>
        </p:pic>
        <p:sp>
          <p:nvSpPr>
            <p:cNvPr id="15" name="Oval 14">
              <a:extLst>
                <a:ext uri="{FF2B5EF4-FFF2-40B4-BE49-F238E27FC236}">
                  <a16:creationId xmlns:a16="http://schemas.microsoft.com/office/drawing/2014/main" id="{BAB4AA72-ECAC-A343-BAD5-4329E2B23971}"/>
                </a:ext>
              </a:extLst>
            </p:cNvPr>
            <p:cNvSpPr/>
            <p:nvPr/>
          </p:nvSpPr>
          <p:spPr>
            <a:xfrm>
              <a:off x="5760027" y="1541368"/>
              <a:ext cx="1562729" cy="1504113"/>
            </a:xfrm>
            <a:prstGeom prst="ellipse">
              <a:avLst/>
            </a:prstGeom>
            <a:solidFill>
              <a:srgbClr val="AEC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6" name="TextBox 15">
              <a:extLst>
                <a:ext uri="{FF2B5EF4-FFF2-40B4-BE49-F238E27FC236}">
                  <a16:creationId xmlns:a16="http://schemas.microsoft.com/office/drawing/2014/main" id="{DC29FDC6-B582-2827-84B9-86DA16E4345F}"/>
                </a:ext>
              </a:extLst>
            </p:cNvPr>
            <p:cNvSpPr txBox="1"/>
            <p:nvPr/>
          </p:nvSpPr>
          <p:spPr>
            <a:xfrm>
              <a:off x="5642461" y="1895332"/>
              <a:ext cx="1509830" cy="1069283"/>
            </a:xfrm>
            <a:prstGeom prst="rect">
              <a:avLst/>
            </a:prstGeom>
            <a:noFill/>
          </p:spPr>
          <p:txBody>
            <a:bodyPr wrap="square">
              <a:spAutoFit/>
            </a:bodyPr>
            <a:lstStyle/>
            <a:p>
              <a:pPr lvl="1" algn="ctr"/>
              <a:r>
                <a:rPr lang="en-US" sz="1733" b="1" dirty="0">
                  <a:solidFill>
                    <a:schemeClr val="bg1"/>
                  </a:solidFill>
                  <a:latin typeface="+mj-lt"/>
                  <a:ea typeface="Rubik Light" charset="0"/>
                  <a:cs typeface="Rubik Light" charset="0"/>
                </a:rPr>
                <a:t>Future Proof</a:t>
              </a:r>
            </a:p>
            <a:p>
              <a:pPr lvl="1" algn="ctr"/>
              <a:r>
                <a:rPr lang="en-US" sz="1733" b="1" dirty="0">
                  <a:solidFill>
                    <a:schemeClr val="bg1"/>
                  </a:solidFill>
                  <a:latin typeface="+mj-lt"/>
                  <a:ea typeface="Rubik Light" charset="0"/>
                  <a:cs typeface="Rubik Light" charset="0"/>
                </a:rPr>
                <a:t>Packaging </a:t>
              </a:r>
              <a:br>
                <a:rPr lang="en-US" sz="1733" b="1" dirty="0">
                  <a:solidFill>
                    <a:schemeClr val="bg1"/>
                  </a:solidFill>
                  <a:latin typeface="+mj-lt"/>
                  <a:ea typeface="Rubik Light" charset="0"/>
                  <a:cs typeface="Rubik Light" charset="0"/>
                </a:rPr>
              </a:br>
              <a:r>
                <a:rPr lang="en-US" sz="1733" b="1" dirty="0">
                  <a:solidFill>
                    <a:schemeClr val="bg1"/>
                  </a:solidFill>
                  <a:latin typeface="+mj-lt"/>
                  <a:ea typeface="Rubik Light" charset="0"/>
                  <a:cs typeface="Rubik Light" charset="0"/>
                </a:rPr>
                <a:t>Value Chain</a:t>
              </a:r>
            </a:p>
            <a:p>
              <a:pPr algn="ctr"/>
              <a:endParaRPr lang="en-US" sz="1733" b="1" dirty="0">
                <a:solidFill>
                  <a:schemeClr val="bg1"/>
                </a:solidFill>
              </a:endParaRPr>
            </a:p>
            <a:p>
              <a:pPr algn="ctr"/>
              <a:endParaRPr lang="en-US" sz="1733" b="1" dirty="0">
                <a:ln w="0"/>
                <a:solidFill>
                  <a:schemeClr val="bg1"/>
                </a:solidFill>
                <a:effectLst>
                  <a:outerShdw blurRad="38100" dist="19050" dir="2700000" algn="tl" rotWithShape="0">
                    <a:schemeClr val="dk1">
                      <a:alpha val="40000"/>
                    </a:schemeClr>
                  </a:outerShdw>
                </a:effectLst>
                <a:latin typeface="+mj-lt"/>
              </a:endParaRPr>
            </a:p>
          </p:txBody>
        </p:sp>
      </p:grpSp>
      <p:sp>
        <p:nvSpPr>
          <p:cNvPr id="4" name="Footer Placeholder 2">
            <a:extLst>
              <a:ext uri="{FF2B5EF4-FFF2-40B4-BE49-F238E27FC236}">
                <a16:creationId xmlns:a16="http://schemas.microsoft.com/office/drawing/2014/main" id="{24EC576A-456F-8DB7-5E1E-3F55EF0BF949}"/>
              </a:ext>
            </a:extLst>
          </p:cNvPr>
          <p:cNvSpPr>
            <a:spLocks noGrp="1"/>
          </p:cNvSpPr>
          <p:nvPr>
            <p:ph type="ftr" sz="quarter" idx="13"/>
          </p:nvPr>
        </p:nvSpPr>
        <p:spPr>
          <a:xfrm>
            <a:off x="-1" y="6587540"/>
            <a:ext cx="10077725" cy="218322"/>
          </a:xfrm>
        </p:spPr>
        <p:txBody>
          <a:bodyPr/>
          <a:lstStyle/>
          <a:p>
            <a:r>
              <a:rPr lang="en-US" dirty="0"/>
              <a:t>Future of Food Packaging | More Sustainable Food Packaging - Shared by  claire@packagingtechnologyandresearch.com | 612.807.5341</a:t>
            </a:r>
          </a:p>
        </p:txBody>
      </p:sp>
      <p:sp>
        <p:nvSpPr>
          <p:cNvPr id="11" name="Slide Number Placeholder 13">
            <a:extLst>
              <a:ext uri="{FF2B5EF4-FFF2-40B4-BE49-F238E27FC236}">
                <a16:creationId xmlns:a16="http://schemas.microsoft.com/office/drawing/2014/main" id="{82B50ECA-CD50-314B-1138-3FE0FC564F36}"/>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53</a:t>
            </a:fld>
            <a:endParaRPr lang="en-US" dirty="0"/>
          </a:p>
        </p:txBody>
      </p:sp>
    </p:spTree>
    <p:extLst>
      <p:ext uri="{BB962C8B-B14F-4D97-AF65-F5344CB8AC3E}">
        <p14:creationId xmlns:p14="http://schemas.microsoft.com/office/powerpoint/2010/main" val="21114942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cup, food, orange&#10;&#10;Description automatically generated">
            <a:extLst>
              <a:ext uri="{FF2B5EF4-FFF2-40B4-BE49-F238E27FC236}">
                <a16:creationId xmlns:a16="http://schemas.microsoft.com/office/drawing/2014/main" id="{9DA927F2-A058-589B-4841-174BEB2EA961}"/>
              </a:ext>
            </a:extLst>
          </p:cNvPr>
          <p:cNvPicPr>
            <a:picLocks noChangeAspect="1"/>
          </p:cNvPicPr>
          <p:nvPr/>
        </p:nvPicPr>
        <p:blipFill rotWithShape="1">
          <a:blip r:embed="rId3"/>
          <a:srcRect b="42275"/>
          <a:stretch/>
        </p:blipFill>
        <p:spPr>
          <a:xfrm>
            <a:off x="8181157" y="3429000"/>
            <a:ext cx="3966802" cy="2997575"/>
          </a:xfrm>
          <a:prstGeom prst="rect">
            <a:avLst/>
          </a:prstGeom>
        </p:spPr>
      </p:pic>
      <p:sp>
        <p:nvSpPr>
          <p:cNvPr id="2" name="Title 1">
            <a:extLst>
              <a:ext uri="{FF2B5EF4-FFF2-40B4-BE49-F238E27FC236}">
                <a16:creationId xmlns:a16="http://schemas.microsoft.com/office/drawing/2014/main" id="{DDBA95A9-9884-40A9-F040-1B9ECDC90DE9}"/>
              </a:ext>
            </a:extLst>
          </p:cNvPr>
          <p:cNvSpPr>
            <a:spLocks noGrp="1"/>
          </p:cNvSpPr>
          <p:nvPr>
            <p:ph type="title"/>
          </p:nvPr>
        </p:nvSpPr>
        <p:spPr/>
        <p:txBody>
          <a:bodyPr/>
          <a:lstStyle/>
          <a:p>
            <a:r>
              <a:rPr lang="en-US" dirty="0">
                <a:solidFill>
                  <a:srgbClr val="1D5AB3"/>
                </a:solidFill>
                <a:effectLst>
                  <a:outerShdw blurRad="38100" dist="38100" dir="2700000" algn="tl">
                    <a:srgbClr val="000000">
                      <a:alpha val="43137"/>
                    </a:srgbClr>
                  </a:outerShdw>
                </a:effectLst>
              </a:rPr>
              <a:t>Fundamental Shifts will Lead to More Sustainable Packaging I </a:t>
            </a:r>
            <a:br>
              <a:rPr lang="en-US" dirty="0">
                <a:solidFill>
                  <a:srgbClr val="1D5AB3"/>
                </a:solidFill>
                <a:effectLst>
                  <a:outerShdw blurRad="38100" dist="38100" dir="2700000" algn="tl">
                    <a:srgbClr val="000000">
                      <a:alpha val="43137"/>
                    </a:srgbClr>
                  </a:outerShdw>
                </a:effectLst>
              </a:rPr>
            </a:br>
            <a:r>
              <a:rPr lang="en-US" b="1" dirty="0">
                <a:solidFill>
                  <a:schemeClr val="tx1"/>
                </a:solidFill>
              </a:rPr>
              <a:t>A Future Proof Packaging Approach Case Studies </a:t>
            </a:r>
          </a:p>
        </p:txBody>
      </p:sp>
      <p:sp>
        <p:nvSpPr>
          <p:cNvPr id="3" name="Text Placeholder 2">
            <a:extLst>
              <a:ext uri="{FF2B5EF4-FFF2-40B4-BE49-F238E27FC236}">
                <a16:creationId xmlns:a16="http://schemas.microsoft.com/office/drawing/2014/main" id="{C8B45D30-B2C3-9C6A-3B8A-B7D37AB2DA9A}"/>
              </a:ext>
            </a:extLst>
          </p:cNvPr>
          <p:cNvSpPr>
            <a:spLocks noGrp="1"/>
          </p:cNvSpPr>
          <p:nvPr>
            <p:ph type="body" sz="quarter" idx="12"/>
          </p:nvPr>
        </p:nvSpPr>
        <p:spPr>
          <a:xfrm>
            <a:off x="201705" y="1975018"/>
            <a:ext cx="6189998" cy="4703683"/>
          </a:xfrm>
        </p:spPr>
        <p:txBody>
          <a:bodyPr>
            <a:normAutofit/>
          </a:bodyPr>
          <a:lstStyle/>
          <a:p>
            <a:pPr marL="0" lvl="2" indent="0">
              <a:buClr>
                <a:schemeClr val="accent2"/>
              </a:buClr>
              <a:buNone/>
            </a:pPr>
            <a:endParaRPr lang="en-US" sz="1600" b="1" dirty="0">
              <a:solidFill>
                <a:schemeClr val="tx1"/>
              </a:solidFill>
              <a:latin typeface="+mn-lt"/>
            </a:endParaRPr>
          </a:p>
          <a:p>
            <a:pPr marL="228594" lvl="2" indent="-228594">
              <a:buClr>
                <a:schemeClr val="accent2"/>
              </a:buClr>
              <a:buFont typeface="Wingdings" panose="05000000000000000000" pitchFamily="2" charset="2"/>
              <a:buChar char="§"/>
            </a:pPr>
            <a:r>
              <a:rPr lang="en-US" sz="1800" b="1" dirty="0">
                <a:solidFill>
                  <a:schemeClr val="tx1"/>
                </a:solidFill>
                <a:latin typeface="+mn-lt"/>
              </a:rPr>
              <a:t>Reduce oil in contact with packaging via a systems approach using one or all of these solutions</a:t>
            </a:r>
          </a:p>
          <a:p>
            <a:pPr marL="228594" lvl="2" indent="-228594">
              <a:buClr>
                <a:schemeClr val="accent2"/>
              </a:buClr>
              <a:buFont typeface="Wingdings" panose="05000000000000000000" pitchFamily="2" charset="2"/>
              <a:buChar char="§"/>
            </a:pPr>
            <a:endParaRPr lang="en-US" sz="1800" b="1" dirty="0">
              <a:solidFill>
                <a:schemeClr val="tx1"/>
              </a:solidFill>
              <a:latin typeface="+mn-lt"/>
            </a:endParaRPr>
          </a:p>
          <a:p>
            <a:pPr marL="228594" lvl="2" indent="-228594">
              <a:spcBef>
                <a:spcPts val="0"/>
              </a:spcBef>
              <a:buClr>
                <a:schemeClr val="accent2"/>
              </a:buClr>
              <a:buFont typeface="Wingdings" panose="05000000000000000000" pitchFamily="2" charset="2"/>
              <a:buChar char="§"/>
            </a:pPr>
            <a:r>
              <a:rPr lang="en-US" sz="1800" b="1" dirty="0">
                <a:solidFill>
                  <a:schemeClr val="tx1"/>
                </a:solidFill>
                <a:latin typeface="+mn-lt"/>
              </a:rPr>
              <a:t>Reformulate fries to</a:t>
            </a:r>
          </a:p>
          <a:p>
            <a:pPr marL="459306" lvl="4" indent="-228594">
              <a:buFont typeface="Wingdings" panose="05000000000000000000" pitchFamily="2" charset="2"/>
              <a:buChar char="§"/>
              <a:tabLst>
                <a:tab pos="459306" algn="l"/>
              </a:tabLst>
            </a:pPr>
            <a:r>
              <a:rPr lang="en-US" dirty="0">
                <a:solidFill>
                  <a:schemeClr val="tx1"/>
                </a:solidFill>
                <a:latin typeface="+mn-lt"/>
              </a:rPr>
              <a:t>Enhanced PME-based oil resistance</a:t>
            </a:r>
            <a:br>
              <a:rPr lang="en-US" dirty="0">
                <a:solidFill>
                  <a:schemeClr val="tx1"/>
                </a:solidFill>
                <a:latin typeface="+mn-lt"/>
              </a:rPr>
            </a:br>
            <a:r>
              <a:rPr lang="en-US" dirty="0">
                <a:solidFill>
                  <a:schemeClr val="tx1"/>
                </a:solidFill>
                <a:latin typeface="+mn-lt"/>
              </a:rPr>
              <a:t>so that less oil is adsorbed</a:t>
            </a:r>
          </a:p>
          <a:p>
            <a:pPr marL="459306" lvl="4" indent="-228594">
              <a:buFont typeface="Wingdings" panose="05000000000000000000" pitchFamily="2" charset="2"/>
              <a:buChar char="§"/>
              <a:tabLst>
                <a:tab pos="459306" algn="l"/>
              </a:tabLst>
            </a:pPr>
            <a:endParaRPr lang="en-US" dirty="0">
              <a:solidFill>
                <a:schemeClr val="tx1"/>
              </a:solidFill>
              <a:latin typeface="+mn-lt"/>
            </a:endParaRPr>
          </a:p>
          <a:p>
            <a:pPr marL="228594" lvl="2" indent="-228594">
              <a:spcBef>
                <a:spcPts val="0"/>
              </a:spcBef>
              <a:buClr>
                <a:schemeClr val="accent2"/>
              </a:buClr>
              <a:buFont typeface="Wingdings" panose="05000000000000000000" pitchFamily="2" charset="2"/>
              <a:buChar char="§"/>
            </a:pPr>
            <a:r>
              <a:rPr lang="en-US" sz="1800" b="1" dirty="0">
                <a:solidFill>
                  <a:schemeClr val="tx1"/>
                </a:solidFill>
                <a:latin typeface="+mn-lt"/>
              </a:rPr>
              <a:t>BOH Processing to</a:t>
            </a:r>
          </a:p>
          <a:p>
            <a:pPr marL="459306" lvl="2" indent="-228594">
              <a:spcBef>
                <a:spcPts val="0"/>
              </a:spcBef>
              <a:buClr>
                <a:schemeClr val="accent3"/>
              </a:buClr>
              <a:buFont typeface="Wingdings" panose="05000000000000000000" pitchFamily="2" charset="2"/>
              <a:buChar char="§"/>
            </a:pPr>
            <a:r>
              <a:rPr lang="en-US" sz="1800" dirty="0">
                <a:solidFill>
                  <a:schemeClr val="tx1"/>
                </a:solidFill>
                <a:latin typeface="+mn-lt"/>
              </a:rPr>
              <a:t>Adsorb oil prior to FOH packaging with diatomaceous earth or food grade clays</a:t>
            </a:r>
          </a:p>
          <a:p>
            <a:pPr marL="459306" lvl="2" indent="-228594">
              <a:spcBef>
                <a:spcPts val="0"/>
              </a:spcBef>
              <a:buClr>
                <a:schemeClr val="accent3"/>
              </a:buClr>
              <a:buFont typeface="Wingdings" panose="05000000000000000000" pitchFamily="2" charset="2"/>
              <a:buChar char="§"/>
            </a:pPr>
            <a:r>
              <a:rPr lang="en-US" sz="1800" dirty="0">
                <a:solidFill>
                  <a:schemeClr val="tx1"/>
                </a:solidFill>
                <a:latin typeface="+mn-lt"/>
              </a:rPr>
              <a:t>Use a 2-phase system in which oil is drained more extensively at a station before final FOH packaging</a:t>
            </a:r>
            <a:endParaRPr lang="en-US" sz="2400" dirty="0">
              <a:solidFill>
                <a:schemeClr val="tx1"/>
              </a:solidFill>
              <a:latin typeface="+mn-lt"/>
            </a:endParaRPr>
          </a:p>
          <a:p>
            <a:pPr marL="230710" lvl="2" indent="0">
              <a:spcBef>
                <a:spcPts val="0"/>
              </a:spcBef>
              <a:buClr>
                <a:schemeClr val="accent3"/>
              </a:buClr>
              <a:buNone/>
            </a:pPr>
            <a:endParaRPr lang="en-US" sz="2000" dirty="0">
              <a:solidFill>
                <a:schemeClr val="tx1"/>
              </a:solidFill>
              <a:latin typeface="+mn-lt"/>
            </a:endParaRPr>
          </a:p>
          <a:p>
            <a:pPr marL="228594" lvl="2" indent="-228594">
              <a:spcBef>
                <a:spcPts val="0"/>
              </a:spcBef>
              <a:buClr>
                <a:schemeClr val="accent2"/>
              </a:buClr>
              <a:buFont typeface="Wingdings" panose="05000000000000000000" pitchFamily="2" charset="2"/>
              <a:buChar char="§"/>
            </a:pPr>
            <a:r>
              <a:rPr lang="en-US" sz="1800" b="1" dirty="0">
                <a:solidFill>
                  <a:schemeClr val="tx1"/>
                </a:solidFill>
                <a:latin typeface="+mn-lt"/>
              </a:rPr>
              <a:t>Non-PFAS plastic (reusable) packaging </a:t>
            </a:r>
          </a:p>
          <a:p>
            <a:pPr marL="457189" lvl="2" indent="-457189">
              <a:spcBef>
                <a:spcPts val="0"/>
              </a:spcBef>
              <a:buFont typeface="Arial" panose="020B0604020202020204" pitchFamily="34" charset="0"/>
              <a:buChar char="•"/>
            </a:pPr>
            <a:endParaRPr lang="en-US" sz="1800" dirty="0">
              <a:solidFill>
                <a:schemeClr val="tx1"/>
              </a:solidFill>
              <a:latin typeface="+mn-lt"/>
            </a:endParaRPr>
          </a:p>
          <a:p>
            <a:endParaRPr lang="en-US" sz="1600" dirty="0">
              <a:solidFill>
                <a:schemeClr val="tx1"/>
              </a:solidFill>
            </a:endParaRPr>
          </a:p>
        </p:txBody>
      </p:sp>
      <p:sp>
        <p:nvSpPr>
          <p:cNvPr id="4" name="Text Placeholder 2">
            <a:extLst>
              <a:ext uri="{FF2B5EF4-FFF2-40B4-BE49-F238E27FC236}">
                <a16:creationId xmlns:a16="http://schemas.microsoft.com/office/drawing/2014/main" id="{D2E210CC-E52F-5964-DC84-5EE2110D9068}"/>
              </a:ext>
            </a:extLst>
          </p:cNvPr>
          <p:cNvSpPr txBox="1">
            <a:spLocks/>
          </p:cNvSpPr>
          <p:nvPr/>
        </p:nvSpPr>
        <p:spPr>
          <a:xfrm>
            <a:off x="6524378" y="1317333"/>
            <a:ext cx="5274332" cy="45148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23850" algn="l" rtl="0">
              <a:lnSpc>
                <a:spcPct val="100000"/>
              </a:lnSpc>
              <a:spcBef>
                <a:spcPts val="800"/>
              </a:spcBef>
              <a:spcAft>
                <a:spcPts val="0"/>
              </a:spcAft>
              <a:buClr>
                <a:schemeClr val="accent2"/>
              </a:buClr>
              <a:buSzPts val="1500"/>
              <a:buFont typeface="Arial"/>
              <a:buChar char="■"/>
              <a:defRPr sz="1500" b="0" i="0" u="none" strike="noStrike" cap="none">
                <a:solidFill>
                  <a:srgbClr val="3F3F3F"/>
                </a:solidFill>
                <a:latin typeface="Arial"/>
                <a:ea typeface="Arial"/>
                <a:cs typeface="Arial"/>
                <a:sym typeface="Arial"/>
              </a:defRPr>
            </a:lvl1pPr>
            <a:lvl2pPr marL="914400" marR="0" lvl="1" indent="-323850" algn="l" rtl="0">
              <a:lnSpc>
                <a:spcPct val="100000"/>
              </a:lnSpc>
              <a:spcBef>
                <a:spcPts val="800"/>
              </a:spcBef>
              <a:spcAft>
                <a:spcPts val="0"/>
              </a:spcAft>
              <a:buClr>
                <a:schemeClr val="accent3"/>
              </a:buClr>
              <a:buSzPts val="1500"/>
              <a:buFont typeface="Arial"/>
              <a:buChar char="■"/>
              <a:defRPr sz="1400" b="0" i="0" u="none" strike="noStrike" cap="none">
                <a:solidFill>
                  <a:srgbClr val="3F3F3F"/>
                </a:solidFill>
                <a:latin typeface="Arial"/>
                <a:ea typeface="Arial"/>
                <a:cs typeface="Arial"/>
                <a:sym typeface="Arial"/>
              </a:defRPr>
            </a:lvl2pPr>
            <a:lvl3pPr marL="1371600" marR="0" lvl="2" indent="-304800" algn="l" rtl="0">
              <a:lnSpc>
                <a:spcPct val="100000"/>
              </a:lnSpc>
              <a:spcBef>
                <a:spcPts val="800"/>
              </a:spcBef>
              <a:spcAft>
                <a:spcPts val="0"/>
              </a:spcAft>
              <a:buClr>
                <a:schemeClr val="accent4"/>
              </a:buClr>
              <a:buSzPts val="1200"/>
              <a:buFont typeface="Arial"/>
              <a:buChar char="■"/>
              <a:defRPr sz="1200" b="0" i="0" u="none" strike="noStrike" cap="none">
                <a:solidFill>
                  <a:srgbClr val="3F3F3F"/>
                </a:solidFill>
                <a:latin typeface="Arial"/>
                <a:ea typeface="Arial"/>
                <a:cs typeface="Arial"/>
                <a:sym typeface="Arial"/>
              </a:defRPr>
            </a:lvl3pPr>
            <a:lvl4pPr marL="1828800" marR="0" lvl="3" indent="-298450" algn="l" rtl="0">
              <a:lnSpc>
                <a:spcPct val="100000"/>
              </a:lnSpc>
              <a:spcBef>
                <a:spcPts val="800"/>
              </a:spcBef>
              <a:spcAft>
                <a:spcPts val="0"/>
              </a:spcAft>
              <a:buClr>
                <a:schemeClr val="accent2"/>
              </a:buClr>
              <a:buSzPts val="1100"/>
              <a:buFont typeface="Arial"/>
              <a:buChar char="■"/>
              <a:defRPr sz="1100" b="0" i="0" u="none" strike="noStrike" cap="none">
                <a:solidFill>
                  <a:srgbClr val="3F3F3F"/>
                </a:solidFill>
                <a:latin typeface="Arial"/>
                <a:ea typeface="Arial"/>
                <a:cs typeface="Arial"/>
                <a:sym typeface="Arial"/>
              </a:defRPr>
            </a:lvl4pPr>
            <a:lvl5pPr marL="2286000" marR="0" lvl="4" indent="-298450" algn="l" rtl="0">
              <a:lnSpc>
                <a:spcPct val="100000"/>
              </a:lnSpc>
              <a:spcBef>
                <a:spcPts val="800"/>
              </a:spcBef>
              <a:spcAft>
                <a:spcPts val="0"/>
              </a:spcAft>
              <a:buClr>
                <a:schemeClr val="accent3"/>
              </a:buClr>
              <a:buSzPts val="1100"/>
              <a:buFont typeface="Arial"/>
              <a:buChar char="■"/>
              <a:defRPr sz="900" b="0" i="0" u="none" strike="noStrike" cap="none">
                <a:solidFill>
                  <a:srgbClr val="3F3F3F"/>
                </a:solidFill>
                <a:latin typeface="Arial"/>
                <a:ea typeface="Arial"/>
                <a:cs typeface="Arial"/>
                <a:sym typeface="Arial"/>
              </a:defRPr>
            </a:lvl5pPr>
            <a:lvl6pPr marL="2743200" marR="0" lvl="5" indent="-279400" algn="l" rtl="0">
              <a:lnSpc>
                <a:spcPct val="100000"/>
              </a:lnSpc>
              <a:spcBef>
                <a:spcPts val="800"/>
              </a:spcBef>
              <a:spcAft>
                <a:spcPts val="0"/>
              </a:spcAft>
              <a:buClr>
                <a:schemeClr val="accent4"/>
              </a:buClr>
              <a:buSzPts val="800"/>
              <a:buFont typeface="Arial"/>
              <a:buChar char="■"/>
              <a:defRPr sz="800" b="0" i="0" u="none" strike="noStrike" cap="none">
                <a:solidFill>
                  <a:srgbClr val="3F3F3F"/>
                </a:solidFill>
                <a:latin typeface="Arial"/>
                <a:ea typeface="Arial"/>
                <a:cs typeface="Arial"/>
                <a:sym typeface="Arial"/>
              </a:defRPr>
            </a:lvl6pPr>
            <a:lvl7pPr marL="3200400" marR="0" lvl="6" indent="-279400" algn="l" rtl="0">
              <a:lnSpc>
                <a:spcPct val="100000"/>
              </a:lnSpc>
              <a:spcBef>
                <a:spcPts val="800"/>
              </a:spcBef>
              <a:spcAft>
                <a:spcPts val="0"/>
              </a:spcAft>
              <a:buClr>
                <a:schemeClr val="accent2"/>
              </a:buClr>
              <a:buSzPts val="800"/>
              <a:buFont typeface="Arial"/>
              <a:buChar char="■"/>
              <a:defRPr sz="800" b="0" i="0" u="none" strike="noStrike" cap="none">
                <a:solidFill>
                  <a:srgbClr val="3F3F3F"/>
                </a:solidFill>
                <a:latin typeface="Arial"/>
                <a:ea typeface="Arial"/>
                <a:cs typeface="Arial"/>
                <a:sym typeface="Arial"/>
              </a:defRPr>
            </a:lvl7pPr>
            <a:lvl8pPr marL="3657600" marR="0" lvl="7" indent="-279400" algn="l" rtl="0">
              <a:lnSpc>
                <a:spcPct val="100000"/>
              </a:lnSpc>
              <a:spcBef>
                <a:spcPts val="800"/>
              </a:spcBef>
              <a:spcAft>
                <a:spcPts val="0"/>
              </a:spcAft>
              <a:buClr>
                <a:schemeClr val="accent3"/>
              </a:buClr>
              <a:buSzPts val="800"/>
              <a:buFont typeface="Arial"/>
              <a:buChar char="■"/>
              <a:defRPr sz="800" b="0" i="0" u="none" strike="noStrike" cap="none">
                <a:solidFill>
                  <a:srgbClr val="3F3F3F"/>
                </a:solidFill>
                <a:latin typeface="Arial"/>
                <a:ea typeface="Arial"/>
                <a:cs typeface="Arial"/>
                <a:sym typeface="Arial"/>
              </a:defRPr>
            </a:lvl8pPr>
            <a:lvl9pPr marL="4114800" marR="0" lvl="8" indent="-279400" algn="l" rtl="0">
              <a:lnSpc>
                <a:spcPct val="100000"/>
              </a:lnSpc>
              <a:spcBef>
                <a:spcPts val="800"/>
              </a:spcBef>
              <a:spcAft>
                <a:spcPts val="800"/>
              </a:spcAft>
              <a:buClr>
                <a:schemeClr val="accent4"/>
              </a:buClr>
              <a:buSzPts val="800"/>
              <a:buFont typeface="Arial"/>
              <a:buChar char="■"/>
              <a:defRPr sz="800" b="0" i="0" u="none" strike="noStrike" cap="none">
                <a:solidFill>
                  <a:srgbClr val="3F3F3F"/>
                </a:solidFill>
                <a:latin typeface="Arial"/>
                <a:ea typeface="Arial"/>
                <a:cs typeface="Arial"/>
                <a:sym typeface="Arial"/>
              </a:defRPr>
            </a:lvl9pPr>
          </a:lstStyle>
          <a:p>
            <a:pPr marL="529153" lvl="2" indent="-298443">
              <a:spcBef>
                <a:spcPts val="0"/>
              </a:spcBef>
              <a:buClr>
                <a:schemeClr val="accent3"/>
              </a:buClr>
              <a:buFont typeface="Wingdings" panose="05000000000000000000" pitchFamily="2" charset="2"/>
              <a:buChar char="§"/>
            </a:pPr>
            <a:endParaRPr lang="en-US" sz="1600" dirty="0">
              <a:solidFill>
                <a:schemeClr val="tx1"/>
              </a:solidFill>
              <a:latin typeface="+mn-lt"/>
            </a:endParaRPr>
          </a:p>
          <a:p>
            <a:pPr marL="1422364" lvl="2" indent="0">
              <a:spcBef>
                <a:spcPts val="0"/>
              </a:spcBef>
              <a:buClr>
                <a:schemeClr val="accent2"/>
              </a:buClr>
              <a:buNone/>
            </a:pPr>
            <a:endParaRPr lang="en-US" sz="1600" b="1" dirty="0">
              <a:solidFill>
                <a:schemeClr val="tx1"/>
              </a:solidFill>
              <a:latin typeface="+mn-lt"/>
            </a:endParaRPr>
          </a:p>
          <a:p>
            <a:pPr marL="1422364" lvl="2" indent="0">
              <a:spcBef>
                <a:spcPts val="0"/>
              </a:spcBef>
              <a:buClr>
                <a:schemeClr val="accent2"/>
              </a:buClr>
              <a:buNone/>
            </a:pPr>
            <a:endParaRPr lang="en-US" sz="1600" b="1" dirty="0">
              <a:solidFill>
                <a:schemeClr val="tx1"/>
              </a:solidFill>
              <a:latin typeface="+mn-lt"/>
            </a:endParaRPr>
          </a:p>
          <a:p>
            <a:pPr marL="228594" lvl="2" indent="-228594">
              <a:spcBef>
                <a:spcPts val="0"/>
              </a:spcBef>
              <a:buClr>
                <a:schemeClr val="accent2"/>
              </a:buClr>
              <a:buFont typeface="Wingdings" panose="05000000000000000000" pitchFamily="2" charset="2"/>
              <a:buChar char="§"/>
            </a:pPr>
            <a:endParaRPr lang="en-US" sz="1800" b="1" dirty="0">
              <a:solidFill>
                <a:schemeClr val="tx1"/>
              </a:solidFill>
              <a:latin typeface="+mn-lt"/>
            </a:endParaRPr>
          </a:p>
          <a:p>
            <a:pPr marL="228594" lvl="2" indent="-228594">
              <a:spcBef>
                <a:spcPts val="0"/>
              </a:spcBef>
              <a:buClr>
                <a:schemeClr val="accent2"/>
              </a:buClr>
              <a:buFont typeface="Wingdings" panose="05000000000000000000" pitchFamily="2" charset="2"/>
              <a:buChar char="§"/>
            </a:pPr>
            <a:r>
              <a:rPr lang="en-US" sz="1800" b="1" dirty="0">
                <a:solidFill>
                  <a:schemeClr val="tx1"/>
                </a:solidFill>
                <a:latin typeface="+mn-lt"/>
              </a:rPr>
              <a:t>Package redesign to </a:t>
            </a:r>
          </a:p>
          <a:p>
            <a:pPr marL="459306" lvl="2" indent="-228594">
              <a:spcBef>
                <a:spcPts val="0"/>
              </a:spcBef>
              <a:buClr>
                <a:schemeClr val="accent3"/>
              </a:buClr>
              <a:buFont typeface="Wingdings" panose="05000000000000000000" pitchFamily="2" charset="2"/>
              <a:buChar char="§"/>
            </a:pPr>
            <a:r>
              <a:rPr lang="en-US" sz="1800" dirty="0">
                <a:solidFill>
                  <a:schemeClr val="tx1"/>
                </a:solidFill>
                <a:latin typeface="+mn-lt"/>
              </a:rPr>
              <a:t>Employ a removeable plastic liner within FOH cartons</a:t>
            </a:r>
          </a:p>
          <a:p>
            <a:pPr marL="459306" lvl="2" indent="-228594">
              <a:spcBef>
                <a:spcPts val="0"/>
              </a:spcBef>
              <a:buClr>
                <a:schemeClr val="accent3"/>
              </a:buClr>
              <a:buFont typeface="Wingdings" panose="05000000000000000000" pitchFamily="2" charset="2"/>
              <a:buChar char="§"/>
            </a:pPr>
            <a:r>
              <a:rPr lang="en-US" sz="1800" dirty="0">
                <a:solidFill>
                  <a:schemeClr val="tx1"/>
                </a:solidFill>
                <a:latin typeface="+mn-lt"/>
              </a:rPr>
              <a:t>FOH cartons with a sealed low point with an adsorbent substance </a:t>
            </a:r>
          </a:p>
          <a:p>
            <a:pPr marL="459306" lvl="2" indent="-228594">
              <a:spcBef>
                <a:spcPts val="0"/>
              </a:spcBef>
              <a:buClr>
                <a:schemeClr val="accent3"/>
              </a:buClr>
              <a:buFont typeface="Wingdings" panose="05000000000000000000" pitchFamily="2" charset="2"/>
              <a:buChar char="§"/>
            </a:pPr>
            <a:r>
              <a:rPr lang="en-US" sz="1800" dirty="0">
                <a:solidFill>
                  <a:schemeClr val="tx1"/>
                </a:solidFill>
                <a:latin typeface="+mn-lt"/>
              </a:rPr>
              <a:t>FOH cartons dusted with an adsorbent substance</a:t>
            </a:r>
          </a:p>
          <a:p>
            <a:pPr marL="459306" lvl="2" indent="-228594">
              <a:spcBef>
                <a:spcPts val="0"/>
              </a:spcBef>
              <a:buClr>
                <a:schemeClr val="accent3"/>
              </a:buClr>
              <a:buFont typeface="Wingdings" panose="05000000000000000000" pitchFamily="2" charset="2"/>
              <a:buChar char="§"/>
            </a:pPr>
            <a:r>
              <a:rPr lang="en-US" sz="1800" dirty="0">
                <a:solidFill>
                  <a:schemeClr val="tx1"/>
                </a:solidFill>
                <a:latin typeface="+mn-lt"/>
              </a:rPr>
              <a:t>PFAS sensors on packaging for value chain use</a:t>
            </a:r>
          </a:p>
        </p:txBody>
      </p:sp>
      <p:sp>
        <p:nvSpPr>
          <p:cNvPr id="7" name="TextBox 6">
            <a:extLst>
              <a:ext uri="{FF2B5EF4-FFF2-40B4-BE49-F238E27FC236}">
                <a16:creationId xmlns:a16="http://schemas.microsoft.com/office/drawing/2014/main" id="{B72D10D5-F241-86E2-3506-9B3FC57D6381}"/>
              </a:ext>
            </a:extLst>
          </p:cNvPr>
          <p:cNvSpPr txBox="1"/>
          <p:nvPr/>
        </p:nvSpPr>
        <p:spPr>
          <a:xfrm>
            <a:off x="201705" y="1467614"/>
            <a:ext cx="11783817" cy="830997"/>
          </a:xfrm>
          <a:prstGeom prst="rect">
            <a:avLst/>
          </a:prstGeom>
          <a:noFill/>
        </p:spPr>
        <p:txBody>
          <a:bodyPr wrap="square">
            <a:spAutoFit/>
          </a:bodyPr>
          <a:lstStyle/>
          <a:p>
            <a:pPr indent="-609585"/>
            <a:r>
              <a:rPr lang="en-US" sz="2400" dirty="0"/>
              <a:t>System solutions to replace for oil and grease resistance need in FOH QSR french fry cartons</a:t>
            </a:r>
          </a:p>
        </p:txBody>
      </p:sp>
      <p:sp>
        <p:nvSpPr>
          <p:cNvPr id="5" name="Footer Placeholder 2">
            <a:extLst>
              <a:ext uri="{FF2B5EF4-FFF2-40B4-BE49-F238E27FC236}">
                <a16:creationId xmlns:a16="http://schemas.microsoft.com/office/drawing/2014/main" id="{8A394EBA-2D54-80DF-8710-339F1E96F4B7}"/>
              </a:ext>
            </a:extLst>
          </p:cNvPr>
          <p:cNvSpPr>
            <a:spLocks noGrp="1"/>
          </p:cNvSpPr>
          <p:nvPr>
            <p:ph type="ftr" sz="quarter" idx="13"/>
          </p:nvPr>
        </p:nvSpPr>
        <p:spPr>
          <a:xfrm>
            <a:off x="-1" y="6587540"/>
            <a:ext cx="10077725" cy="218322"/>
          </a:xfrm>
        </p:spPr>
        <p:txBody>
          <a:bodyPr/>
          <a:lstStyle/>
          <a:p>
            <a:r>
              <a:rPr lang="en-US" dirty="0"/>
              <a:t>Future of Food Packaging | More Sustainable Food Packaging - Shared by  claire@packagingtechnologyandresearch.com | 612.807.5341</a:t>
            </a:r>
          </a:p>
        </p:txBody>
      </p:sp>
      <p:sp>
        <p:nvSpPr>
          <p:cNvPr id="6" name="Slide Number Placeholder 4">
            <a:extLst>
              <a:ext uri="{FF2B5EF4-FFF2-40B4-BE49-F238E27FC236}">
                <a16:creationId xmlns:a16="http://schemas.microsoft.com/office/drawing/2014/main" id="{91926100-D47D-9031-9DFA-BA3272C31E0C}"/>
              </a:ext>
            </a:extLst>
          </p:cNvPr>
          <p:cNvSpPr>
            <a:spLocks noGrp="1"/>
          </p:cNvSpPr>
          <p:nvPr>
            <p:ph type="sldNum" sz="quarter" idx="11"/>
          </p:nvPr>
        </p:nvSpPr>
        <p:spPr>
          <a:xfrm>
            <a:off x="10077724" y="6561665"/>
            <a:ext cx="1276075" cy="273693"/>
          </a:xfrm>
        </p:spPr>
        <p:txBody>
          <a:bodyPr/>
          <a:lstStyle/>
          <a:p>
            <a:fld id="{908AFF50-F27B-4B8C-9AC2-301204B63991}" type="slidenum">
              <a:rPr lang="en-US" smtClean="0"/>
              <a:t>54</a:t>
            </a:fld>
            <a:endParaRPr lang="en-US" dirty="0"/>
          </a:p>
        </p:txBody>
      </p:sp>
    </p:spTree>
    <p:extLst>
      <p:ext uri="{BB962C8B-B14F-4D97-AF65-F5344CB8AC3E}">
        <p14:creationId xmlns:p14="http://schemas.microsoft.com/office/powerpoint/2010/main" val="28123915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4498640-B0B1-43E6-C235-13868D15C6E6}"/>
              </a:ext>
            </a:extLst>
          </p:cNvPr>
          <p:cNvSpPr/>
          <p:nvPr/>
        </p:nvSpPr>
        <p:spPr>
          <a:xfrm>
            <a:off x="0" y="2982181"/>
            <a:ext cx="7787118" cy="2221881"/>
          </a:xfrm>
          <a:prstGeom prst="rect">
            <a:avLst/>
          </a:prstGeom>
          <a:solidFill>
            <a:srgbClr val="F0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Triangle 32">
            <a:extLst>
              <a:ext uri="{FF2B5EF4-FFF2-40B4-BE49-F238E27FC236}">
                <a16:creationId xmlns:a16="http://schemas.microsoft.com/office/drawing/2014/main" id="{7375A1E3-BB51-028F-D6E5-55BE74019020}"/>
              </a:ext>
            </a:extLst>
          </p:cNvPr>
          <p:cNvSpPr/>
          <p:nvPr/>
        </p:nvSpPr>
        <p:spPr>
          <a:xfrm rot="20547078">
            <a:off x="7546449" y="2903596"/>
            <a:ext cx="1761370"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619AD40-A2CA-4B57-AB37-BF8BDDEA86E9}"/>
              </a:ext>
            </a:extLst>
          </p:cNvPr>
          <p:cNvSpPr>
            <a:spLocks noGrp="1"/>
          </p:cNvSpPr>
          <p:nvPr>
            <p:ph type="title"/>
          </p:nvPr>
        </p:nvSpPr>
        <p:spPr/>
        <p:txBody>
          <a:bodyPr/>
          <a:lstStyle/>
          <a:p>
            <a:r>
              <a:rPr lang="en-US" dirty="0">
                <a:solidFill>
                  <a:srgbClr val="1D5AB3"/>
                </a:solidFill>
                <a:effectLst>
                  <a:outerShdw blurRad="38100" dist="38100" dir="2700000" algn="tl">
                    <a:srgbClr val="000000">
                      <a:alpha val="43137"/>
                    </a:srgbClr>
                  </a:outerShdw>
                </a:effectLst>
              </a:rPr>
              <a:t>More Sustainable Packaging</a:t>
            </a:r>
            <a:br>
              <a:rPr lang="en-US"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Take-Aways</a:t>
            </a:r>
          </a:p>
        </p:txBody>
      </p:sp>
      <p:sp>
        <p:nvSpPr>
          <p:cNvPr id="59" name="TextBox 58">
            <a:extLst>
              <a:ext uri="{FF2B5EF4-FFF2-40B4-BE49-F238E27FC236}">
                <a16:creationId xmlns:a16="http://schemas.microsoft.com/office/drawing/2014/main" id="{1ADE3975-CA36-DA83-59FF-1DE8C8DA083C}"/>
              </a:ext>
            </a:extLst>
          </p:cNvPr>
          <p:cNvSpPr txBox="1"/>
          <p:nvPr/>
        </p:nvSpPr>
        <p:spPr>
          <a:xfrm>
            <a:off x="178108" y="3117827"/>
            <a:ext cx="7346227" cy="492443"/>
          </a:xfrm>
          <a:prstGeom prst="rect">
            <a:avLst/>
          </a:prstGeom>
          <a:noFill/>
        </p:spPr>
        <p:txBody>
          <a:bodyPr wrap="square">
            <a:spAutoFit/>
          </a:bodyPr>
          <a:lstStyle/>
          <a:p>
            <a:r>
              <a:rPr lang="en-US" sz="2600" dirty="0">
                <a:effectLst/>
                <a:latin typeface="Arial Narrow" panose="020B0606020202030204" pitchFamily="34" charset="0"/>
                <a:ea typeface="Times New Roman" panose="02020603050405020304" pitchFamily="18" charset="0"/>
                <a:cs typeface="Calibri" panose="020F0502020204030204" pitchFamily="34" charset="0"/>
              </a:rPr>
              <a:t>Where we are now </a:t>
            </a:r>
            <a:r>
              <a:rPr lang="en-US" sz="2600" b="1" dirty="0">
                <a:effectLst/>
                <a:latin typeface="Arial Narrow" panose="020B0606020202030204" pitchFamily="34" charset="0"/>
                <a:ea typeface="Times New Roman" panose="02020603050405020304" pitchFamily="18" charset="0"/>
                <a:cs typeface="Calibri" panose="020F0502020204030204" pitchFamily="34" charset="0"/>
              </a:rPr>
              <a:t>demands focus </a:t>
            </a:r>
            <a:r>
              <a:rPr lang="en-US" sz="2600" b="1" dirty="0">
                <a:latin typeface="Arial Narrow" panose="020B0606020202030204" pitchFamily="34" charset="0"/>
                <a:ea typeface="Times New Roman" panose="02020603050405020304" pitchFamily="18" charset="0"/>
                <a:cs typeface="Calibri" panose="020F0502020204030204" pitchFamily="34" charset="0"/>
              </a:rPr>
              <a:t>on moving the dial</a:t>
            </a:r>
            <a:endParaRPr lang="en-US" sz="2600" b="1"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60" name="TextBox 59">
            <a:extLst>
              <a:ext uri="{FF2B5EF4-FFF2-40B4-BE49-F238E27FC236}">
                <a16:creationId xmlns:a16="http://schemas.microsoft.com/office/drawing/2014/main" id="{224C9F63-E1F6-0348-0D55-457CD2355789}"/>
              </a:ext>
            </a:extLst>
          </p:cNvPr>
          <p:cNvSpPr txBox="1"/>
          <p:nvPr/>
        </p:nvSpPr>
        <p:spPr>
          <a:xfrm>
            <a:off x="601620" y="3532856"/>
            <a:ext cx="6730301" cy="830997"/>
          </a:xfrm>
          <a:prstGeom prst="rect">
            <a:avLst/>
          </a:prstGeom>
          <a:noFill/>
        </p:spPr>
        <p:txBody>
          <a:bodyPr wrap="square">
            <a:spAutoFit/>
          </a:bodyPr>
          <a:lstStyle/>
          <a:p>
            <a:r>
              <a:rPr lang="en-US" sz="2400" dirty="0">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&gt;</a:t>
            </a:r>
            <a:r>
              <a:rPr lang="en-US" sz="2400" b="1" dirty="0">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Sourcing - </a:t>
            </a:r>
            <a:r>
              <a:rPr lang="en-US" sz="2400" dirty="0">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Biomass-derived </a:t>
            </a:r>
            <a:r>
              <a:rPr lang="en-US" sz="2400" dirty="0">
                <a:solidFill>
                  <a:schemeClr val="bg1"/>
                </a:solidFill>
                <a:latin typeface="Arial Narrow" panose="020B0606020202030204" pitchFamily="34" charset="0"/>
                <a:ea typeface="Times New Roman" panose="02020603050405020304" pitchFamily="18" charset="0"/>
                <a:cs typeface="Calibri" panose="020F0502020204030204" pitchFamily="34" charset="0"/>
              </a:rPr>
              <a:t>PE and PET are drop-in solutions</a:t>
            </a:r>
          </a:p>
        </p:txBody>
      </p:sp>
      <p:sp>
        <p:nvSpPr>
          <p:cNvPr id="61" name="TextBox 60">
            <a:extLst>
              <a:ext uri="{FF2B5EF4-FFF2-40B4-BE49-F238E27FC236}">
                <a16:creationId xmlns:a16="http://schemas.microsoft.com/office/drawing/2014/main" id="{049171BB-A59F-7560-CCBF-E60F9A363305}"/>
              </a:ext>
            </a:extLst>
          </p:cNvPr>
          <p:cNvSpPr txBox="1"/>
          <p:nvPr/>
        </p:nvSpPr>
        <p:spPr>
          <a:xfrm>
            <a:off x="601620" y="4371546"/>
            <a:ext cx="6643865" cy="830997"/>
          </a:xfrm>
          <a:prstGeom prst="rect">
            <a:avLst/>
          </a:prstGeom>
          <a:noFill/>
        </p:spPr>
        <p:txBody>
          <a:bodyPr wrap="square">
            <a:spAutoFit/>
          </a:bodyPr>
          <a:lstStyle/>
          <a:p>
            <a:r>
              <a:rPr lang="en-US" sz="2400" dirty="0">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&gt; </a:t>
            </a:r>
            <a:r>
              <a:rPr lang="en-US" sz="2400" b="1" dirty="0">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Disposal - </a:t>
            </a:r>
            <a:r>
              <a:rPr lang="en-US" sz="2400" dirty="0">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Value chain, design and systems thinking is needed </a:t>
            </a:r>
            <a:endParaRPr lang="en-US" sz="24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63" name="Right Triangle 62">
            <a:extLst>
              <a:ext uri="{FF2B5EF4-FFF2-40B4-BE49-F238E27FC236}">
                <a16:creationId xmlns:a16="http://schemas.microsoft.com/office/drawing/2014/main" id="{0F2E713B-67D4-A4AB-E514-B807D78251EB}"/>
              </a:ext>
            </a:extLst>
          </p:cNvPr>
          <p:cNvSpPr/>
          <p:nvPr/>
        </p:nvSpPr>
        <p:spPr>
          <a:xfrm rot="20547078">
            <a:off x="7480727" y="4164102"/>
            <a:ext cx="1761370"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ight Triangle 63">
            <a:extLst>
              <a:ext uri="{FF2B5EF4-FFF2-40B4-BE49-F238E27FC236}">
                <a16:creationId xmlns:a16="http://schemas.microsoft.com/office/drawing/2014/main" id="{2F713DCD-07C0-D971-7009-6FA229590FEC}"/>
              </a:ext>
            </a:extLst>
          </p:cNvPr>
          <p:cNvSpPr/>
          <p:nvPr/>
        </p:nvSpPr>
        <p:spPr>
          <a:xfrm rot="20547078">
            <a:off x="7317266" y="3811102"/>
            <a:ext cx="1761370"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ight Triangle 64">
            <a:extLst>
              <a:ext uri="{FF2B5EF4-FFF2-40B4-BE49-F238E27FC236}">
                <a16:creationId xmlns:a16="http://schemas.microsoft.com/office/drawing/2014/main" id="{A8211DA2-0588-2E96-DD03-0D6BA1CC7B2E}"/>
              </a:ext>
            </a:extLst>
          </p:cNvPr>
          <p:cNvSpPr/>
          <p:nvPr/>
        </p:nvSpPr>
        <p:spPr>
          <a:xfrm rot="20547078">
            <a:off x="7633127" y="3975701"/>
            <a:ext cx="1761370"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ight Triangle 65">
            <a:extLst>
              <a:ext uri="{FF2B5EF4-FFF2-40B4-BE49-F238E27FC236}">
                <a16:creationId xmlns:a16="http://schemas.microsoft.com/office/drawing/2014/main" id="{E5415A7C-79DC-6545-88DA-9EFBE42A709E}"/>
              </a:ext>
            </a:extLst>
          </p:cNvPr>
          <p:cNvSpPr/>
          <p:nvPr/>
        </p:nvSpPr>
        <p:spPr>
          <a:xfrm rot="20547078">
            <a:off x="7325585" y="3581504"/>
            <a:ext cx="1761370"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ight Triangle 66">
            <a:extLst>
              <a:ext uri="{FF2B5EF4-FFF2-40B4-BE49-F238E27FC236}">
                <a16:creationId xmlns:a16="http://schemas.microsoft.com/office/drawing/2014/main" id="{4B0F3656-BCB0-A964-A4D9-2902ACBF878B}"/>
              </a:ext>
            </a:extLst>
          </p:cNvPr>
          <p:cNvSpPr/>
          <p:nvPr/>
        </p:nvSpPr>
        <p:spPr>
          <a:xfrm rot="20547078">
            <a:off x="7283233" y="3275254"/>
            <a:ext cx="1761370"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ight Triangle 67">
            <a:extLst>
              <a:ext uri="{FF2B5EF4-FFF2-40B4-BE49-F238E27FC236}">
                <a16:creationId xmlns:a16="http://schemas.microsoft.com/office/drawing/2014/main" id="{99383845-4B92-34AC-BA6A-C2840D6D9CBF}"/>
              </a:ext>
            </a:extLst>
          </p:cNvPr>
          <p:cNvSpPr/>
          <p:nvPr/>
        </p:nvSpPr>
        <p:spPr>
          <a:xfrm rot="16200000">
            <a:off x="8396986" y="3688455"/>
            <a:ext cx="1315678"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ight Triangle 68">
            <a:extLst>
              <a:ext uri="{FF2B5EF4-FFF2-40B4-BE49-F238E27FC236}">
                <a16:creationId xmlns:a16="http://schemas.microsoft.com/office/drawing/2014/main" id="{A3D2B388-D603-789C-7D05-51D9B8BAA362}"/>
              </a:ext>
            </a:extLst>
          </p:cNvPr>
          <p:cNvSpPr/>
          <p:nvPr/>
        </p:nvSpPr>
        <p:spPr>
          <a:xfrm rot="5400000" flipV="1">
            <a:off x="8308756" y="3728561"/>
            <a:ext cx="1315678"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ight Triangle 69">
            <a:extLst>
              <a:ext uri="{FF2B5EF4-FFF2-40B4-BE49-F238E27FC236}">
                <a16:creationId xmlns:a16="http://schemas.microsoft.com/office/drawing/2014/main" id="{B7ADFD1F-A8CF-DE0D-7010-AC4B862437E2}"/>
              </a:ext>
            </a:extLst>
          </p:cNvPr>
          <p:cNvSpPr/>
          <p:nvPr/>
        </p:nvSpPr>
        <p:spPr>
          <a:xfrm rot="5400000" flipV="1">
            <a:off x="8156358" y="3816793"/>
            <a:ext cx="1315678"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ight Triangle 70">
            <a:extLst>
              <a:ext uri="{FF2B5EF4-FFF2-40B4-BE49-F238E27FC236}">
                <a16:creationId xmlns:a16="http://schemas.microsoft.com/office/drawing/2014/main" id="{F245372E-279C-9BC4-0A06-80847AF3B94D}"/>
              </a:ext>
            </a:extLst>
          </p:cNvPr>
          <p:cNvSpPr/>
          <p:nvPr/>
        </p:nvSpPr>
        <p:spPr>
          <a:xfrm rot="5400000" flipV="1">
            <a:off x="8461156" y="3880961"/>
            <a:ext cx="1315678"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ight Triangle 71">
            <a:extLst>
              <a:ext uri="{FF2B5EF4-FFF2-40B4-BE49-F238E27FC236}">
                <a16:creationId xmlns:a16="http://schemas.microsoft.com/office/drawing/2014/main" id="{7F0AE9B5-A368-429B-3EDF-B806A1E4AE76}"/>
              </a:ext>
            </a:extLst>
          </p:cNvPr>
          <p:cNvSpPr/>
          <p:nvPr/>
        </p:nvSpPr>
        <p:spPr>
          <a:xfrm rot="5400000" flipV="1">
            <a:off x="7827494" y="3808773"/>
            <a:ext cx="1315678"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ight Triangle 72">
            <a:extLst>
              <a:ext uri="{FF2B5EF4-FFF2-40B4-BE49-F238E27FC236}">
                <a16:creationId xmlns:a16="http://schemas.microsoft.com/office/drawing/2014/main" id="{5132CBEE-2996-B575-1C08-5B2A472EF231}"/>
              </a:ext>
            </a:extLst>
          </p:cNvPr>
          <p:cNvSpPr/>
          <p:nvPr/>
        </p:nvSpPr>
        <p:spPr>
          <a:xfrm rot="5400000" flipV="1">
            <a:off x="8396179" y="3977382"/>
            <a:ext cx="1315678"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3D94F569-2B4E-FDFB-D101-C84CC33AD813}"/>
              </a:ext>
            </a:extLst>
          </p:cNvPr>
          <p:cNvGrpSpPr/>
          <p:nvPr/>
        </p:nvGrpSpPr>
        <p:grpSpPr>
          <a:xfrm>
            <a:off x="1" y="1622930"/>
            <a:ext cx="9814510" cy="1638843"/>
            <a:chOff x="-1" y="1982185"/>
            <a:chExt cx="7745083" cy="1121621"/>
          </a:xfrm>
          <a:effectLst>
            <a:outerShdw blurRad="50800" dist="38100" dir="2700000" algn="tl" rotWithShape="0">
              <a:prstClr val="black">
                <a:alpha val="40000"/>
              </a:prstClr>
            </a:outerShdw>
          </a:effectLst>
        </p:grpSpPr>
        <p:sp>
          <p:nvSpPr>
            <p:cNvPr id="8" name="Rectangle 7">
              <a:extLst>
                <a:ext uri="{FF2B5EF4-FFF2-40B4-BE49-F238E27FC236}">
                  <a16:creationId xmlns:a16="http://schemas.microsoft.com/office/drawing/2014/main" id="{AD15CF36-DF11-00B5-3148-43A271509853}"/>
                </a:ext>
              </a:extLst>
            </p:cNvPr>
            <p:cNvSpPr/>
            <p:nvPr/>
          </p:nvSpPr>
          <p:spPr>
            <a:xfrm>
              <a:off x="-1" y="1982185"/>
              <a:ext cx="6096000" cy="769045"/>
            </a:xfrm>
            <a:prstGeom prst="rect">
              <a:avLst/>
            </a:prstGeom>
            <a:solidFill>
              <a:srgbClr val="F68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EC9AB7CA-910B-2542-78B0-3B19C02D7DCF}"/>
                </a:ext>
              </a:extLst>
            </p:cNvPr>
            <p:cNvSpPr/>
            <p:nvPr/>
          </p:nvSpPr>
          <p:spPr>
            <a:xfrm>
              <a:off x="5889002" y="2334761"/>
              <a:ext cx="1856080" cy="769045"/>
            </a:xfrm>
            <a:prstGeom prst="rect">
              <a:avLst/>
            </a:prstGeom>
            <a:solidFill>
              <a:srgbClr val="F68922"/>
            </a:solidFill>
            <a:ln>
              <a:noFill/>
            </a:ln>
            <a:scene3d>
              <a:camera prst="orthographicFront">
                <a:rot lat="19800000" lon="19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8" name="Tijdelijke aanduiding voor inhoud 2">
            <a:extLst>
              <a:ext uri="{FF2B5EF4-FFF2-40B4-BE49-F238E27FC236}">
                <a16:creationId xmlns:a16="http://schemas.microsoft.com/office/drawing/2014/main" id="{4BF9FDBD-2DE0-EFFA-D563-6064E3A8495B}"/>
              </a:ext>
            </a:extLst>
          </p:cNvPr>
          <p:cNvSpPr>
            <a:spLocks noGrp="1"/>
          </p:cNvSpPr>
          <p:nvPr>
            <p:ph type="body" sz="quarter" idx="12"/>
          </p:nvPr>
        </p:nvSpPr>
        <p:spPr>
          <a:xfrm>
            <a:off x="73341" y="1648002"/>
            <a:ext cx="7724805" cy="1261990"/>
          </a:xfrm>
        </p:spPr>
        <p:txBody>
          <a:bodyPr>
            <a:noAutofit/>
          </a:bodyPr>
          <a:lstStyle/>
          <a:p>
            <a:r>
              <a:rPr lang="en-US" sz="2600" dirty="0">
                <a:effectLst/>
                <a:latin typeface="Arial Narrow" panose="020B0606020202030204" pitchFamily="34" charset="0"/>
                <a:ea typeface="Times New Roman" panose="02020603050405020304" pitchFamily="18" charset="0"/>
              </a:rPr>
              <a:t>Packaging’s role in moving the dial on a more sustainable food system is more appropriately focused on </a:t>
            </a:r>
            <a:r>
              <a:rPr lang="en-US" sz="2600" b="1" dirty="0">
                <a:effectLst/>
                <a:latin typeface="Arial Narrow" panose="020B0606020202030204" pitchFamily="34" charset="0"/>
                <a:ea typeface="Times New Roman" panose="02020603050405020304" pitchFamily="18" charset="0"/>
              </a:rPr>
              <a:t>preventing food waste</a:t>
            </a:r>
            <a:endParaRPr lang="en-US" sz="2600" b="1" dirty="0">
              <a:effectLst/>
              <a:latin typeface="Arial Narrow" panose="020B0606020202030204" pitchFamily="34" charset="0"/>
            </a:endParaRPr>
          </a:p>
          <a:p>
            <a:endParaRPr lang="en-US" sz="2600" dirty="0">
              <a:effectLst/>
              <a:latin typeface="Arial Narrow" panose="020B0606020202030204" pitchFamily="34" charset="0"/>
            </a:endParaRPr>
          </a:p>
        </p:txBody>
      </p:sp>
      <p:grpSp>
        <p:nvGrpSpPr>
          <p:cNvPr id="36" name="Group 35">
            <a:extLst>
              <a:ext uri="{FF2B5EF4-FFF2-40B4-BE49-F238E27FC236}">
                <a16:creationId xmlns:a16="http://schemas.microsoft.com/office/drawing/2014/main" id="{0420F95B-C66E-B3E7-B11E-B36F4FC68B79}"/>
              </a:ext>
            </a:extLst>
          </p:cNvPr>
          <p:cNvGrpSpPr/>
          <p:nvPr/>
        </p:nvGrpSpPr>
        <p:grpSpPr>
          <a:xfrm>
            <a:off x="-1" y="5117889"/>
            <a:ext cx="9814510" cy="1014414"/>
            <a:chOff x="-2" y="4925385"/>
            <a:chExt cx="7745084" cy="1014414"/>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BE92FE48-0D4F-B110-A52F-0B4CFEC14D39}"/>
                </a:ext>
              </a:extLst>
            </p:cNvPr>
            <p:cNvSpPr/>
            <p:nvPr/>
          </p:nvSpPr>
          <p:spPr>
            <a:xfrm>
              <a:off x="-2" y="5170754"/>
              <a:ext cx="6096000" cy="769045"/>
            </a:xfrm>
            <a:prstGeom prst="rect">
              <a:avLst/>
            </a:prstGeom>
            <a:solidFill>
              <a:srgbClr val="F68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EBA76134-0CF6-B927-04AB-E4EB12138DF0}"/>
                </a:ext>
              </a:extLst>
            </p:cNvPr>
            <p:cNvSpPr/>
            <p:nvPr/>
          </p:nvSpPr>
          <p:spPr>
            <a:xfrm rot="10800000">
              <a:off x="5889002" y="4925385"/>
              <a:ext cx="1856080" cy="769045"/>
            </a:xfrm>
            <a:prstGeom prst="rect">
              <a:avLst/>
            </a:prstGeom>
            <a:solidFill>
              <a:srgbClr val="F68922"/>
            </a:solidFill>
            <a:ln>
              <a:noFill/>
            </a:ln>
            <a:scene3d>
              <a:camera prst="orthographicFront">
                <a:rot lat="18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Rectangle 36">
            <a:extLst>
              <a:ext uri="{FF2B5EF4-FFF2-40B4-BE49-F238E27FC236}">
                <a16:creationId xmlns:a16="http://schemas.microsoft.com/office/drawing/2014/main" id="{E3499B23-00F7-B6CB-D8F9-9E7934FA898E}"/>
              </a:ext>
            </a:extLst>
          </p:cNvPr>
          <p:cNvSpPr/>
          <p:nvPr/>
        </p:nvSpPr>
        <p:spPr>
          <a:xfrm>
            <a:off x="9520958" y="2422032"/>
            <a:ext cx="890362" cy="35730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ight Triangle 73">
            <a:extLst>
              <a:ext uri="{FF2B5EF4-FFF2-40B4-BE49-F238E27FC236}">
                <a16:creationId xmlns:a16="http://schemas.microsoft.com/office/drawing/2014/main" id="{974A3A5A-629F-2DEA-D52F-DCB3B1F74FD9}"/>
              </a:ext>
            </a:extLst>
          </p:cNvPr>
          <p:cNvSpPr/>
          <p:nvPr/>
        </p:nvSpPr>
        <p:spPr>
          <a:xfrm rot="10800000" flipV="1">
            <a:off x="7843538" y="4087268"/>
            <a:ext cx="1315678"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14D8C3B-5F77-00A9-4258-220F3317C8A2}"/>
              </a:ext>
            </a:extLst>
          </p:cNvPr>
          <p:cNvSpPr/>
          <p:nvPr/>
        </p:nvSpPr>
        <p:spPr>
          <a:xfrm>
            <a:off x="8732231" y="1938955"/>
            <a:ext cx="1345494" cy="4383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1" name="Group 50">
            <a:extLst>
              <a:ext uri="{FF2B5EF4-FFF2-40B4-BE49-F238E27FC236}">
                <a16:creationId xmlns:a16="http://schemas.microsoft.com/office/drawing/2014/main" id="{EA67A1E2-29F5-217A-61A3-ED705E588C26}"/>
              </a:ext>
            </a:extLst>
          </p:cNvPr>
          <p:cNvGrpSpPr/>
          <p:nvPr/>
        </p:nvGrpSpPr>
        <p:grpSpPr>
          <a:xfrm>
            <a:off x="8773875" y="2531371"/>
            <a:ext cx="2648258" cy="3103885"/>
            <a:chOff x="11378455" y="1121289"/>
            <a:chExt cx="6096001" cy="4318559"/>
          </a:xfrm>
        </p:grpSpPr>
        <p:sp>
          <p:nvSpPr>
            <p:cNvPr id="42" name="Rectangle 41">
              <a:extLst>
                <a:ext uri="{FF2B5EF4-FFF2-40B4-BE49-F238E27FC236}">
                  <a16:creationId xmlns:a16="http://schemas.microsoft.com/office/drawing/2014/main" id="{CAB85C29-0CFE-A841-085D-A02C32EC3A8F}"/>
                </a:ext>
              </a:extLst>
            </p:cNvPr>
            <p:cNvSpPr/>
            <p:nvPr/>
          </p:nvSpPr>
          <p:spPr>
            <a:xfrm>
              <a:off x="11378456" y="1121289"/>
              <a:ext cx="6096000" cy="769045"/>
            </a:xfrm>
            <a:prstGeom prst="rect">
              <a:avLst/>
            </a:prstGeom>
            <a:solidFill>
              <a:srgbClr val="F68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A8E68A51-ACD4-F5D5-E79D-09A1341CE24B}"/>
                </a:ext>
              </a:extLst>
            </p:cNvPr>
            <p:cNvSpPr/>
            <p:nvPr/>
          </p:nvSpPr>
          <p:spPr>
            <a:xfrm>
              <a:off x="11378455" y="4670803"/>
              <a:ext cx="6096000" cy="769045"/>
            </a:xfrm>
            <a:prstGeom prst="rect">
              <a:avLst/>
            </a:prstGeom>
            <a:solidFill>
              <a:srgbClr val="F68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4C6A7B27-0C3A-FB29-BC55-33E54D43C2D0}"/>
                </a:ext>
              </a:extLst>
            </p:cNvPr>
            <p:cNvSpPr/>
            <p:nvPr/>
          </p:nvSpPr>
          <p:spPr>
            <a:xfrm>
              <a:off x="11378455" y="2157596"/>
              <a:ext cx="6096000" cy="2221881"/>
            </a:xfrm>
            <a:prstGeom prst="rect">
              <a:avLst/>
            </a:prstGeom>
            <a:solidFill>
              <a:srgbClr val="F0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2" name="Straight Connector 21">
            <a:extLst>
              <a:ext uri="{FF2B5EF4-FFF2-40B4-BE49-F238E27FC236}">
                <a16:creationId xmlns:a16="http://schemas.microsoft.com/office/drawing/2014/main" id="{87E73574-F22D-BC6A-3710-8F241EE83244}"/>
              </a:ext>
            </a:extLst>
          </p:cNvPr>
          <p:cNvCxnSpPr/>
          <p:nvPr/>
        </p:nvCxnSpPr>
        <p:spPr>
          <a:xfrm>
            <a:off x="8732231" y="1532659"/>
            <a:ext cx="0" cy="4790125"/>
          </a:xfrm>
          <a:prstGeom prst="line">
            <a:avLst/>
          </a:prstGeom>
          <a:ln w="50800"/>
          <a:effectLst>
            <a:glow rad="139700">
              <a:schemeClr val="accent3">
                <a:satMod val="175000"/>
                <a:alpha val="40000"/>
              </a:schemeClr>
            </a:glow>
          </a:effectLst>
        </p:spPr>
        <p:style>
          <a:lnRef idx="1">
            <a:schemeClr val="dk1"/>
          </a:lnRef>
          <a:fillRef idx="0">
            <a:schemeClr val="dk1"/>
          </a:fillRef>
          <a:effectRef idx="0">
            <a:schemeClr val="dk1"/>
          </a:effectRef>
          <a:fontRef idx="minor">
            <a:schemeClr val="tx1"/>
          </a:fontRef>
        </p:style>
      </p:cxnSp>
      <p:grpSp>
        <p:nvGrpSpPr>
          <p:cNvPr id="52" name="Group 51">
            <a:extLst>
              <a:ext uri="{FF2B5EF4-FFF2-40B4-BE49-F238E27FC236}">
                <a16:creationId xmlns:a16="http://schemas.microsoft.com/office/drawing/2014/main" id="{831F1C75-BA42-C218-00AA-8EBA54FE6E01}"/>
              </a:ext>
            </a:extLst>
          </p:cNvPr>
          <p:cNvGrpSpPr/>
          <p:nvPr/>
        </p:nvGrpSpPr>
        <p:grpSpPr>
          <a:xfrm>
            <a:off x="9764273" y="1938955"/>
            <a:ext cx="2290176" cy="4086613"/>
            <a:chOff x="15610661" y="-3782740"/>
            <a:chExt cx="4188797" cy="5224919"/>
          </a:xfrm>
        </p:grpSpPr>
        <p:sp>
          <p:nvSpPr>
            <p:cNvPr id="9" name="Rectangle 8">
              <a:extLst>
                <a:ext uri="{FF2B5EF4-FFF2-40B4-BE49-F238E27FC236}">
                  <a16:creationId xmlns:a16="http://schemas.microsoft.com/office/drawing/2014/main" id="{540C7721-A8DE-1A9D-275D-E6F0C9339271}"/>
                </a:ext>
              </a:extLst>
            </p:cNvPr>
            <p:cNvSpPr/>
            <p:nvPr/>
          </p:nvSpPr>
          <p:spPr>
            <a:xfrm>
              <a:off x="15610661" y="-3782740"/>
              <a:ext cx="4188797" cy="5224919"/>
            </a:xfrm>
            <a:prstGeom prst="rect">
              <a:avLst/>
            </a:prstGeom>
            <a:solidFill>
              <a:schemeClr val="bg1"/>
            </a:solidFill>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E0DBF67F-1638-A6FB-964C-C55DBE55847B}"/>
                </a:ext>
              </a:extLst>
            </p:cNvPr>
            <p:cNvSpPr txBox="1"/>
            <p:nvPr/>
          </p:nvSpPr>
          <p:spPr>
            <a:xfrm>
              <a:off x="15642440" y="-2833081"/>
              <a:ext cx="4082838" cy="2006881"/>
            </a:xfrm>
            <a:prstGeom prst="rect">
              <a:avLst/>
            </a:prstGeom>
            <a:noFill/>
          </p:spPr>
          <p:txBody>
            <a:bodyPr wrap="square">
              <a:spAutoFit/>
            </a:bodyPr>
            <a:lstStyle/>
            <a:p>
              <a:pPr algn="ctr"/>
              <a:r>
                <a:rPr lang="en-US" sz="3200" b="1" i="0" cap="small" dirty="0">
                  <a:solidFill>
                    <a:srgbClr val="F06E00"/>
                  </a:solidFill>
                  <a:effectLst>
                    <a:outerShdw blurRad="38100" dist="38100" dir="2700000" algn="tl">
                      <a:srgbClr val="000000">
                        <a:alpha val="43137"/>
                      </a:srgbClr>
                    </a:outerShdw>
                  </a:effectLst>
                  <a:latin typeface="SF Pro Text"/>
                </a:rPr>
                <a:t>More Sustainable Packaging</a:t>
              </a:r>
              <a:endParaRPr lang="en-US" sz="4400" cap="small" spc="300" dirty="0">
                <a:solidFill>
                  <a:schemeClr val="bg2">
                    <a:lumMod val="50000"/>
                  </a:schemeClr>
                </a:solidFill>
                <a:effectLst>
                  <a:outerShdw blurRad="38100" dist="38100" dir="2700000" algn="tl">
                    <a:srgbClr val="000000">
                      <a:alpha val="43137"/>
                    </a:srgbClr>
                  </a:outerShdw>
                </a:effectLst>
                <a:latin typeface="Rubik Medium" panose="02000604000000020004" pitchFamily="2" charset="-79"/>
                <a:cs typeface="Rubik Medium" panose="02000604000000020004" pitchFamily="2" charset="-79"/>
              </a:endParaRPr>
            </a:p>
          </p:txBody>
        </p:sp>
      </p:grpSp>
      <p:sp>
        <p:nvSpPr>
          <p:cNvPr id="2" name="TextBox 1">
            <a:extLst>
              <a:ext uri="{FF2B5EF4-FFF2-40B4-BE49-F238E27FC236}">
                <a16:creationId xmlns:a16="http://schemas.microsoft.com/office/drawing/2014/main" id="{C2AAB943-21DE-C572-B0B8-AE1F928B32C8}"/>
              </a:ext>
            </a:extLst>
          </p:cNvPr>
          <p:cNvSpPr txBox="1"/>
          <p:nvPr/>
        </p:nvSpPr>
        <p:spPr>
          <a:xfrm>
            <a:off x="73342" y="5547517"/>
            <a:ext cx="7538600" cy="492443"/>
          </a:xfrm>
          <a:prstGeom prst="rect">
            <a:avLst/>
          </a:prstGeom>
          <a:noFill/>
        </p:spPr>
        <p:txBody>
          <a:bodyPr wrap="square">
            <a:spAutoFit/>
          </a:bodyPr>
          <a:lstStyle/>
          <a:p>
            <a:r>
              <a:rPr lang="en-US" sz="2600" b="1" dirty="0">
                <a:effectLst/>
                <a:latin typeface="Arial Narrow" panose="020B0606020202030204" pitchFamily="34" charset="0"/>
                <a:ea typeface="Times New Roman" panose="02020603050405020304" pitchFamily="18" charset="0"/>
                <a:cs typeface="Calibri" panose="020F0502020204030204" pitchFamily="34" charset="0"/>
              </a:rPr>
              <a:t>Fundamental shifts have promise</a:t>
            </a:r>
            <a:endParaRPr lang="en-US" sz="2600" b="1"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CE91C0ED-3F82-03A3-74A6-BE4BB4D1DBD9}"/>
              </a:ext>
            </a:extLst>
          </p:cNvPr>
          <p:cNvSpPr>
            <a:spLocks noGrp="1"/>
          </p:cNvSpPr>
          <p:nvPr>
            <p:ph type="ftr" sz="quarter" idx="13"/>
          </p:nvPr>
        </p:nvSpPr>
        <p:spPr>
          <a:xfrm>
            <a:off x="-1" y="6587540"/>
            <a:ext cx="10077725" cy="218322"/>
          </a:xfrm>
        </p:spPr>
        <p:txBody>
          <a:bodyPr/>
          <a:lstStyle/>
          <a:p>
            <a:r>
              <a:rPr lang="en-US" dirty="0"/>
              <a:t>Future of Food Packaging | More Sustainable Food Packaging - Shared by  claire@packagingtechnologyandresearch.com | 612.807.5341</a:t>
            </a:r>
          </a:p>
        </p:txBody>
      </p:sp>
      <p:sp>
        <p:nvSpPr>
          <p:cNvPr id="6" name="Slide Number Placeholder 13">
            <a:extLst>
              <a:ext uri="{FF2B5EF4-FFF2-40B4-BE49-F238E27FC236}">
                <a16:creationId xmlns:a16="http://schemas.microsoft.com/office/drawing/2014/main" id="{3D1FC0F1-BA91-73C3-087F-A849024141CA}"/>
              </a:ext>
            </a:extLst>
          </p:cNvPr>
          <p:cNvSpPr>
            <a:spLocks noGrp="1"/>
          </p:cNvSpPr>
          <p:nvPr>
            <p:ph type="sldNum" sz="quarter" idx="11"/>
          </p:nvPr>
        </p:nvSpPr>
        <p:spPr>
          <a:xfrm>
            <a:off x="10817352" y="6574536"/>
            <a:ext cx="1006168" cy="365487"/>
          </a:xfrm>
        </p:spPr>
        <p:txBody>
          <a:bodyPr/>
          <a:lstStyle/>
          <a:p>
            <a:fld id="{908AFF50-F27B-4B8C-9AC2-301204B63991}" type="slidenum">
              <a:rPr lang="en-US" smtClean="0"/>
              <a:t>55</a:t>
            </a:fld>
            <a:endParaRPr lang="en-US" dirty="0"/>
          </a:p>
        </p:txBody>
      </p:sp>
    </p:spTree>
    <p:extLst>
      <p:ext uri="{BB962C8B-B14F-4D97-AF65-F5344CB8AC3E}">
        <p14:creationId xmlns:p14="http://schemas.microsoft.com/office/powerpoint/2010/main" val="2764376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4498640-B0B1-43E6-C235-13868D15C6E6}"/>
              </a:ext>
            </a:extLst>
          </p:cNvPr>
          <p:cNvSpPr/>
          <p:nvPr/>
        </p:nvSpPr>
        <p:spPr>
          <a:xfrm>
            <a:off x="0" y="2982181"/>
            <a:ext cx="7787118" cy="2221881"/>
          </a:xfrm>
          <a:prstGeom prst="rect">
            <a:avLst/>
          </a:prstGeom>
          <a:solidFill>
            <a:srgbClr val="F0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ight Triangle 32">
            <a:extLst>
              <a:ext uri="{FF2B5EF4-FFF2-40B4-BE49-F238E27FC236}">
                <a16:creationId xmlns:a16="http://schemas.microsoft.com/office/drawing/2014/main" id="{7375A1E3-BB51-028F-D6E5-55BE74019020}"/>
              </a:ext>
            </a:extLst>
          </p:cNvPr>
          <p:cNvSpPr/>
          <p:nvPr/>
        </p:nvSpPr>
        <p:spPr>
          <a:xfrm rot="20547078">
            <a:off x="7546449" y="2903596"/>
            <a:ext cx="1761370"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619AD40-A2CA-4B57-AB37-BF8BDDEA86E9}"/>
              </a:ext>
            </a:extLst>
          </p:cNvPr>
          <p:cNvSpPr>
            <a:spLocks noGrp="1"/>
          </p:cNvSpPr>
          <p:nvPr>
            <p:ph type="title"/>
          </p:nvPr>
        </p:nvSpPr>
        <p:spPr/>
        <p:txBody>
          <a:bodyPr/>
          <a:lstStyle/>
          <a:p>
            <a:r>
              <a:rPr lang="en-US" cap="all" dirty="0">
                <a:solidFill>
                  <a:srgbClr val="1D5AB3"/>
                </a:solidFill>
                <a:effectLst>
                  <a:outerShdw blurRad="38100" dist="38100" dir="2700000" algn="tl">
                    <a:srgbClr val="000000">
                      <a:alpha val="43137"/>
                    </a:srgbClr>
                  </a:outerShdw>
                </a:effectLst>
              </a:rPr>
              <a:t>More Sustainable Packaging</a:t>
            </a:r>
            <a:br>
              <a:rPr lang="en-US"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Take-Aways</a:t>
            </a:r>
          </a:p>
        </p:txBody>
      </p:sp>
      <p:sp>
        <p:nvSpPr>
          <p:cNvPr id="59" name="TextBox 58">
            <a:extLst>
              <a:ext uri="{FF2B5EF4-FFF2-40B4-BE49-F238E27FC236}">
                <a16:creationId xmlns:a16="http://schemas.microsoft.com/office/drawing/2014/main" id="{1ADE3975-CA36-DA83-59FF-1DE8C8DA083C}"/>
              </a:ext>
            </a:extLst>
          </p:cNvPr>
          <p:cNvSpPr txBox="1"/>
          <p:nvPr/>
        </p:nvSpPr>
        <p:spPr>
          <a:xfrm>
            <a:off x="178108" y="3117827"/>
            <a:ext cx="7346227" cy="492443"/>
          </a:xfrm>
          <a:prstGeom prst="rect">
            <a:avLst/>
          </a:prstGeom>
          <a:noFill/>
        </p:spPr>
        <p:txBody>
          <a:bodyPr wrap="square">
            <a:spAutoFit/>
          </a:bodyPr>
          <a:lstStyle/>
          <a:p>
            <a:r>
              <a:rPr lang="en-US" sz="2600" dirty="0">
                <a:effectLst/>
                <a:latin typeface="Arial Narrow" panose="020B0606020202030204" pitchFamily="34" charset="0"/>
                <a:ea typeface="Times New Roman" panose="02020603050405020304" pitchFamily="18" charset="0"/>
                <a:cs typeface="Calibri" panose="020F0502020204030204" pitchFamily="34" charset="0"/>
              </a:rPr>
              <a:t>Where we are now </a:t>
            </a:r>
            <a:r>
              <a:rPr lang="en-US" sz="2600" b="1" dirty="0">
                <a:effectLst/>
                <a:latin typeface="Arial Narrow" panose="020B0606020202030204" pitchFamily="34" charset="0"/>
                <a:ea typeface="Times New Roman" panose="02020603050405020304" pitchFamily="18" charset="0"/>
                <a:cs typeface="Calibri" panose="020F0502020204030204" pitchFamily="34" charset="0"/>
              </a:rPr>
              <a:t>demands focus </a:t>
            </a:r>
            <a:r>
              <a:rPr lang="en-US" sz="2600" b="1" dirty="0">
                <a:latin typeface="Arial Narrow" panose="020B0606020202030204" pitchFamily="34" charset="0"/>
                <a:ea typeface="Times New Roman" panose="02020603050405020304" pitchFamily="18" charset="0"/>
                <a:cs typeface="Calibri" panose="020F0502020204030204" pitchFamily="34" charset="0"/>
              </a:rPr>
              <a:t>on moving the dial</a:t>
            </a:r>
            <a:endParaRPr lang="en-US" sz="2600" b="1"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60" name="TextBox 59">
            <a:extLst>
              <a:ext uri="{FF2B5EF4-FFF2-40B4-BE49-F238E27FC236}">
                <a16:creationId xmlns:a16="http://schemas.microsoft.com/office/drawing/2014/main" id="{224C9F63-E1F6-0348-0D55-457CD2355789}"/>
              </a:ext>
            </a:extLst>
          </p:cNvPr>
          <p:cNvSpPr txBox="1"/>
          <p:nvPr/>
        </p:nvSpPr>
        <p:spPr>
          <a:xfrm>
            <a:off x="601620" y="3532856"/>
            <a:ext cx="6730301" cy="830997"/>
          </a:xfrm>
          <a:prstGeom prst="rect">
            <a:avLst/>
          </a:prstGeom>
          <a:noFill/>
        </p:spPr>
        <p:txBody>
          <a:bodyPr wrap="square">
            <a:spAutoFit/>
          </a:bodyPr>
          <a:lstStyle/>
          <a:p>
            <a:r>
              <a:rPr lang="en-US" sz="2400" dirty="0">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&gt;</a:t>
            </a:r>
            <a:r>
              <a:rPr lang="en-US" sz="2400" b="1" dirty="0">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Sourcing - </a:t>
            </a:r>
            <a:r>
              <a:rPr lang="en-US" sz="2400" dirty="0">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Biomass-derived </a:t>
            </a:r>
            <a:r>
              <a:rPr lang="en-US" sz="2400" dirty="0">
                <a:solidFill>
                  <a:schemeClr val="bg1"/>
                </a:solidFill>
                <a:latin typeface="Arial Narrow" panose="020B0606020202030204" pitchFamily="34" charset="0"/>
                <a:ea typeface="Times New Roman" panose="02020603050405020304" pitchFamily="18" charset="0"/>
                <a:cs typeface="Calibri" panose="020F0502020204030204" pitchFamily="34" charset="0"/>
              </a:rPr>
              <a:t>PE and PET are drop-in solutions</a:t>
            </a:r>
          </a:p>
        </p:txBody>
      </p:sp>
      <p:sp>
        <p:nvSpPr>
          <p:cNvPr id="61" name="TextBox 60">
            <a:extLst>
              <a:ext uri="{FF2B5EF4-FFF2-40B4-BE49-F238E27FC236}">
                <a16:creationId xmlns:a16="http://schemas.microsoft.com/office/drawing/2014/main" id="{049171BB-A59F-7560-CCBF-E60F9A363305}"/>
              </a:ext>
            </a:extLst>
          </p:cNvPr>
          <p:cNvSpPr txBox="1"/>
          <p:nvPr/>
        </p:nvSpPr>
        <p:spPr>
          <a:xfrm>
            <a:off x="601620" y="4371546"/>
            <a:ext cx="6643865" cy="830997"/>
          </a:xfrm>
          <a:prstGeom prst="rect">
            <a:avLst/>
          </a:prstGeom>
          <a:noFill/>
        </p:spPr>
        <p:txBody>
          <a:bodyPr wrap="square">
            <a:spAutoFit/>
          </a:bodyPr>
          <a:lstStyle/>
          <a:p>
            <a:r>
              <a:rPr lang="en-US" sz="2400" dirty="0">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&gt; </a:t>
            </a:r>
            <a:r>
              <a:rPr lang="en-US" sz="2400" b="1" dirty="0">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Disposal - </a:t>
            </a:r>
            <a:r>
              <a:rPr lang="en-US" sz="2400" dirty="0">
                <a:solidFill>
                  <a:schemeClr val="bg1"/>
                </a:solidFill>
                <a:effectLst/>
                <a:latin typeface="Arial Narrow" panose="020B0606020202030204" pitchFamily="34" charset="0"/>
                <a:ea typeface="Times New Roman" panose="02020603050405020304" pitchFamily="18" charset="0"/>
                <a:cs typeface="Calibri" panose="020F0502020204030204" pitchFamily="34" charset="0"/>
              </a:rPr>
              <a:t>Value chain, design and systems thinking is needed </a:t>
            </a:r>
            <a:endParaRPr lang="en-US" sz="24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63" name="Right Triangle 62">
            <a:extLst>
              <a:ext uri="{FF2B5EF4-FFF2-40B4-BE49-F238E27FC236}">
                <a16:creationId xmlns:a16="http://schemas.microsoft.com/office/drawing/2014/main" id="{0F2E713B-67D4-A4AB-E514-B807D78251EB}"/>
              </a:ext>
            </a:extLst>
          </p:cNvPr>
          <p:cNvSpPr/>
          <p:nvPr/>
        </p:nvSpPr>
        <p:spPr>
          <a:xfrm rot="20547078">
            <a:off x="7480727" y="4164102"/>
            <a:ext cx="1761370"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Right Triangle 63">
            <a:extLst>
              <a:ext uri="{FF2B5EF4-FFF2-40B4-BE49-F238E27FC236}">
                <a16:creationId xmlns:a16="http://schemas.microsoft.com/office/drawing/2014/main" id="{2F713DCD-07C0-D971-7009-6FA229590FEC}"/>
              </a:ext>
            </a:extLst>
          </p:cNvPr>
          <p:cNvSpPr/>
          <p:nvPr/>
        </p:nvSpPr>
        <p:spPr>
          <a:xfrm rot="20547078">
            <a:off x="7317266" y="3811102"/>
            <a:ext cx="1761370"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Right Triangle 64">
            <a:extLst>
              <a:ext uri="{FF2B5EF4-FFF2-40B4-BE49-F238E27FC236}">
                <a16:creationId xmlns:a16="http://schemas.microsoft.com/office/drawing/2014/main" id="{A8211DA2-0588-2E96-DD03-0D6BA1CC7B2E}"/>
              </a:ext>
            </a:extLst>
          </p:cNvPr>
          <p:cNvSpPr/>
          <p:nvPr/>
        </p:nvSpPr>
        <p:spPr>
          <a:xfrm rot="20547078">
            <a:off x="7633127" y="3975701"/>
            <a:ext cx="1761370"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Right Triangle 65">
            <a:extLst>
              <a:ext uri="{FF2B5EF4-FFF2-40B4-BE49-F238E27FC236}">
                <a16:creationId xmlns:a16="http://schemas.microsoft.com/office/drawing/2014/main" id="{E5415A7C-79DC-6545-88DA-9EFBE42A709E}"/>
              </a:ext>
            </a:extLst>
          </p:cNvPr>
          <p:cNvSpPr/>
          <p:nvPr/>
        </p:nvSpPr>
        <p:spPr>
          <a:xfrm rot="20547078">
            <a:off x="7325585" y="3581504"/>
            <a:ext cx="1761370"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Right Triangle 66">
            <a:extLst>
              <a:ext uri="{FF2B5EF4-FFF2-40B4-BE49-F238E27FC236}">
                <a16:creationId xmlns:a16="http://schemas.microsoft.com/office/drawing/2014/main" id="{4B0F3656-BCB0-A964-A4D9-2902ACBF878B}"/>
              </a:ext>
            </a:extLst>
          </p:cNvPr>
          <p:cNvSpPr/>
          <p:nvPr/>
        </p:nvSpPr>
        <p:spPr>
          <a:xfrm rot="20547078">
            <a:off x="7283233" y="3275254"/>
            <a:ext cx="1761370"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Right Triangle 67">
            <a:extLst>
              <a:ext uri="{FF2B5EF4-FFF2-40B4-BE49-F238E27FC236}">
                <a16:creationId xmlns:a16="http://schemas.microsoft.com/office/drawing/2014/main" id="{99383845-4B92-34AC-BA6A-C2840D6D9CBF}"/>
              </a:ext>
            </a:extLst>
          </p:cNvPr>
          <p:cNvSpPr/>
          <p:nvPr/>
        </p:nvSpPr>
        <p:spPr>
          <a:xfrm rot="16200000">
            <a:off x="8396986" y="3688455"/>
            <a:ext cx="1315678"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ight Triangle 68">
            <a:extLst>
              <a:ext uri="{FF2B5EF4-FFF2-40B4-BE49-F238E27FC236}">
                <a16:creationId xmlns:a16="http://schemas.microsoft.com/office/drawing/2014/main" id="{A3D2B388-D603-789C-7D05-51D9B8BAA362}"/>
              </a:ext>
            </a:extLst>
          </p:cNvPr>
          <p:cNvSpPr/>
          <p:nvPr/>
        </p:nvSpPr>
        <p:spPr>
          <a:xfrm rot="5400000" flipV="1">
            <a:off x="8308756" y="3728561"/>
            <a:ext cx="1315678"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Right Triangle 69">
            <a:extLst>
              <a:ext uri="{FF2B5EF4-FFF2-40B4-BE49-F238E27FC236}">
                <a16:creationId xmlns:a16="http://schemas.microsoft.com/office/drawing/2014/main" id="{B7ADFD1F-A8CF-DE0D-7010-AC4B862437E2}"/>
              </a:ext>
            </a:extLst>
          </p:cNvPr>
          <p:cNvSpPr/>
          <p:nvPr/>
        </p:nvSpPr>
        <p:spPr>
          <a:xfrm rot="5400000" flipV="1">
            <a:off x="8156358" y="3816793"/>
            <a:ext cx="1315678"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ight Triangle 70">
            <a:extLst>
              <a:ext uri="{FF2B5EF4-FFF2-40B4-BE49-F238E27FC236}">
                <a16:creationId xmlns:a16="http://schemas.microsoft.com/office/drawing/2014/main" id="{F245372E-279C-9BC4-0A06-80847AF3B94D}"/>
              </a:ext>
            </a:extLst>
          </p:cNvPr>
          <p:cNvSpPr/>
          <p:nvPr/>
        </p:nvSpPr>
        <p:spPr>
          <a:xfrm rot="5400000" flipV="1">
            <a:off x="8461156" y="3880961"/>
            <a:ext cx="1315678"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ight Triangle 71">
            <a:extLst>
              <a:ext uri="{FF2B5EF4-FFF2-40B4-BE49-F238E27FC236}">
                <a16:creationId xmlns:a16="http://schemas.microsoft.com/office/drawing/2014/main" id="{7F0AE9B5-A368-429B-3EDF-B806A1E4AE76}"/>
              </a:ext>
            </a:extLst>
          </p:cNvPr>
          <p:cNvSpPr/>
          <p:nvPr/>
        </p:nvSpPr>
        <p:spPr>
          <a:xfrm rot="5400000" flipV="1">
            <a:off x="7827494" y="3808773"/>
            <a:ext cx="1315678"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ight Triangle 72">
            <a:extLst>
              <a:ext uri="{FF2B5EF4-FFF2-40B4-BE49-F238E27FC236}">
                <a16:creationId xmlns:a16="http://schemas.microsoft.com/office/drawing/2014/main" id="{5132CBEE-2996-B575-1C08-5B2A472EF231}"/>
              </a:ext>
            </a:extLst>
          </p:cNvPr>
          <p:cNvSpPr/>
          <p:nvPr/>
        </p:nvSpPr>
        <p:spPr>
          <a:xfrm rot="5400000" flipV="1">
            <a:off x="8396179" y="3977382"/>
            <a:ext cx="1315678"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3D94F569-2B4E-FDFB-D101-C84CC33AD813}"/>
              </a:ext>
            </a:extLst>
          </p:cNvPr>
          <p:cNvGrpSpPr/>
          <p:nvPr/>
        </p:nvGrpSpPr>
        <p:grpSpPr>
          <a:xfrm>
            <a:off x="1" y="1622930"/>
            <a:ext cx="9814510" cy="1638843"/>
            <a:chOff x="-1" y="1982185"/>
            <a:chExt cx="7745083" cy="1121621"/>
          </a:xfrm>
          <a:effectLst>
            <a:outerShdw blurRad="50800" dist="38100" dir="2700000" algn="tl" rotWithShape="0">
              <a:prstClr val="black">
                <a:alpha val="40000"/>
              </a:prstClr>
            </a:outerShdw>
          </a:effectLst>
        </p:grpSpPr>
        <p:sp>
          <p:nvSpPr>
            <p:cNvPr id="8" name="Rectangle 7">
              <a:extLst>
                <a:ext uri="{FF2B5EF4-FFF2-40B4-BE49-F238E27FC236}">
                  <a16:creationId xmlns:a16="http://schemas.microsoft.com/office/drawing/2014/main" id="{AD15CF36-DF11-00B5-3148-43A271509853}"/>
                </a:ext>
              </a:extLst>
            </p:cNvPr>
            <p:cNvSpPr/>
            <p:nvPr/>
          </p:nvSpPr>
          <p:spPr>
            <a:xfrm>
              <a:off x="-1" y="1982185"/>
              <a:ext cx="6096000" cy="769045"/>
            </a:xfrm>
            <a:prstGeom prst="rect">
              <a:avLst/>
            </a:prstGeom>
            <a:solidFill>
              <a:srgbClr val="F68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EC9AB7CA-910B-2542-78B0-3B19C02D7DCF}"/>
                </a:ext>
              </a:extLst>
            </p:cNvPr>
            <p:cNvSpPr/>
            <p:nvPr/>
          </p:nvSpPr>
          <p:spPr>
            <a:xfrm>
              <a:off x="5889002" y="2334761"/>
              <a:ext cx="1856080" cy="769045"/>
            </a:xfrm>
            <a:prstGeom prst="rect">
              <a:avLst/>
            </a:prstGeom>
            <a:solidFill>
              <a:srgbClr val="F68922"/>
            </a:solidFill>
            <a:ln>
              <a:noFill/>
            </a:ln>
            <a:scene3d>
              <a:camera prst="orthographicFront">
                <a:rot lat="19800000" lon="19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8" name="Tijdelijke aanduiding voor inhoud 2">
            <a:extLst>
              <a:ext uri="{FF2B5EF4-FFF2-40B4-BE49-F238E27FC236}">
                <a16:creationId xmlns:a16="http://schemas.microsoft.com/office/drawing/2014/main" id="{4BF9FDBD-2DE0-EFFA-D563-6064E3A8495B}"/>
              </a:ext>
            </a:extLst>
          </p:cNvPr>
          <p:cNvSpPr>
            <a:spLocks noGrp="1"/>
          </p:cNvSpPr>
          <p:nvPr>
            <p:ph type="body" sz="quarter" idx="12"/>
          </p:nvPr>
        </p:nvSpPr>
        <p:spPr>
          <a:xfrm>
            <a:off x="73341" y="1648002"/>
            <a:ext cx="7724805" cy="1261990"/>
          </a:xfrm>
        </p:spPr>
        <p:txBody>
          <a:bodyPr>
            <a:noAutofit/>
          </a:bodyPr>
          <a:lstStyle/>
          <a:p>
            <a:r>
              <a:rPr lang="en-US" sz="2600" dirty="0">
                <a:effectLst/>
                <a:latin typeface="Arial Narrow" panose="020B0606020202030204" pitchFamily="34" charset="0"/>
                <a:ea typeface="Times New Roman" panose="02020603050405020304" pitchFamily="18" charset="0"/>
              </a:rPr>
              <a:t>Packaging’s role in moving the dial on a more sustainable food system is more appropriately focused on </a:t>
            </a:r>
            <a:r>
              <a:rPr lang="en-US" sz="2600" b="1" dirty="0">
                <a:effectLst/>
                <a:latin typeface="Arial Narrow" panose="020B0606020202030204" pitchFamily="34" charset="0"/>
                <a:ea typeface="Times New Roman" panose="02020603050405020304" pitchFamily="18" charset="0"/>
              </a:rPr>
              <a:t>preventing food waste</a:t>
            </a:r>
            <a:endParaRPr lang="en-US" sz="2600" b="1" dirty="0">
              <a:effectLst/>
              <a:latin typeface="Arial Narrow" panose="020B0606020202030204" pitchFamily="34" charset="0"/>
            </a:endParaRPr>
          </a:p>
          <a:p>
            <a:endParaRPr lang="en-US" sz="2600" dirty="0">
              <a:effectLst/>
              <a:latin typeface="Arial Narrow" panose="020B0606020202030204" pitchFamily="34" charset="0"/>
            </a:endParaRPr>
          </a:p>
        </p:txBody>
      </p:sp>
      <p:grpSp>
        <p:nvGrpSpPr>
          <p:cNvPr id="36" name="Group 35">
            <a:extLst>
              <a:ext uri="{FF2B5EF4-FFF2-40B4-BE49-F238E27FC236}">
                <a16:creationId xmlns:a16="http://schemas.microsoft.com/office/drawing/2014/main" id="{0420F95B-C66E-B3E7-B11E-B36F4FC68B79}"/>
              </a:ext>
            </a:extLst>
          </p:cNvPr>
          <p:cNvGrpSpPr/>
          <p:nvPr/>
        </p:nvGrpSpPr>
        <p:grpSpPr>
          <a:xfrm>
            <a:off x="-1" y="5117889"/>
            <a:ext cx="9814510" cy="1014414"/>
            <a:chOff x="-2" y="4925385"/>
            <a:chExt cx="7745084" cy="1014414"/>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BE92FE48-0D4F-B110-A52F-0B4CFEC14D39}"/>
                </a:ext>
              </a:extLst>
            </p:cNvPr>
            <p:cNvSpPr/>
            <p:nvPr/>
          </p:nvSpPr>
          <p:spPr>
            <a:xfrm>
              <a:off x="-2" y="5170754"/>
              <a:ext cx="6096000" cy="769045"/>
            </a:xfrm>
            <a:prstGeom prst="rect">
              <a:avLst/>
            </a:prstGeom>
            <a:solidFill>
              <a:srgbClr val="F68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EBA76134-0CF6-B927-04AB-E4EB12138DF0}"/>
                </a:ext>
              </a:extLst>
            </p:cNvPr>
            <p:cNvSpPr/>
            <p:nvPr/>
          </p:nvSpPr>
          <p:spPr>
            <a:xfrm rot="10800000">
              <a:off x="5889002" y="4925385"/>
              <a:ext cx="1856080" cy="769045"/>
            </a:xfrm>
            <a:prstGeom prst="rect">
              <a:avLst/>
            </a:prstGeom>
            <a:solidFill>
              <a:srgbClr val="F68922"/>
            </a:solidFill>
            <a:ln>
              <a:noFill/>
            </a:ln>
            <a:scene3d>
              <a:camera prst="orthographicFront">
                <a:rot lat="1800000" lon="19199999"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Rectangle 36">
            <a:extLst>
              <a:ext uri="{FF2B5EF4-FFF2-40B4-BE49-F238E27FC236}">
                <a16:creationId xmlns:a16="http://schemas.microsoft.com/office/drawing/2014/main" id="{E3499B23-00F7-B6CB-D8F9-9E7934FA898E}"/>
              </a:ext>
            </a:extLst>
          </p:cNvPr>
          <p:cNvSpPr/>
          <p:nvPr/>
        </p:nvSpPr>
        <p:spPr>
          <a:xfrm>
            <a:off x="9520958" y="2422032"/>
            <a:ext cx="890362" cy="35730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ight Triangle 73">
            <a:extLst>
              <a:ext uri="{FF2B5EF4-FFF2-40B4-BE49-F238E27FC236}">
                <a16:creationId xmlns:a16="http://schemas.microsoft.com/office/drawing/2014/main" id="{974A3A5A-629F-2DEA-D52F-DCB3B1F74FD9}"/>
              </a:ext>
            </a:extLst>
          </p:cNvPr>
          <p:cNvSpPr/>
          <p:nvPr/>
        </p:nvSpPr>
        <p:spPr>
          <a:xfrm rot="10800000" flipV="1">
            <a:off x="7843538" y="4087268"/>
            <a:ext cx="1315678" cy="773527"/>
          </a:xfrm>
          <a:prstGeom prst="rtTriangle">
            <a:avLst/>
          </a:prstGeom>
          <a:solidFill>
            <a:srgbClr val="F06E00"/>
          </a:solidFill>
          <a:ln>
            <a:solidFill>
              <a:srgbClr val="F06E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14D8C3B-5F77-00A9-4258-220F3317C8A2}"/>
              </a:ext>
            </a:extLst>
          </p:cNvPr>
          <p:cNvSpPr/>
          <p:nvPr/>
        </p:nvSpPr>
        <p:spPr>
          <a:xfrm>
            <a:off x="8732231" y="1938955"/>
            <a:ext cx="1345494" cy="43838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1" name="Group 50">
            <a:extLst>
              <a:ext uri="{FF2B5EF4-FFF2-40B4-BE49-F238E27FC236}">
                <a16:creationId xmlns:a16="http://schemas.microsoft.com/office/drawing/2014/main" id="{EA67A1E2-29F5-217A-61A3-ED705E588C26}"/>
              </a:ext>
            </a:extLst>
          </p:cNvPr>
          <p:cNvGrpSpPr/>
          <p:nvPr/>
        </p:nvGrpSpPr>
        <p:grpSpPr>
          <a:xfrm>
            <a:off x="8773875" y="2531371"/>
            <a:ext cx="2648258" cy="3103885"/>
            <a:chOff x="11378455" y="1121289"/>
            <a:chExt cx="6096001" cy="4318559"/>
          </a:xfrm>
        </p:grpSpPr>
        <p:sp>
          <p:nvSpPr>
            <p:cNvPr id="42" name="Rectangle 41">
              <a:extLst>
                <a:ext uri="{FF2B5EF4-FFF2-40B4-BE49-F238E27FC236}">
                  <a16:creationId xmlns:a16="http://schemas.microsoft.com/office/drawing/2014/main" id="{CAB85C29-0CFE-A841-085D-A02C32EC3A8F}"/>
                </a:ext>
              </a:extLst>
            </p:cNvPr>
            <p:cNvSpPr/>
            <p:nvPr/>
          </p:nvSpPr>
          <p:spPr>
            <a:xfrm>
              <a:off x="11378456" y="1121289"/>
              <a:ext cx="6096000" cy="769045"/>
            </a:xfrm>
            <a:prstGeom prst="rect">
              <a:avLst/>
            </a:prstGeom>
            <a:solidFill>
              <a:srgbClr val="F68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A8E68A51-ACD4-F5D5-E79D-09A1341CE24B}"/>
                </a:ext>
              </a:extLst>
            </p:cNvPr>
            <p:cNvSpPr/>
            <p:nvPr/>
          </p:nvSpPr>
          <p:spPr>
            <a:xfrm>
              <a:off x="11378455" y="4670803"/>
              <a:ext cx="6096000" cy="769045"/>
            </a:xfrm>
            <a:prstGeom prst="rect">
              <a:avLst/>
            </a:prstGeom>
            <a:solidFill>
              <a:srgbClr val="F689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Rectangle 48">
              <a:extLst>
                <a:ext uri="{FF2B5EF4-FFF2-40B4-BE49-F238E27FC236}">
                  <a16:creationId xmlns:a16="http://schemas.microsoft.com/office/drawing/2014/main" id="{4C6A7B27-0C3A-FB29-BC55-33E54D43C2D0}"/>
                </a:ext>
              </a:extLst>
            </p:cNvPr>
            <p:cNvSpPr/>
            <p:nvPr/>
          </p:nvSpPr>
          <p:spPr>
            <a:xfrm>
              <a:off x="11378455" y="2157596"/>
              <a:ext cx="6096000" cy="2221881"/>
            </a:xfrm>
            <a:prstGeom prst="rect">
              <a:avLst/>
            </a:prstGeom>
            <a:solidFill>
              <a:srgbClr val="F06E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2" name="Straight Connector 21">
            <a:extLst>
              <a:ext uri="{FF2B5EF4-FFF2-40B4-BE49-F238E27FC236}">
                <a16:creationId xmlns:a16="http://schemas.microsoft.com/office/drawing/2014/main" id="{87E73574-F22D-BC6A-3710-8F241EE83244}"/>
              </a:ext>
            </a:extLst>
          </p:cNvPr>
          <p:cNvCxnSpPr/>
          <p:nvPr/>
        </p:nvCxnSpPr>
        <p:spPr>
          <a:xfrm>
            <a:off x="8732231" y="1532659"/>
            <a:ext cx="0" cy="4790125"/>
          </a:xfrm>
          <a:prstGeom prst="line">
            <a:avLst/>
          </a:prstGeom>
          <a:ln w="50800"/>
          <a:effectLst>
            <a:glow rad="139700">
              <a:schemeClr val="accent3">
                <a:satMod val="175000"/>
                <a:alpha val="40000"/>
              </a:schemeClr>
            </a:glow>
          </a:effectLst>
        </p:spPr>
        <p:style>
          <a:lnRef idx="1">
            <a:schemeClr val="dk1"/>
          </a:lnRef>
          <a:fillRef idx="0">
            <a:schemeClr val="dk1"/>
          </a:fillRef>
          <a:effectRef idx="0">
            <a:schemeClr val="dk1"/>
          </a:effectRef>
          <a:fontRef idx="minor">
            <a:schemeClr val="tx1"/>
          </a:fontRef>
        </p:style>
      </p:cxnSp>
      <p:grpSp>
        <p:nvGrpSpPr>
          <p:cNvPr id="52" name="Group 51">
            <a:extLst>
              <a:ext uri="{FF2B5EF4-FFF2-40B4-BE49-F238E27FC236}">
                <a16:creationId xmlns:a16="http://schemas.microsoft.com/office/drawing/2014/main" id="{831F1C75-BA42-C218-00AA-8EBA54FE6E01}"/>
              </a:ext>
            </a:extLst>
          </p:cNvPr>
          <p:cNvGrpSpPr/>
          <p:nvPr/>
        </p:nvGrpSpPr>
        <p:grpSpPr>
          <a:xfrm>
            <a:off x="9764273" y="1938955"/>
            <a:ext cx="2290176" cy="4086613"/>
            <a:chOff x="15610661" y="-3782740"/>
            <a:chExt cx="4188797" cy="5224919"/>
          </a:xfrm>
        </p:grpSpPr>
        <p:sp>
          <p:nvSpPr>
            <p:cNvPr id="9" name="Rectangle 8">
              <a:extLst>
                <a:ext uri="{FF2B5EF4-FFF2-40B4-BE49-F238E27FC236}">
                  <a16:creationId xmlns:a16="http://schemas.microsoft.com/office/drawing/2014/main" id="{540C7721-A8DE-1A9D-275D-E6F0C9339271}"/>
                </a:ext>
              </a:extLst>
            </p:cNvPr>
            <p:cNvSpPr/>
            <p:nvPr/>
          </p:nvSpPr>
          <p:spPr>
            <a:xfrm>
              <a:off x="15610661" y="-3782740"/>
              <a:ext cx="4188797" cy="5224919"/>
            </a:xfrm>
            <a:prstGeom prst="rect">
              <a:avLst/>
            </a:prstGeom>
            <a:solidFill>
              <a:schemeClr val="bg1"/>
            </a:solidFill>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Box 39">
              <a:extLst>
                <a:ext uri="{FF2B5EF4-FFF2-40B4-BE49-F238E27FC236}">
                  <a16:creationId xmlns:a16="http://schemas.microsoft.com/office/drawing/2014/main" id="{E0DBF67F-1638-A6FB-964C-C55DBE55847B}"/>
                </a:ext>
              </a:extLst>
            </p:cNvPr>
            <p:cNvSpPr txBox="1"/>
            <p:nvPr/>
          </p:nvSpPr>
          <p:spPr>
            <a:xfrm>
              <a:off x="15642440" y="-2833081"/>
              <a:ext cx="4082838" cy="2006881"/>
            </a:xfrm>
            <a:prstGeom prst="rect">
              <a:avLst/>
            </a:prstGeom>
            <a:noFill/>
          </p:spPr>
          <p:txBody>
            <a:bodyPr wrap="square">
              <a:spAutoFit/>
            </a:bodyPr>
            <a:lstStyle/>
            <a:p>
              <a:pPr algn="ctr"/>
              <a:r>
                <a:rPr lang="en-US" sz="3200" b="1" i="0" cap="small" dirty="0">
                  <a:solidFill>
                    <a:srgbClr val="F06E00"/>
                  </a:solidFill>
                  <a:effectLst>
                    <a:outerShdw blurRad="38100" dist="38100" dir="2700000" algn="tl">
                      <a:srgbClr val="000000">
                        <a:alpha val="43137"/>
                      </a:srgbClr>
                    </a:outerShdw>
                  </a:effectLst>
                  <a:latin typeface="SF Pro Text"/>
                </a:rPr>
                <a:t>More Sustainable Packaging</a:t>
              </a:r>
              <a:endParaRPr lang="en-US" sz="4400" cap="small" spc="300" dirty="0">
                <a:solidFill>
                  <a:schemeClr val="bg2">
                    <a:lumMod val="50000"/>
                  </a:schemeClr>
                </a:solidFill>
                <a:effectLst>
                  <a:outerShdw blurRad="38100" dist="38100" dir="2700000" algn="tl">
                    <a:srgbClr val="000000">
                      <a:alpha val="43137"/>
                    </a:srgbClr>
                  </a:outerShdw>
                </a:effectLst>
                <a:latin typeface="Rubik Medium" panose="02000604000000020004" pitchFamily="2" charset="-79"/>
                <a:cs typeface="Rubik Medium" panose="02000604000000020004" pitchFamily="2" charset="-79"/>
              </a:endParaRPr>
            </a:p>
          </p:txBody>
        </p:sp>
      </p:grpSp>
      <p:sp>
        <p:nvSpPr>
          <p:cNvPr id="2" name="TextBox 1">
            <a:extLst>
              <a:ext uri="{FF2B5EF4-FFF2-40B4-BE49-F238E27FC236}">
                <a16:creationId xmlns:a16="http://schemas.microsoft.com/office/drawing/2014/main" id="{C2AAB943-21DE-C572-B0B8-AE1F928B32C8}"/>
              </a:ext>
            </a:extLst>
          </p:cNvPr>
          <p:cNvSpPr txBox="1"/>
          <p:nvPr/>
        </p:nvSpPr>
        <p:spPr>
          <a:xfrm>
            <a:off x="73342" y="5547517"/>
            <a:ext cx="7538600" cy="492443"/>
          </a:xfrm>
          <a:prstGeom prst="rect">
            <a:avLst/>
          </a:prstGeom>
          <a:noFill/>
        </p:spPr>
        <p:txBody>
          <a:bodyPr wrap="square">
            <a:spAutoFit/>
          </a:bodyPr>
          <a:lstStyle/>
          <a:p>
            <a:r>
              <a:rPr lang="en-US" sz="2600" b="1" dirty="0">
                <a:effectLst/>
                <a:latin typeface="Arial Narrow" panose="020B0606020202030204" pitchFamily="34" charset="0"/>
                <a:ea typeface="Times New Roman" panose="02020603050405020304" pitchFamily="18" charset="0"/>
                <a:cs typeface="Calibri" panose="020F0502020204030204" pitchFamily="34" charset="0"/>
              </a:rPr>
              <a:t>Fundamental shifts have promise</a:t>
            </a:r>
            <a:endParaRPr lang="en-US" sz="2600" b="1" dirty="0">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3" name="Footer Placeholder 2">
            <a:extLst>
              <a:ext uri="{FF2B5EF4-FFF2-40B4-BE49-F238E27FC236}">
                <a16:creationId xmlns:a16="http://schemas.microsoft.com/office/drawing/2014/main" id="{BFDCEA85-B2CC-5916-F58D-A103B8CC95FC}"/>
              </a:ext>
            </a:extLst>
          </p:cNvPr>
          <p:cNvSpPr>
            <a:spLocks noGrp="1"/>
          </p:cNvSpPr>
          <p:nvPr>
            <p:ph type="ftr" sz="quarter" idx="13"/>
          </p:nvPr>
        </p:nvSpPr>
        <p:spPr>
          <a:xfrm>
            <a:off x="-21580" y="6571992"/>
            <a:ext cx="10673717" cy="225473"/>
          </a:xfrm>
        </p:spPr>
        <p:txBody>
          <a:bodyPr/>
          <a:lstStyle/>
          <a:p>
            <a:r>
              <a:rPr lang="en-US" dirty="0"/>
              <a:t>Future of Food Packaging | More Sustainable Food Packaging - Shared by  claire@packagingtechnologyandresearch.com | 612.807.5341</a:t>
            </a:r>
          </a:p>
        </p:txBody>
      </p:sp>
      <p:sp>
        <p:nvSpPr>
          <p:cNvPr id="5" name="Slide Number Placeholder 4">
            <a:extLst>
              <a:ext uri="{FF2B5EF4-FFF2-40B4-BE49-F238E27FC236}">
                <a16:creationId xmlns:a16="http://schemas.microsoft.com/office/drawing/2014/main" id="{B05907D4-F38B-902C-8EBF-0D18055176FE}"/>
              </a:ext>
            </a:extLst>
          </p:cNvPr>
          <p:cNvSpPr>
            <a:spLocks noGrp="1"/>
          </p:cNvSpPr>
          <p:nvPr>
            <p:ph type="sldNum" sz="quarter" idx="11"/>
          </p:nvPr>
        </p:nvSpPr>
        <p:spPr>
          <a:xfrm>
            <a:off x="10817352" y="6574536"/>
            <a:ext cx="1205673" cy="225472"/>
          </a:xfrm>
        </p:spPr>
        <p:txBody>
          <a:bodyPr/>
          <a:lstStyle/>
          <a:p>
            <a:fld id="{908AFF50-F27B-4B8C-9AC2-301204B63991}" type="slidenum">
              <a:rPr lang="en-US" smtClean="0"/>
              <a:t>6</a:t>
            </a:fld>
            <a:endParaRPr lang="en-US" dirty="0"/>
          </a:p>
        </p:txBody>
      </p:sp>
    </p:spTree>
    <p:extLst>
      <p:ext uri="{BB962C8B-B14F-4D97-AF65-F5344CB8AC3E}">
        <p14:creationId xmlns:p14="http://schemas.microsoft.com/office/powerpoint/2010/main" val="42296381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105BE6A1-B7CD-4AE5-A21E-7FD7211D7B35}"/>
              </a:ext>
            </a:extLst>
          </p:cNvPr>
          <p:cNvGrpSpPr/>
          <p:nvPr/>
        </p:nvGrpSpPr>
        <p:grpSpPr>
          <a:xfrm>
            <a:off x="0" y="6209989"/>
            <a:ext cx="12192002" cy="665526"/>
            <a:chOff x="0" y="6192474"/>
            <a:chExt cx="12192002" cy="665526"/>
          </a:xfrm>
        </p:grpSpPr>
        <p:sp>
          <p:nvSpPr>
            <p:cNvPr id="30" name="Rectangle 29">
              <a:extLst>
                <a:ext uri="{FF2B5EF4-FFF2-40B4-BE49-F238E27FC236}">
                  <a16:creationId xmlns:a16="http://schemas.microsoft.com/office/drawing/2014/main" id="{55A77645-98DB-4986-BEEA-444C345AEC36}"/>
                </a:ext>
              </a:extLst>
            </p:cNvPr>
            <p:cNvSpPr/>
            <p:nvPr/>
          </p:nvSpPr>
          <p:spPr>
            <a:xfrm>
              <a:off x="0" y="6192474"/>
              <a:ext cx="12192000" cy="365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a:extLst>
                <a:ext uri="{FF2B5EF4-FFF2-40B4-BE49-F238E27FC236}">
                  <a16:creationId xmlns:a16="http://schemas.microsoft.com/office/drawing/2014/main" id="{AF3BC9D6-8200-4516-BA00-0462CA176D27}"/>
                </a:ext>
              </a:extLst>
            </p:cNvPr>
            <p:cNvGrpSpPr/>
            <p:nvPr/>
          </p:nvGrpSpPr>
          <p:grpSpPr>
            <a:xfrm>
              <a:off x="0" y="6447649"/>
              <a:ext cx="12192002" cy="410351"/>
              <a:chOff x="0" y="6447649"/>
              <a:chExt cx="12192002" cy="410351"/>
            </a:xfrm>
          </p:grpSpPr>
          <p:sp>
            <p:nvSpPr>
              <p:cNvPr id="32" name="Rectangle 31">
                <a:extLst>
                  <a:ext uri="{FF2B5EF4-FFF2-40B4-BE49-F238E27FC236}">
                    <a16:creationId xmlns:a16="http://schemas.microsoft.com/office/drawing/2014/main" id="{6BDE51D0-EDCB-4297-B18A-AEB7474ED19A}"/>
                  </a:ext>
                </a:extLst>
              </p:cNvPr>
              <p:cNvSpPr/>
              <p:nvPr/>
            </p:nvSpPr>
            <p:spPr>
              <a:xfrm>
                <a:off x="0" y="6572250"/>
                <a:ext cx="12192000" cy="285750"/>
              </a:xfrm>
              <a:prstGeom prst="rect">
                <a:avLst/>
              </a:prstGeom>
              <a:pattFill prst="dkDnDiag">
                <a:fgClr>
                  <a:schemeClr val="tx1">
                    <a:lumMod val="85000"/>
                    <a:lumOff val="15000"/>
                  </a:schemeClr>
                </a:fgClr>
                <a:bgClr>
                  <a:schemeClr val="tx1">
                    <a:lumMod val="65000"/>
                    <a:lumOff val="3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4" name="Group 33">
                <a:extLst>
                  <a:ext uri="{FF2B5EF4-FFF2-40B4-BE49-F238E27FC236}">
                    <a16:creationId xmlns:a16="http://schemas.microsoft.com/office/drawing/2014/main" id="{1ACB2A29-04D9-477E-9056-7CC90E3DB43F}"/>
                  </a:ext>
                </a:extLst>
              </p:cNvPr>
              <p:cNvGrpSpPr/>
              <p:nvPr/>
            </p:nvGrpSpPr>
            <p:grpSpPr>
              <a:xfrm>
                <a:off x="0" y="6447649"/>
                <a:ext cx="12192002" cy="94130"/>
                <a:chOff x="-1" y="5513294"/>
                <a:chExt cx="12192002" cy="94130"/>
              </a:xfrm>
            </p:grpSpPr>
            <p:sp>
              <p:nvSpPr>
                <p:cNvPr id="36" name="Rectangle 35">
                  <a:extLst>
                    <a:ext uri="{FF2B5EF4-FFF2-40B4-BE49-F238E27FC236}">
                      <a16:creationId xmlns:a16="http://schemas.microsoft.com/office/drawing/2014/main" id="{A261FC1C-6D83-436C-A754-D187001DEE47}"/>
                    </a:ext>
                  </a:extLst>
                </p:cNvPr>
                <p:cNvSpPr/>
                <p:nvPr/>
              </p:nvSpPr>
              <p:spPr>
                <a:xfrm>
                  <a:off x="9144001" y="5513294"/>
                  <a:ext cx="3048000" cy="94130"/>
                </a:xfrm>
                <a:prstGeom prst="rect">
                  <a:avLst/>
                </a:prstGeom>
                <a:solidFill>
                  <a:srgbClr val="263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EB4F6F1B-23B2-45C2-8D5B-A698789A480E}"/>
                    </a:ext>
                  </a:extLst>
                </p:cNvPr>
                <p:cNvSpPr/>
                <p:nvPr/>
              </p:nvSpPr>
              <p:spPr>
                <a:xfrm>
                  <a:off x="6096000" y="5513294"/>
                  <a:ext cx="3048000" cy="94130"/>
                </a:xfrm>
                <a:prstGeom prst="rect">
                  <a:avLst/>
                </a:prstGeom>
                <a:solidFill>
                  <a:srgbClr val="6A4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28BC2597-E05D-463F-991D-0F60E78F3FA7}"/>
                    </a:ext>
                  </a:extLst>
                </p:cNvPr>
                <p:cNvSpPr/>
                <p:nvPr/>
              </p:nvSpPr>
              <p:spPr>
                <a:xfrm>
                  <a:off x="3047999" y="5513294"/>
                  <a:ext cx="3048000" cy="94130"/>
                </a:xfrm>
                <a:prstGeom prst="rect">
                  <a:avLst/>
                </a:prstGeom>
                <a:solidFill>
                  <a:srgbClr val="56B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92C582E2-B832-422C-BC5B-1C38FD6624C9}"/>
                    </a:ext>
                  </a:extLst>
                </p:cNvPr>
                <p:cNvSpPr/>
                <p:nvPr/>
              </p:nvSpPr>
              <p:spPr>
                <a:xfrm>
                  <a:off x="-1" y="5513294"/>
                  <a:ext cx="3048000" cy="94130"/>
                </a:xfrm>
                <a:prstGeom prst="rect">
                  <a:avLst/>
                </a:prstGeom>
                <a:solidFill>
                  <a:srgbClr val="F06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981E6B2B-51D8-447F-8C13-0D5242E4FFF6}"/>
                    </a:ext>
                  </a:extLst>
                </p:cNvPr>
                <p:cNvSpPr/>
                <p:nvPr/>
              </p:nvSpPr>
              <p:spPr>
                <a:xfrm>
                  <a:off x="3031487" y="5513294"/>
                  <a:ext cx="45719" cy="94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59D99D38-154C-4F60-A899-8C85809E626F}"/>
                    </a:ext>
                  </a:extLst>
                </p:cNvPr>
                <p:cNvSpPr/>
                <p:nvPr/>
              </p:nvSpPr>
              <p:spPr>
                <a:xfrm>
                  <a:off x="6068142" y="5513294"/>
                  <a:ext cx="45719" cy="94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D359438C-52AC-4FD9-AE2B-0B61216DB637}"/>
                    </a:ext>
                  </a:extLst>
                </p:cNvPr>
                <p:cNvSpPr/>
                <p:nvPr/>
              </p:nvSpPr>
              <p:spPr>
                <a:xfrm>
                  <a:off x="9121140" y="5513294"/>
                  <a:ext cx="45719" cy="94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
        <p:nvSpPr>
          <p:cNvPr id="11" name="TextBox 10">
            <a:extLst>
              <a:ext uri="{FF2B5EF4-FFF2-40B4-BE49-F238E27FC236}">
                <a16:creationId xmlns:a16="http://schemas.microsoft.com/office/drawing/2014/main" id="{484CAA75-9B24-4EB4-815D-F6D5D193BB69}"/>
              </a:ext>
            </a:extLst>
          </p:cNvPr>
          <p:cNvSpPr txBox="1"/>
          <p:nvPr/>
        </p:nvSpPr>
        <p:spPr>
          <a:xfrm>
            <a:off x="9597189" y="2295141"/>
            <a:ext cx="2609192" cy="4124206"/>
          </a:xfrm>
          <a:prstGeom prst="rect">
            <a:avLst/>
          </a:prstGeom>
          <a:solidFill>
            <a:schemeClr val="accent3">
              <a:lumMod val="20000"/>
              <a:lumOff val="80000"/>
            </a:schemeClr>
          </a:solidFill>
        </p:spPr>
        <p:txBody>
          <a:bodyPr wrap="square" lIns="91440" tIns="45720" rIns="91440" bIns="45720" anchor="t">
            <a:spAutoFit/>
          </a:bodyPr>
          <a:lstStyle/>
          <a:p>
            <a:pPr marL="285750" marR="0" lvl="0" indent="-285750">
              <a:buSzPts val="1000"/>
              <a:buFont typeface="Arial" panose="020B0604020202020204" pitchFamily="34" charset="0"/>
              <a:buChar char="•"/>
              <a:tabLst>
                <a:tab pos="1813560" algn="l"/>
              </a:tabLst>
            </a:pPr>
            <a:r>
              <a:rPr lang="en-US" sz="1400" b="1" kern="1000" dirty="0">
                <a:solidFill>
                  <a:srgbClr val="000000"/>
                </a:solidFill>
                <a:effectLst/>
                <a:latin typeface="Arial Narrow"/>
                <a:ea typeface="Calibri" panose="020F0502020204030204" pitchFamily="34" charset="0"/>
                <a:cs typeface="Arial"/>
              </a:rPr>
              <a:t>Employed UNSDG Target 12</a:t>
            </a:r>
            <a:r>
              <a:rPr lang="en-US" sz="1400" kern="1000" dirty="0">
                <a:solidFill>
                  <a:srgbClr val="000000"/>
                </a:solidFill>
                <a:effectLst/>
                <a:latin typeface="Arial Narrow"/>
                <a:ea typeface="Calibri" panose="020F0502020204030204" pitchFamily="34" charset="0"/>
                <a:cs typeface="Arial"/>
              </a:rPr>
              <a:t> to link more sustainable packaging and food waste for 3 major brands</a:t>
            </a:r>
          </a:p>
          <a:p>
            <a:pPr marL="285750" marR="0" lvl="0" indent="-285750">
              <a:buSzPts val="1000"/>
              <a:buFont typeface="Arial" panose="020B0604020202020204" pitchFamily="34" charset="0"/>
              <a:buChar char="•"/>
              <a:tabLst>
                <a:tab pos="1813560" algn="l"/>
              </a:tabLst>
            </a:pPr>
            <a:endParaRPr lang="en-US" sz="1400" kern="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endParaRPr>
          </a:p>
          <a:p>
            <a:pPr marL="285750" marR="0" lvl="0" indent="-285750">
              <a:buSzPts val="1000"/>
              <a:buFont typeface="Arial" panose="020B0604020202020204" pitchFamily="34" charset="0"/>
              <a:buChar char="•"/>
              <a:tabLst>
                <a:tab pos="1813560" algn="l"/>
              </a:tabLst>
            </a:pPr>
            <a:r>
              <a:rPr lang="en-US" sz="1400" b="1" kern="1000" dirty="0">
                <a:solidFill>
                  <a:srgbClr val="000000"/>
                </a:solidFill>
                <a:effectLst/>
                <a:latin typeface="Arial Narrow"/>
                <a:ea typeface="Calibri" panose="020F0502020204030204" pitchFamily="34" charset="0"/>
                <a:cs typeface="Arial"/>
              </a:rPr>
              <a:t>Defined sustainability strategy</a:t>
            </a:r>
            <a:r>
              <a:rPr lang="en-US" sz="1400" kern="1000" dirty="0">
                <a:solidFill>
                  <a:srgbClr val="000000"/>
                </a:solidFill>
                <a:effectLst/>
                <a:latin typeface="Arial Narrow"/>
                <a:ea typeface="Calibri" panose="020F0502020204030204" pitchFamily="34" charset="0"/>
                <a:cs typeface="Arial"/>
              </a:rPr>
              <a:t> for a company with 12 packaged food brands</a:t>
            </a:r>
          </a:p>
          <a:p>
            <a:pPr marL="285750" marR="0" lvl="0" indent="-285750">
              <a:buSzPts val="1000"/>
              <a:buFont typeface="Arial" panose="020B0604020202020204" pitchFamily="34" charset="0"/>
              <a:buChar char="•"/>
              <a:tabLst>
                <a:tab pos="1813560" algn="l"/>
              </a:tabLst>
            </a:pPr>
            <a:endParaRPr lang="en-US" sz="1400" kern="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endParaRPr>
          </a:p>
          <a:p>
            <a:pPr marL="285750" marR="0" lvl="0" indent="-285750">
              <a:buSzPts val="1000"/>
              <a:buFont typeface="Arial" panose="020B0604020202020204" pitchFamily="34" charset="0"/>
              <a:buChar char="•"/>
              <a:tabLst>
                <a:tab pos="1813560" algn="l"/>
              </a:tabLst>
            </a:pPr>
            <a:r>
              <a:rPr lang="en-US" sz="1400" kern="1000" dirty="0">
                <a:solidFill>
                  <a:srgbClr val="000000"/>
                </a:solidFill>
                <a:effectLst/>
                <a:latin typeface="Arial Narrow"/>
                <a:ea typeface="Calibri" panose="020F0502020204030204" pitchFamily="34" charset="0"/>
                <a:cs typeface="Arial"/>
              </a:rPr>
              <a:t>Built the </a:t>
            </a:r>
            <a:r>
              <a:rPr lang="en-US" sz="1400" b="1" kern="1000" dirty="0">
                <a:solidFill>
                  <a:srgbClr val="000000"/>
                </a:solidFill>
                <a:latin typeface="Arial Narrow"/>
                <a:ea typeface="Calibri" panose="020F0502020204030204" pitchFamily="34" charset="0"/>
                <a:cs typeface="Arial"/>
              </a:rPr>
              <a:t>B</a:t>
            </a:r>
            <a:r>
              <a:rPr lang="en-US" sz="1400" b="1" kern="1000" dirty="0">
                <a:solidFill>
                  <a:srgbClr val="000000"/>
                </a:solidFill>
                <a:effectLst/>
                <a:latin typeface="Arial Narrow"/>
                <a:ea typeface="Calibri" panose="020F0502020204030204" pitchFamily="34" charset="0"/>
                <a:cs typeface="Arial"/>
              </a:rPr>
              <a:t>usiness </a:t>
            </a:r>
            <a:r>
              <a:rPr lang="en-US" sz="1400" b="1" kern="1000" dirty="0">
                <a:solidFill>
                  <a:srgbClr val="000000"/>
                </a:solidFill>
                <a:latin typeface="Arial Narrow"/>
                <a:ea typeface="Calibri" panose="020F0502020204030204" pitchFamily="34" charset="0"/>
                <a:cs typeface="Arial"/>
              </a:rPr>
              <a:t>C</a:t>
            </a:r>
            <a:r>
              <a:rPr lang="en-US" sz="1400" b="1" kern="1000" dirty="0">
                <a:solidFill>
                  <a:srgbClr val="000000"/>
                </a:solidFill>
                <a:effectLst/>
                <a:latin typeface="Arial Narrow"/>
                <a:ea typeface="Calibri" panose="020F0502020204030204" pitchFamily="34" charset="0"/>
                <a:cs typeface="Arial"/>
              </a:rPr>
              <a:t>ase </a:t>
            </a:r>
            <a:r>
              <a:rPr lang="en-US" sz="1400" kern="1000" dirty="0">
                <a:solidFill>
                  <a:srgbClr val="000000"/>
                </a:solidFill>
                <a:effectLst/>
                <a:latin typeface="Arial Narrow"/>
                <a:ea typeface="Calibri" panose="020F0502020204030204" pitchFamily="34" charset="0"/>
                <a:cs typeface="Arial"/>
              </a:rPr>
              <a:t>for more sustainable packaging using</a:t>
            </a:r>
            <a:r>
              <a:rPr lang="en-US" sz="1400" b="1" kern="1000" dirty="0">
                <a:solidFill>
                  <a:srgbClr val="000000"/>
                </a:solidFill>
                <a:effectLst/>
                <a:latin typeface="Arial Narrow"/>
                <a:ea typeface="Calibri" panose="020F0502020204030204" pitchFamily="34" charset="0"/>
                <a:cs typeface="Arial"/>
              </a:rPr>
              <a:t> value chain drivers </a:t>
            </a:r>
            <a:r>
              <a:rPr lang="en-US" sz="1400" kern="1000" dirty="0">
                <a:solidFill>
                  <a:srgbClr val="000000"/>
                </a:solidFill>
                <a:effectLst/>
                <a:latin typeface="Arial Narrow"/>
                <a:ea typeface="Calibri" panose="020F0502020204030204" pitchFamily="34" charset="0"/>
                <a:cs typeface="Arial"/>
              </a:rPr>
              <a:t>of retailer, consumers, and post-consumer handlers for 15+ products</a:t>
            </a:r>
          </a:p>
          <a:p>
            <a:pPr marL="285750" marR="0" lvl="0" indent="-285750">
              <a:buSzPts val="1000"/>
              <a:buFont typeface="Arial" panose="020B0604020202020204" pitchFamily="34" charset="0"/>
              <a:buChar char="•"/>
              <a:tabLst>
                <a:tab pos="1813560" algn="l"/>
              </a:tabLst>
            </a:pPr>
            <a:endParaRPr lang="en-US" sz="1400" kern="1000" dirty="0">
              <a:solidFill>
                <a:srgbClr val="000000"/>
              </a:solidFill>
              <a:latin typeface="Arial Narrow"/>
              <a:ea typeface="Calibri" panose="020F0502020204030204" pitchFamily="34" charset="0"/>
              <a:cs typeface="Arial"/>
            </a:endParaRPr>
          </a:p>
          <a:p>
            <a:pPr marR="0" lvl="0">
              <a:buSzPts val="1000"/>
              <a:tabLst>
                <a:tab pos="1813560" algn="l"/>
              </a:tabLst>
            </a:pPr>
            <a:endParaRPr lang="en-US" sz="1400" kern="1000" dirty="0">
              <a:solidFill>
                <a:srgbClr val="000000"/>
              </a:solidFill>
              <a:latin typeface="Arial Narrow"/>
              <a:ea typeface="Calibri" panose="020F0502020204030204" pitchFamily="34" charset="0"/>
              <a:cs typeface="Arial"/>
            </a:endParaRPr>
          </a:p>
          <a:p>
            <a:pPr marL="285750" marR="0" lvl="0" indent="-285750">
              <a:buSzPts val="1000"/>
              <a:buFont typeface="Arial" panose="020B0604020202020204" pitchFamily="34" charset="0"/>
              <a:buChar char="•"/>
              <a:tabLst>
                <a:tab pos="1813560" algn="l"/>
              </a:tabLst>
            </a:pPr>
            <a:endParaRPr lang="en-US" sz="2400" kern="1000" dirty="0">
              <a:solidFill>
                <a:srgbClr val="000000"/>
              </a:solidFill>
              <a:effectLst/>
              <a:latin typeface="Arial Narrow"/>
              <a:ea typeface="Calibri" panose="020F0502020204030204" pitchFamily="34" charset="0"/>
              <a:cs typeface="Arial"/>
            </a:endParaRPr>
          </a:p>
        </p:txBody>
      </p:sp>
      <p:sp>
        <p:nvSpPr>
          <p:cNvPr id="13" name="TextBox 12">
            <a:extLst>
              <a:ext uri="{FF2B5EF4-FFF2-40B4-BE49-F238E27FC236}">
                <a16:creationId xmlns:a16="http://schemas.microsoft.com/office/drawing/2014/main" id="{4F0A962D-4674-47A6-AC4C-1608ED6415A5}"/>
              </a:ext>
            </a:extLst>
          </p:cNvPr>
          <p:cNvSpPr txBox="1"/>
          <p:nvPr/>
        </p:nvSpPr>
        <p:spPr>
          <a:xfrm>
            <a:off x="379752" y="4962436"/>
            <a:ext cx="8112495" cy="307777"/>
          </a:xfrm>
          <a:prstGeom prst="rect">
            <a:avLst/>
          </a:prstGeom>
          <a:noFill/>
        </p:spPr>
        <p:txBody>
          <a:bodyPr wrap="square" lIns="91440" tIns="45720" rIns="91440" bIns="45720" anchor="t">
            <a:spAutoFit/>
          </a:bodyPr>
          <a:lstStyle/>
          <a:p>
            <a:pPr>
              <a:buSzPts val="1000"/>
              <a:tabLst>
                <a:tab pos="1813560" algn="l"/>
              </a:tabLst>
            </a:pPr>
            <a:endParaRPr lang="en-US" sz="1400" kern="1000" dirty="0">
              <a:solidFill>
                <a:srgbClr val="000000"/>
              </a:solidFill>
              <a:effectLst/>
              <a:latin typeface="Arial Narrow"/>
              <a:ea typeface="Calibri" panose="020F0502020204030204" pitchFamily="34" charset="0"/>
              <a:cs typeface="Arial"/>
            </a:endParaRPr>
          </a:p>
        </p:txBody>
      </p:sp>
      <p:sp>
        <p:nvSpPr>
          <p:cNvPr id="47" name="TextBox 46">
            <a:extLst>
              <a:ext uri="{FF2B5EF4-FFF2-40B4-BE49-F238E27FC236}">
                <a16:creationId xmlns:a16="http://schemas.microsoft.com/office/drawing/2014/main" id="{4872440F-0FDD-4340-8BCD-26A12CF218CA}"/>
              </a:ext>
            </a:extLst>
          </p:cNvPr>
          <p:cNvSpPr txBox="1"/>
          <p:nvPr/>
        </p:nvSpPr>
        <p:spPr>
          <a:xfrm>
            <a:off x="-14381" y="2039304"/>
            <a:ext cx="3045869" cy="4401205"/>
          </a:xfrm>
          <a:prstGeom prst="rect">
            <a:avLst/>
          </a:prstGeom>
          <a:solidFill>
            <a:schemeClr val="bg1">
              <a:lumMod val="85000"/>
            </a:schemeClr>
          </a:solidFill>
        </p:spPr>
        <p:txBody>
          <a:bodyPr wrap="square" lIns="91440" tIns="45720" rIns="91440" bIns="45720" anchor="t">
            <a:spAutoFit/>
          </a:bodyPr>
          <a:lstStyle/>
          <a:p>
            <a:pPr marL="285750" indent="-285750">
              <a:buSzPts val="1000"/>
              <a:buFont typeface="Arial" panose="020B0604020202020204" pitchFamily="34" charset="0"/>
              <a:buChar char="•"/>
              <a:tabLst>
                <a:tab pos="1813560" algn="l"/>
              </a:tabLst>
            </a:pPr>
            <a:r>
              <a:rPr lang="en-US" sz="1400" kern="1000" dirty="0">
                <a:solidFill>
                  <a:srgbClr val="000000"/>
                </a:solidFill>
                <a:latin typeface="Arial Narrow"/>
                <a:ea typeface="Calibri" panose="020F0502020204030204" pitchFamily="34" charset="0"/>
                <a:cs typeface="Arial"/>
              </a:rPr>
              <a:t>Conducted </a:t>
            </a:r>
            <a:r>
              <a:rPr lang="en-US" sz="1400" b="1" kern="1000" dirty="0">
                <a:solidFill>
                  <a:srgbClr val="000000"/>
                </a:solidFill>
                <a:latin typeface="Arial Narrow"/>
                <a:ea typeface="Calibri" panose="020F0502020204030204" pitchFamily="34" charset="0"/>
                <a:cs typeface="Arial"/>
              </a:rPr>
              <a:t>value chain analysis </a:t>
            </a:r>
            <a:r>
              <a:rPr lang="en-US" sz="1400" kern="1000" dirty="0">
                <a:solidFill>
                  <a:srgbClr val="000000"/>
                </a:solidFill>
                <a:latin typeface="Arial Narrow"/>
                <a:ea typeface="Calibri" panose="020F0502020204030204" pitchFamily="34" charset="0"/>
                <a:cs typeface="Arial"/>
              </a:rPr>
              <a:t>that identified 287 product, process, and package solutions with 1.1 billion pounds in reduced food waste for 6 Minnesota crops - </a:t>
            </a:r>
            <a:r>
              <a:rPr lang="en-US" sz="1400" b="1" kern="1000" dirty="0">
                <a:solidFill>
                  <a:srgbClr val="000000"/>
                </a:solidFill>
                <a:latin typeface="Arial Narrow"/>
                <a:ea typeface="Calibri" panose="020F0502020204030204" pitchFamily="34" charset="0"/>
                <a:cs typeface="Arial"/>
              </a:rPr>
              <a:t>AURI</a:t>
            </a:r>
          </a:p>
          <a:p>
            <a:pPr marL="285750" indent="-285750">
              <a:buSzPts val="1000"/>
              <a:buFont typeface="Arial" panose="020B0604020202020204" pitchFamily="34" charset="0"/>
              <a:buChar char="•"/>
              <a:tabLst>
                <a:tab pos="1813560" algn="l"/>
              </a:tabLst>
            </a:pPr>
            <a:r>
              <a:rPr lang="en-US" sz="1400" kern="1000" dirty="0">
                <a:solidFill>
                  <a:srgbClr val="000000"/>
                </a:solidFill>
                <a:latin typeface="Arial Narrow"/>
                <a:ea typeface="Calibri" panose="020F0502020204030204" pitchFamily="34" charset="0"/>
                <a:cs typeface="Arial"/>
              </a:rPr>
              <a:t>Sourced, screened, and ranked intelligent packaging options to </a:t>
            </a:r>
            <a:r>
              <a:rPr lang="en-US" sz="1400" b="1" kern="1000" dirty="0">
                <a:solidFill>
                  <a:srgbClr val="000000"/>
                </a:solidFill>
                <a:latin typeface="Arial Narrow"/>
                <a:ea typeface="Calibri" panose="020F0502020204030204" pitchFamily="34" charset="0"/>
                <a:cs typeface="Arial"/>
              </a:rPr>
              <a:t>reduce food waste by 10%</a:t>
            </a:r>
            <a:r>
              <a:rPr lang="en-US" sz="1400" kern="1000" dirty="0">
                <a:solidFill>
                  <a:srgbClr val="000000"/>
                </a:solidFill>
                <a:latin typeface="Arial Narrow"/>
                <a:ea typeface="Calibri" panose="020F0502020204030204" pitchFamily="34" charset="0"/>
                <a:cs typeface="Arial"/>
              </a:rPr>
              <a:t> and 15% and improve food safety and reduce labor associated with the product use for a QSR suppliers</a:t>
            </a:r>
          </a:p>
          <a:p>
            <a:pPr marL="285750" indent="-285750">
              <a:buSzPts val="1000"/>
              <a:buFont typeface="Arial" panose="020B0604020202020204" pitchFamily="34" charset="0"/>
              <a:buChar char="•"/>
              <a:tabLst>
                <a:tab pos="1813560" algn="l"/>
              </a:tabLst>
            </a:pPr>
            <a:r>
              <a:rPr lang="en-US" sz="1400" kern="1000" dirty="0">
                <a:solidFill>
                  <a:srgbClr val="000000"/>
                </a:solidFill>
                <a:latin typeface="Arial Narrow"/>
                <a:ea typeface="Calibri" panose="020F0502020204030204" pitchFamily="34" charset="0"/>
                <a:cs typeface="Arial"/>
              </a:rPr>
              <a:t>Defined QSR value chain drivers to </a:t>
            </a:r>
            <a:r>
              <a:rPr lang="en-US" sz="1400" b="1" kern="1000" dirty="0">
                <a:solidFill>
                  <a:srgbClr val="000000"/>
                </a:solidFill>
                <a:latin typeface="Arial Narrow"/>
                <a:ea typeface="Calibri" panose="020F0502020204030204" pitchFamily="34" charset="0"/>
                <a:cs typeface="Arial"/>
              </a:rPr>
              <a:t>build the business case</a:t>
            </a:r>
            <a:r>
              <a:rPr lang="en-US" sz="1400" kern="1000" dirty="0">
                <a:solidFill>
                  <a:srgbClr val="000000"/>
                </a:solidFill>
                <a:latin typeface="Arial Narrow"/>
                <a:ea typeface="Calibri" panose="020F0502020204030204" pitchFamily="34" charset="0"/>
                <a:cs typeface="Arial"/>
              </a:rPr>
              <a:t> for packaging that decreases food waste</a:t>
            </a:r>
          </a:p>
          <a:p>
            <a:pPr marL="285750" indent="-285750">
              <a:buSzPts val="1000"/>
              <a:buFont typeface="Arial" panose="020B0604020202020204" pitchFamily="34" charset="0"/>
              <a:buChar char="•"/>
              <a:tabLst>
                <a:tab pos="1813560" algn="l"/>
              </a:tabLst>
            </a:pPr>
            <a:r>
              <a:rPr lang="en-US" sz="1400" kern="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Ranked packaging solutions to reduce food waste by category impact and feasibility to channel research and development for multi-industry stakeholder groups for food and packaging companies - </a:t>
            </a:r>
            <a:r>
              <a:rPr lang="en-US" sz="1400" b="1" kern="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ReFED</a:t>
            </a:r>
          </a:p>
        </p:txBody>
      </p:sp>
      <p:sp>
        <p:nvSpPr>
          <p:cNvPr id="43" name="TextBox 42">
            <a:extLst>
              <a:ext uri="{FF2B5EF4-FFF2-40B4-BE49-F238E27FC236}">
                <a16:creationId xmlns:a16="http://schemas.microsoft.com/office/drawing/2014/main" id="{B0F99EEC-0A6E-4E5F-A217-138C4823C631}"/>
              </a:ext>
            </a:extLst>
          </p:cNvPr>
          <p:cNvSpPr txBox="1"/>
          <p:nvPr/>
        </p:nvSpPr>
        <p:spPr>
          <a:xfrm>
            <a:off x="9476869" y="1431072"/>
            <a:ext cx="2115649" cy="584775"/>
          </a:xfrm>
          <a:prstGeom prst="rect">
            <a:avLst/>
          </a:prstGeom>
          <a:noFill/>
        </p:spPr>
        <p:txBody>
          <a:bodyPr wrap="square">
            <a:spAutoFit/>
          </a:bodyPr>
          <a:lstStyle/>
          <a:p>
            <a:pPr marR="0" lvl="0" algn="ctr">
              <a:buSzPts val="1000"/>
              <a:tabLst>
                <a:tab pos="1813560" algn="l"/>
              </a:tabLst>
            </a:pPr>
            <a:r>
              <a:rPr lang="en-US" sz="1600" b="1" kern="1000" dirty="0">
                <a:solidFill>
                  <a:srgbClr val="F06F30"/>
                </a:solidFill>
                <a:latin typeface="Montserrat" panose="00000500000000000000" pitchFamily="2" charset="0"/>
                <a:ea typeface="Calibri" panose="020F0502020204030204" pitchFamily="34" charset="0"/>
                <a:cs typeface="Arial" panose="020B0604020202020204" pitchFamily="34" charset="0"/>
              </a:rPr>
              <a:t>More Sustainable </a:t>
            </a:r>
          </a:p>
          <a:p>
            <a:pPr marR="0" lvl="0" algn="ctr">
              <a:buSzPts val="1000"/>
              <a:tabLst>
                <a:tab pos="1813560" algn="l"/>
              </a:tabLst>
            </a:pPr>
            <a:r>
              <a:rPr lang="en-US" sz="1600" b="1" kern="1000" dirty="0">
                <a:solidFill>
                  <a:srgbClr val="F06F30"/>
                </a:solidFill>
                <a:latin typeface="Montserrat" panose="00000500000000000000" pitchFamily="2" charset="0"/>
                <a:ea typeface="Calibri" panose="020F0502020204030204" pitchFamily="34" charset="0"/>
                <a:cs typeface="Arial" panose="020B0604020202020204" pitchFamily="34" charset="0"/>
              </a:rPr>
              <a:t>Food System</a:t>
            </a:r>
          </a:p>
        </p:txBody>
      </p:sp>
      <p:sp>
        <p:nvSpPr>
          <p:cNvPr id="44" name="TextBox 43">
            <a:extLst>
              <a:ext uri="{FF2B5EF4-FFF2-40B4-BE49-F238E27FC236}">
                <a16:creationId xmlns:a16="http://schemas.microsoft.com/office/drawing/2014/main" id="{C6C92635-638E-44F6-9610-5E66AEA5DC27}"/>
              </a:ext>
            </a:extLst>
          </p:cNvPr>
          <p:cNvSpPr txBox="1"/>
          <p:nvPr/>
        </p:nvSpPr>
        <p:spPr>
          <a:xfrm>
            <a:off x="126952" y="1431072"/>
            <a:ext cx="1768445" cy="584775"/>
          </a:xfrm>
          <a:prstGeom prst="rect">
            <a:avLst/>
          </a:prstGeom>
          <a:noFill/>
        </p:spPr>
        <p:txBody>
          <a:bodyPr wrap="square">
            <a:spAutoFit/>
          </a:bodyPr>
          <a:lstStyle/>
          <a:p>
            <a:pPr marR="0" lvl="0" algn="ctr">
              <a:buSzPts val="1000"/>
              <a:tabLst>
                <a:tab pos="1813560" algn="l"/>
              </a:tabLst>
            </a:pPr>
            <a:r>
              <a:rPr lang="en-US" sz="1600" b="1" kern="1000" dirty="0">
                <a:solidFill>
                  <a:srgbClr val="F06F30"/>
                </a:solidFill>
                <a:latin typeface="Montserrat" panose="00000500000000000000" pitchFamily="2" charset="0"/>
                <a:ea typeface="Calibri" panose="020F0502020204030204" pitchFamily="34" charset="0"/>
                <a:cs typeface="Arial" panose="020B0604020202020204" pitchFamily="34" charset="0"/>
              </a:rPr>
              <a:t>Less </a:t>
            </a:r>
          </a:p>
          <a:p>
            <a:pPr marR="0" lvl="0" algn="ctr">
              <a:buSzPts val="1000"/>
              <a:tabLst>
                <a:tab pos="1813560" algn="l"/>
              </a:tabLst>
            </a:pPr>
            <a:r>
              <a:rPr lang="en-US" sz="1600" b="1" kern="1000" dirty="0">
                <a:solidFill>
                  <a:srgbClr val="F06F30"/>
                </a:solidFill>
                <a:latin typeface="Montserrat" panose="00000500000000000000" pitchFamily="2" charset="0"/>
                <a:ea typeface="Calibri" panose="020F0502020204030204" pitchFamily="34" charset="0"/>
                <a:cs typeface="Arial" panose="020B0604020202020204" pitchFamily="34" charset="0"/>
              </a:rPr>
              <a:t>Food Waste</a:t>
            </a:r>
          </a:p>
        </p:txBody>
      </p:sp>
      <p:sp>
        <p:nvSpPr>
          <p:cNvPr id="51" name="Title 1">
            <a:extLst>
              <a:ext uri="{FF2B5EF4-FFF2-40B4-BE49-F238E27FC236}">
                <a16:creationId xmlns:a16="http://schemas.microsoft.com/office/drawing/2014/main" id="{510DA278-7166-49FA-925A-03634DB45D20}"/>
              </a:ext>
            </a:extLst>
          </p:cNvPr>
          <p:cNvSpPr txBox="1">
            <a:spLocks/>
          </p:cNvSpPr>
          <p:nvPr/>
        </p:nvSpPr>
        <p:spPr>
          <a:xfrm>
            <a:off x="1458913" y="300038"/>
            <a:ext cx="10253925" cy="7445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11206">
              <a:spcBef>
                <a:spcPts val="88"/>
              </a:spcBef>
            </a:pPr>
            <a:endParaRPr lang="en-US" dirty="0">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endParaRPr>
          </a:p>
        </p:txBody>
      </p:sp>
      <p:pic>
        <p:nvPicPr>
          <p:cNvPr id="24" name="Graphic 23" descr="Gauge">
            <a:extLst>
              <a:ext uri="{FF2B5EF4-FFF2-40B4-BE49-F238E27FC236}">
                <a16:creationId xmlns:a16="http://schemas.microsoft.com/office/drawing/2014/main" id="{F0D85B03-9C11-44F9-B419-B7CF80D9A2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92518" y="1459885"/>
            <a:ext cx="528950" cy="527149"/>
          </a:xfrm>
          <a:prstGeom prst="rect">
            <a:avLst/>
          </a:prstGeom>
        </p:spPr>
      </p:pic>
      <p:sp>
        <p:nvSpPr>
          <p:cNvPr id="25" name="TextBox 24">
            <a:extLst>
              <a:ext uri="{FF2B5EF4-FFF2-40B4-BE49-F238E27FC236}">
                <a16:creationId xmlns:a16="http://schemas.microsoft.com/office/drawing/2014/main" id="{F49BCDCB-B92B-4F26-AD9B-AB1575A2DAC8}"/>
              </a:ext>
            </a:extLst>
          </p:cNvPr>
          <p:cNvSpPr txBox="1"/>
          <p:nvPr/>
        </p:nvSpPr>
        <p:spPr>
          <a:xfrm>
            <a:off x="3025139" y="2295141"/>
            <a:ext cx="6429401" cy="3970318"/>
          </a:xfrm>
          <a:prstGeom prst="rect">
            <a:avLst/>
          </a:prstGeom>
          <a:noFill/>
        </p:spPr>
        <p:txBody>
          <a:bodyPr wrap="square" lIns="91440" tIns="45720" rIns="91440" bIns="45720" anchor="t">
            <a:spAutoFit/>
          </a:bodyPr>
          <a:lstStyle/>
          <a:p>
            <a:pPr marL="285750" indent="-285750">
              <a:buSzPts val="1000"/>
              <a:buFont typeface="Arial" panose="020B0604020202020204" pitchFamily="34" charset="0"/>
              <a:buChar char="•"/>
              <a:tabLst>
                <a:tab pos="1813560" algn="l"/>
              </a:tabLst>
            </a:pPr>
            <a:r>
              <a:rPr lang="en-US" sz="1400" dirty="0">
                <a:solidFill>
                  <a:srgbClr val="000000"/>
                </a:solidFill>
                <a:effectLst/>
                <a:latin typeface="Arial Narrow"/>
                <a:ea typeface="Calibri" panose="020F0502020204030204" pitchFamily="34" charset="0"/>
                <a:cs typeface="Arial"/>
              </a:rPr>
              <a:t>Discerned 5 different </a:t>
            </a:r>
            <a:r>
              <a:rPr lang="en-US" sz="1400" b="1" dirty="0">
                <a:solidFill>
                  <a:srgbClr val="000000"/>
                </a:solidFill>
                <a:effectLst/>
                <a:latin typeface="Arial Narrow"/>
                <a:ea typeface="Calibri" panose="020F0502020204030204" pitchFamily="34" charset="0"/>
                <a:cs typeface="Arial"/>
              </a:rPr>
              <a:t>package sourcing implications</a:t>
            </a:r>
            <a:r>
              <a:rPr lang="en-US" sz="1400" dirty="0">
                <a:solidFill>
                  <a:srgbClr val="000000"/>
                </a:solidFill>
                <a:effectLst/>
                <a:latin typeface="Arial Narrow"/>
                <a:ea typeface="Calibri" panose="020F0502020204030204" pitchFamily="34" charset="0"/>
                <a:cs typeface="Arial"/>
              </a:rPr>
              <a:t> by varying scopes on LCAs in the fresh produce industry</a:t>
            </a:r>
          </a:p>
          <a:p>
            <a:pPr marL="285750" indent="-285750">
              <a:buSzPts val="1000"/>
              <a:buFont typeface="Arial" panose="020B0604020202020204" pitchFamily="34" charset="0"/>
              <a:buChar char="•"/>
              <a:tabLst>
                <a:tab pos="1813560" algn="l"/>
              </a:tabLst>
            </a:pPr>
            <a:r>
              <a:rPr lang="en-US" sz="1400" dirty="0">
                <a:solidFill>
                  <a:srgbClr val="000000"/>
                </a:solidFill>
                <a:effectLst/>
                <a:latin typeface="Arial Narrow"/>
                <a:ea typeface="Calibri" panose="020F0502020204030204" pitchFamily="34" charset="0"/>
                <a:cs typeface="Arial"/>
              </a:rPr>
              <a:t>Pinpointed package material sustainability differences using</a:t>
            </a:r>
            <a:r>
              <a:rPr lang="en-US" sz="1400" b="1" dirty="0">
                <a:solidFill>
                  <a:srgbClr val="000000"/>
                </a:solidFill>
                <a:effectLst/>
                <a:latin typeface="Arial Narrow"/>
                <a:ea typeface="Calibri" panose="020F0502020204030204" pitchFamily="34" charset="0"/>
                <a:cs typeface="Arial"/>
              </a:rPr>
              <a:t> Forensic LCA and analysis</a:t>
            </a:r>
          </a:p>
          <a:p>
            <a:pPr marL="285750" indent="-285750">
              <a:buSzPts val="1000"/>
              <a:buFont typeface="Arial" panose="020B0604020202020204" pitchFamily="34" charset="0"/>
              <a:buChar char="•"/>
              <a:tabLst>
                <a:tab pos="1813560" algn="l"/>
              </a:tabLst>
            </a:pPr>
            <a:r>
              <a:rPr lang="en-US" sz="1400" dirty="0">
                <a:solidFill>
                  <a:srgbClr val="000000"/>
                </a:solidFill>
                <a:effectLst/>
                <a:latin typeface="Arial Narrow"/>
                <a:ea typeface="Calibri" panose="020F0502020204030204" pitchFamily="34" charset="0"/>
                <a:cs typeface="Arial"/>
              </a:rPr>
              <a:t>Identified, sourced, and developed 50+ more sustainable material options for 3 structures </a:t>
            </a:r>
            <a:r>
              <a:rPr lang="en-US" sz="1400" b="1" dirty="0">
                <a:solidFill>
                  <a:srgbClr val="000000"/>
                </a:solidFill>
                <a:effectLst/>
                <a:latin typeface="Arial Narrow"/>
                <a:ea typeface="Calibri" panose="020F0502020204030204" pitchFamily="34" charset="0"/>
                <a:cs typeface="Arial"/>
              </a:rPr>
              <a:t>with the same product shelf life and operational performance solutions </a:t>
            </a:r>
            <a:r>
              <a:rPr lang="en-US" sz="1400" dirty="0">
                <a:solidFill>
                  <a:srgbClr val="000000"/>
                </a:solidFill>
                <a:effectLst/>
                <a:latin typeface="Arial Narrow"/>
                <a:ea typeface="Calibri" panose="020F0502020204030204" pitchFamily="34" charset="0"/>
                <a:cs typeface="Arial"/>
              </a:rPr>
              <a:t>that provided a 10-46% reduction in climate change</a:t>
            </a:r>
          </a:p>
          <a:p>
            <a:pPr marL="285750" indent="-285750">
              <a:buSzPts val="1000"/>
              <a:buFont typeface="Arial" panose="020B0604020202020204" pitchFamily="34" charset="0"/>
              <a:buChar char="•"/>
              <a:tabLst>
                <a:tab pos="1813560" algn="l"/>
              </a:tabLst>
            </a:pPr>
            <a:r>
              <a:rPr lang="en-US" sz="1400" dirty="0">
                <a:solidFill>
                  <a:srgbClr val="000000"/>
                </a:solidFill>
                <a:effectLst/>
                <a:latin typeface="Arial Narrow"/>
                <a:ea typeface="Calibri" panose="020F0502020204030204" pitchFamily="34" charset="0"/>
                <a:cs typeface="Arial"/>
              </a:rPr>
              <a:t>Identified, sourced, and developed 156 solutions that provided a 10-212% </a:t>
            </a:r>
            <a:r>
              <a:rPr lang="en-US" sz="1400" b="1" dirty="0">
                <a:solidFill>
                  <a:srgbClr val="000000"/>
                </a:solidFill>
                <a:effectLst/>
                <a:latin typeface="Arial Narrow"/>
                <a:ea typeface="Calibri" panose="020F0502020204030204" pitchFamily="34" charset="0"/>
                <a:cs typeface="Arial"/>
              </a:rPr>
              <a:t>reduction in climate change</a:t>
            </a:r>
          </a:p>
          <a:p>
            <a:pPr marL="285750" lvl="1" indent="-285750">
              <a:buSzPts val="1000"/>
              <a:buFont typeface="Arial" panose="020B0604020202020204" pitchFamily="34" charset="0"/>
              <a:buChar char="•"/>
              <a:tabLst>
                <a:tab pos="1813560" algn="l"/>
              </a:tabLst>
            </a:pPr>
            <a:endParaRPr lang="en-US" sz="1400" spc="-4" dirty="0">
              <a:latin typeface="Arial Narrow"/>
              <a:cs typeface="Calibri"/>
            </a:endParaRPr>
          </a:p>
          <a:p>
            <a:pPr marL="285750" lvl="1" indent="-285750">
              <a:buSzPts val="1000"/>
              <a:buFont typeface="Arial" panose="020B0604020202020204" pitchFamily="34" charset="0"/>
              <a:buChar char="•"/>
              <a:tabLst>
                <a:tab pos="1813560" algn="l"/>
              </a:tabLst>
            </a:pPr>
            <a:r>
              <a:rPr lang="en-US" sz="1400" spc="-4" dirty="0">
                <a:latin typeface="Arial Narrow"/>
                <a:cs typeface="Calibri"/>
              </a:rPr>
              <a:t>Package design for 15+ entrepreneurs seeking to </a:t>
            </a:r>
            <a:r>
              <a:rPr lang="en-US" sz="1400" b="1" spc="-4" dirty="0">
                <a:latin typeface="Arial Narrow"/>
                <a:cs typeface="Calibri"/>
              </a:rPr>
              <a:t>connect brand and product characteristics to more sustainable packaging </a:t>
            </a:r>
          </a:p>
          <a:p>
            <a:pPr marL="285750" lvl="1" indent="-285750">
              <a:buSzPts val="1000"/>
              <a:buFont typeface="Arial" panose="020B0604020202020204" pitchFamily="34" charset="0"/>
              <a:buChar char="•"/>
              <a:tabLst>
                <a:tab pos="1813560" algn="l"/>
              </a:tabLst>
            </a:pPr>
            <a:r>
              <a:rPr lang="en-US" sz="1400" spc="-4" dirty="0">
                <a:latin typeface="Arial Narrow"/>
                <a:cs typeface="Calibri"/>
              </a:rPr>
              <a:t>Employed advanced </a:t>
            </a:r>
            <a:r>
              <a:rPr lang="en-US" sz="1400" b="1" spc="-4" dirty="0">
                <a:latin typeface="Arial Narrow"/>
                <a:cs typeface="Calibri"/>
              </a:rPr>
              <a:t>material science</a:t>
            </a:r>
            <a:r>
              <a:rPr lang="en-US" sz="1400" spc="-4" dirty="0">
                <a:latin typeface="Arial Narrow"/>
                <a:cs typeface="Calibri"/>
              </a:rPr>
              <a:t> to construct 4 more sustainable packaging systems</a:t>
            </a:r>
          </a:p>
          <a:p>
            <a:pPr marL="285750" lvl="1" indent="-285750">
              <a:buSzPts val="1000"/>
              <a:buFont typeface="Arial" panose="020B0604020202020204" pitchFamily="34" charset="0"/>
              <a:buChar char="•"/>
              <a:tabLst>
                <a:tab pos="1813560" algn="l"/>
              </a:tabLst>
            </a:pPr>
            <a:r>
              <a:rPr lang="en-US" sz="1400" spc="-4" dirty="0">
                <a:latin typeface="Arial Narrow"/>
                <a:cs typeface="Calibri"/>
              </a:rPr>
              <a:t>Achieved 5 more </a:t>
            </a:r>
            <a:r>
              <a:rPr lang="en-US" sz="1400" b="1" spc="-4" dirty="0">
                <a:latin typeface="Arial Narrow"/>
                <a:cs typeface="Calibri"/>
              </a:rPr>
              <a:t>sustainable packaging designs </a:t>
            </a:r>
            <a:r>
              <a:rPr lang="en-US" sz="1400" spc="-4" dirty="0">
                <a:latin typeface="Arial Narrow"/>
                <a:cs typeface="Calibri"/>
              </a:rPr>
              <a:t>by linking value chain needs with internal constraints</a:t>
            </a:r>
          </a:p>
          <a:p>
            <a:pPr marL="285750" lvl="1" indent="-285750">
              <a:buSzPts val="1000"/>
              <a:buFont typeface="Arial" panose="020B0604020202020204" pitchFamily="34" charset="0"/>
              <a:buChar char="•"/>
              <a:tabLst>
                <a:tab pos="1813560" algn="l"/>
              </a:tabLst>
            </a:pPr>
            <a:r>
              <a:rPr lang="en-US" sz="1400" spc="-4" dirty="0">
                <a:latin typeface="Arial Narrow"/>
                <a:cs typeface="Calibri"/>
              </a:rPr>
              <a:t>Redesigned packaging systems to meet QSR needs and</a:t>
            </a:r>
            <a:r>
              <a:rPr lang="en-US" sz="1400" b="1" spc="-4" dirty="0">
                <a:latin typeface="Arial Narrow"/>
                <a:cs typeface="Calibri"/>
              </a:rPr>
              <a:t> lower the total environmental footprint</a:t>
            </a:r>
          </a:p>
          <a:p>
            <a:pPr marL="285750" lvl="1" indent="-285750">
              <a:buSzPts val="1000"/>
              <a:buFont typeface="Arial" panose="020B0604020202020204" pitchFamily="34" charset="0"/>
              <a:buChar char="•"/>
              <a:tabLst>
                <a:tab pos="1813560" algn="l"/>
              </a:tabLst>
            </a:pPr>
            <a:r>
              <a:rPr lang="en-US" sz="1400" kern="1000" dirty="0">
                <a:solidFill>
                  <a:srgbClr val="000000"/>
                </a:solidFill>
                <a:latin typeface="Arial Narrow"/>
                <a:ea typeface="Calibri" panose="020F0502020204030204" pitchFamily="34" charset="0"/>
                <a:cs typeface="Arial"/>
              </a:rPr>
              <a:t>Conducted directional </a:t>
            </a:r>
            <a:r>
              <a:rPr lang="en-US" sz="1400" b="1" kern="1000" dirty="0">
                <a:solidFill>
                  <a:srgbClr val="000000"/>
                </a:solidFill>
                <a:latin typeface="Arial Narrow"/>
                <a:ea typeface="Calibri" panose="020F0502020204030204" pitchFamily="34" charset="0"/>
                <a:cs typeface="Arial"/>
              </a:rPr>
              <a:t>Consumer Research </a:t>
            </a:r>
            <a:r>
              <a:rPr lang="en-US" sz="1400" kern="1000" dirty="0">
                <a:solidFill>
                  <a:srgbClr val="000000"/>
                </a:solidFill>
                <a:latin typeface="Arial Narrow"/>
                <a:ea typeface="Calibri" panose="020F0502020204030204" pitchFamily="34" charset="0"/>
                <a:cs typeface="Arial"/>
              </a:rPr>
              <a:t>to guide decision making on 6 more sustainable packaging options in the meat industry</a:t>
            </a:r>
            <a:endParaRPr lang="en-US" sz="1400" kern="1000" dirty="0">
              <a:solidFill>
                <a:srgbClr val="000000"/>
              </a:solidFill>
              <a:effectLst/>
              <a:latin typeface="Arial Narrow"/>
              <a:ea typeface="Calibri" panose="020F0502020204030204" pitchFamily="34" charset="0"/>
              <a:cs typeface="Arial"/>
            </a:endParaRPr>
          </a:p>
        </p:txBody>
      </p:sp>
      <p:sp>
        <p:nvSpPr>
          <p:cNvPr id="26" name="TextBox 25">
            <a:extLst>
              <a:ext uri="{FF2B5EF4-FFF2-40B4-BE49-F238E27FC236}">
                <a16:creationId xmlns:a16="http://schemas.microsoft.com/office/drawing/2014/main" id="{FC364577-9821-43FA-9971-270A2728C38D}"/>
              </a:ext>
            </a:extLst>
          </p:cNvPr>
          <p:cNvSpPr txBox="1"/>
          <p:nvPr/>
        </p:nvSpPr>
        <p:spPr>
          <a:xfrm>
            <a:off x="3340608" y="3996235"/>
            <a:ext cx="5803393" cy="307777"/>
          </a:xfrm>
          <a:prstGeom prst="rect">
            <a:avLst/>
          </a:prstGeom>
          <a:noFill/>
        </p:spPr>
        <p:txBody>
          <a:bodyPr wrap="square">
            <a:spAutoFit/>
          </a:bodyPr>
          <a:lstStyle/>
          <a:p>
            <a:pPr>
              <a:buSzPts val="1000"/>
              <a:tabLst>
                <a:tab pos="1813560" algn="l"/>
              </a:tabLst>
            </a:pPr>
            <a:r>
              <a:rPr lang="en-US" sz="1400" b="1" dirty="0">
                <a:solidFill>
                  <a:srgbClr val="F68922"/>
                </a:solidFill>
                <a:effectLst/>
                <a:latin typeface="Arial Narrow" panose="020B0606020202030204" pitchFamily="34" charset="0"/>
                <a:ea typeface="Calibri" panose="020F0502020204030204" pitchFamily="34" charset="0"/>
                <a:cs typeface="Arial" panose="020B0604020202020204" pitchFamily="34" charset="0"/>
              </a:rPr>
              <a:t>-------------------------------------------------------------- Refined Package Design</a:t>
            </a:r>
          </a:p>
        </p:txBody>
      </p:sp>
      <p:sp>
        <p:nvSpPr>
          <p:cNvPr id="27" name="TextBox 26">
            <a:extLst>
              <a:ext uri="{FF2B5EF4-FFF2-40B4-BE49-F238E27FC236}">
                <a16:creationId xmlns:a16="http://schemas.microsoft.com/office/drawing/2014/main" id="{F739D101-7F60-46F0-844B-0C62AA84299B}"/>
              </a:ext>
            </a:extLst>
          </p:cNvPr>
          <p:cNvSpPr txBox="1"/>
          <p:nvPr/>
        </p:nvSpPr>
        <p:spPr>
          <a:xfrm>
            <a:off x="3340608" y="2036322"/>
            <a:ext cx="6610001" cy="307777"/>
          </a:xfrm>
          <a:prstGeom prst="rect">
            <a:avLst/>
          </a:prstGeom>
          <a:noFill/>
        </p:spPr>
        <p:txBody>
          <a:bodyPr wrap="square">
            <a:spAutoFit/>
          </a:bodyPr>
          <a:lstStyle/>
          <a:p>
            <a:pPr algn="just">
              <a:buSzPts val="1000"/>
              <a:tabLst>
                <a:tab pos="1813560" algn="l"/>
              </a:tabLst>
            </a:pPr>
            <a:r>
              <a:rPr lang="en-US" sz="1400" b="1" dirty="0">
                <a:solidFill>
                  <a:srgbClr val="F68922"/>
                </a:solidFill>
                <a:effectLst/>
                <a:latin typeface="Arial Narrow" panose="020B0606020202030204" pitchFamily="34" charset="0"/>
                <a:ea typeface="Calibri" panose="020F0502020204030204" pitchFamily="34" charset="0"/>
                <a:cs typeface="Arial" panose="020B0604020202020204" pitchFamily="34" charset="0"/>
              </a:rPr>
              <a:t>------------------------------------------------------------- Guided Package Material Switching</a:t>
            </a:r>
          </a:p>
        </p:txBody>
      </p:sp>
      <p:sp>
        <p:nvSpPr>
          <p:cNvPr id="28" name="TextBox 27">
            <a:extLst>
              <a:ext uri="{FF2B5EF4-FFF2-40B4-BE49-F238E27FC236}">
                <a16:creationId xmlns:a16="http://schemas.microsoft.com/office/drawing/2014/main" id="{CEF44D2B-C26E-4875-AD8D-C174D69D2E23}"/>
              </a:ext>
            </a:extLst>
          </p:cNvPr>
          <p:cNvSpPr txBox="1"/>
          <p:nvPr/>
        </p:nvSpPr>
        <p:spPr>
          <a:xfrm>
            <a:off x="3573601" y="1431072"/>
            <a:ext cx="4258963" cy="584775"/>
          </a:xfrm>
          <a:prstGeom prst="rect">
            <a:avLst/>
          </a:prstGeom>
          <a:noFill/>
        </p:spPr>
        <p:txBody>
          <a:bodyPr wrap="square">
            <a:spAutoFit/>
          </a:bodyPr>
          <a:lstStyle/>
          <a:p>
            <a:pPr marR="0" lvl="0" algn="ctr">
              <a:buSzPts val="1000"/>
              <a:tabLst>
                <a:tab pos="1813560" algn="l"/>
              </a:tabLst>
            </a:pPr>
            <a:r>
              <a:rPr lang="en-US" sz="1600" b="1" kern="1000" dirty="0">
                <a:solidFill>
                  <a:srgbClr val="F06F30"/>
                </a:solidFill>
                <a:latin typeface="Montserrat" panose="00000500000000000000" pitchFamily="2" charset="0"/>
                <a:ea typeface="Calibri" panose="020F0502020204030204" pitchFamily="34" charset="0"/>
                <a:cs typeface="Arial" panose="020B0604020202020204" pitchFamily="34" charset="0"/>
              </a:rPr>
              <a:t>More Sustainable </a:t>
            </a:r>
          </a:p>
          <a:p>
            <a:pPr marR="0" lvl="0" algn="ctr">
              <a:buSzPts val="1000"/>
              <a:tabLst>
                <a:tab pos="1813560" algn="l"/>
              </a:tabLst>
            </a:pPr>
            <a:r>
              <a:rPr lang="en-US" sz="1600" b="1" kern="1000" dirty="0">
                <a:solidFill>
                  <a:srgbClr val="F06F30"/>
                </a:solidFill>
                <a:latin typeface="Montserrat" panose="00000500000000000000" pitchFamily="2" charset="0"/>
                <a:ea typeface="Calibri" panose="020F0502020204030204" pitchFamily="34" charset="0"/>
                <a:cs typeface="Arial" panose="020B0604020202020204" pitchFamily="34" charset="0"/>
              </a:rPr>
              <a:t>Packaging</a:t>
            </a:r>
          </a:p>
        </p:txBody>
      </p:sp>
      <p:pic>
        <p:nvPicPr>
          <p:cNvPr id="35" name="Graphic 34" descr="Puzzle pieces">
            <a:extLst>
              <a:ext uri="{FF2B5EF4-FFF2-40B4-BE49-F238E27FC236}">
                <a16:creationId xmlns:a16="http://schemas.microsoft.com/office/drawing/2014/main" id="{0B5395B3-4D83-46FA-9E9D-9882D8FA168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15687" y="1458626"/>
            <a:ext cx="528950" cy="529666"/>
          </a:xfrm>
          <a:prstGeom prst="rect">
            <a:avLst/>
          </a:prstGeom>
        </p:spPr>
      </p:pic>
      <p:sp>
        <p:nvSpPr>
          <p:cNvPr id="2" name="Title 1">
            <a:extLst>
              <a:ext uri="{FF2B5EF4-FFF2-40B4-BE49-F238E27FC236}">
                <a16:creationId xmlns:a16="http://schemas.microsoft.com/office/drawing/2014/main" id="{5C8F33A8-C714-0A36-BF2C-D9B2F998A76F}"/>
              </a:ext>
            </a:extLst>
          </p:cNvPr>
          <p:cNvSpPr>
            <a:spLocks noGrp="1"/>
          </p:cNvSpPr>
          <p:nvPr>
            <p:ph type="title"/>
          </p:nvPr>
        </p:nvSpPr>
        <p:spPr/>
        <p:txBody>
          <a:bodyPr/>
          <a:lstStyle/>
          <a:p>
            <a:pPr marL="11206">
              <a:spcBef>
                <a:spcPts val="88"/>
              </a:spcBef>
            </a:pPr>
            <a:r>
              <a:rPr lang="en-US" sz="2800" cap="all" spc="-22" dirty="0">
                <a:solidFill>
                  <a:srgbClr val="1D5AB3"/>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How it happens </a:t>
            </a:r>
            <a:br>
              <a:rPr lang="en-US" sz="2800" spc="-22" dirty="0">
                <a:solidFill>
                  <a:srgbClr val="1D5AB3"/>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br>
            <a:r>
              <a:rPr lang="en-US" b="1" spc="-22" dirty="0">
                <a:solidFill>
                  <a:schemeClr val="tx1"/>
                </a:solidFill>
                <a:effectLst>
                  <a:outerShdw blurRad="38100" dist="38100" dir="2700000" algn="tl">
                    <a:srgbClr val="000000">
                      <a:alpha val="43137"/>
                    </a:srgbClr>
                  </a:outerShdw>
                </a:effectLst>
              </a:rPr>
              <a:t>A</a:t>
            </a:r>
            <a:r>
              <a:rPr lang="en-US" sz="2800" b="1" spc="-22" dirty="0">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chieving a More Sustainable Food System</a:t>
            </a:r>
            <a:endParaRPr lang="en-US" b="1" dirty="0">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endParaRPr>
          </a:p>
        </p:txBody>
      </p:sp>
      <p:sp>
        <p:nvSpPr>
          <p:cNvPr id="5" name="Footer Placeholder 14">
            <a:extLst>
              <a:ext uri="{FF2B5EF4-FFF2-40B4-BE49-F238E27FC236}">
                <a16:creationId xmlns:a16="http://schemas.microsoft.com/office/drawing/2014/main" id="{29254097-AF95-0E3B-1C7C-4C2F45E36222}"/>
              </a:ext>
            </a:extLst>
          </p:cNvPr>
          <p:cNvSpPr>
            <a:spLocks noGrp="1"/>
          </p:cNvSpPr>
          <p:nvPr>
            <p:ph type="ftr" sz="quarter" idx="13"/>
          </p:nvPr>
        </p:nvSpPr>
        <p:spPr/>
        <p:txBody>
          <a:bodyPr/>
          <a:lstStyle/>
          <a:p>
            <a:r>
              <a:rPr lang="en-US" dirty="0"/>
              <a:t>Future of Food Packaging | More Sustainable Food Packaging - Shared by  claire@packagingtechnologyandresearch.com | 612.807.5341</a:t>
            </a:r>
          </a:p>
        </p:txBody>
      </p:sp>
      <p:sp>
        <p:nvSpPr>
          <p:cNvPr id="8" name="Slide Number Placeholder 11">
            <a:extLst>
              <a:ext uri="{FF2B5EF4-FFF2-40B4-BE49-F238E27FC236}">
                <a16:creationId xmlns:a16="http://schemas.microsoft.com/office/drawing/2014/main" id="{17651DD6-4AFE-430C-9A2F-7E391E4E9D0E}"/>
              </a:ext>
            </a:extLst>
          </p:cNvPr>
          <p:cNvSpPr>
            <a:spLocks noGrp="1"/>
          </p:cNvSpPr>
          <p:nvPr>
            <p:ph type="sldNum" sz="quarter" idx="11"/>
          </p:nvPr>
        </p:nvSpPr>
        <p:spPr>
          <a:xfrm>
            <a:off x="10817352" y="6574536"/>
            <a:ext cx="847406" cy="362428"/>
          </a:xfrm>
        </p:spPr>
        <p:txBody>
          <a:bodyPr/>
          <a:lstStyle/>
          <a:p>
            <a:fld id="{908AFF50-F27B-4B8C-9AC2-301204B63991}" type="slidenum">
              <a:rPr lang="en-US" smtClean="0"/>
              <a:t>7</a:t>
            </a:fld>
            <a:endParaRPr lang="en-US" dirty="0"/>
          </a:p>
        </p:txBody>
      </p:sp>
      <p:pic>
        <p:nvPicPr>
          <p:cNvPr id="10" name="Graphic 9" descr="Minimize with solid fill">
            <a:extLst>
              <a:ext uri="{FF2B5EF4-FFF2-40B4-BE49-F238E27FC236}">
                <a16:creationId xmlns:a16="http://schemas.microsoft.com/office/drawing/2014/main" id="{E6158E3B-1A5B-41B5-ABE0-C5D11F27F52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60320" y="1446663"/>
            <a:ext cx="553593" cy="553593"/>
          </a:xfrm>
          <a:prstGeom prst="rect">
            <a:avLst/>
          </a:prstGeom>
        </p:spPr>
      </p:pic>
    </p:spTree>
    <p:extLst>
      <p:ext uri="{BB962C8B-B14F-4D97-AF65-F5344CB8AC3E}">
        <p14:creationId xmlns:p14="http://schemas.microsoft.com/office/powerpoint/2010/main" val="3859444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object 148">
            <a:extLst>
              <a:ext uri="{FF2B5EF4-FFF2-40B4-BE49-F238E27FC236}">
                <a16:creationId xmlns:a16="http://schemas.microsoft.com/office/drawing/2014/main" id="{FC750798-F3CA-414A-9FF4-FBE47B0C1760}"/>
              </a:ext>
            </a:extLst>
          </p:cNvPr>
          <p:cNvSpPr txBox="1"/>
          <p:nvPr/>
        </p:nvSpPr>
        <p:spPr>
          <a:xfrm>
            <a:off x="2606228" y="6586360"/>
            <a:ext cx="7228354" cy="228054"/>
          </a:xfrm>
          <a:prstGeom prst="rect">
            <a:avLst/>
          </a:prstGeom>
        </p:spPr>
        <p:txBody>
          <a:bodyPr vert="horz" wrap="square" lIns="0" tIns="10646" rIns="0" bIns="0" rtlCol="0">
            <a:spAutoFit/>
          </a:bodyPr>
          <a:lstStyle/>
          <a:p>
            <a:pPr marL="11206" defTabSz="806867">
              <a:spcBef>
                <a:spcPts val="84"/>
              </a:spcBef>
            </a:pPr>
            <a:r>
              <a:rPr sz="1412" b="1" i="1" spc="-4" dirty="0">
                <a:solidFill>
                  <a:schemeClr val="bg1"/>
                </a:solidFill>
                <a:latin typeface="Arial Narrow"/>
                <a:cs typeface="Arial Narrow"/>
              </a:rPr>
              <a:t>612.807.5341 / </a:t>
            </a:r>
            <a:r>
              <a:rPr sz="1412" b="1" i="1" u="heavy" spc="-9" dirty="0">
                <a:solidFill>
                  <a:schemeClr val="bg1"/>
                </a:solidFill>
                <a:uFill>
                  <a:solidFill>
                    <a:srgbClr val="000000"/>
                  </a:solidFill>
                </a:uFill>
                <a:latin typeface="Arial Narrow"/>
                <a:cs typeface="Arial Narrow"/>
                <a:hlinkClick r:id="rId3">
                  <a:extLst>
                    <a:ext uri="{A12FA001-AC4F-418D-AE19-62706E023703}">
                      <ahyp:hlinkClr xmlns:ahyp="http://schemas.microsoft.com/office/drawing/2018/hyperlinkcolor" val="tx"/>
                    </a:ext>
                  </a:extLst>
                </a:hlinkClick>
              </a:rPr>
              <a:t>claire@packagingtechnologyandresearch.com</a:t>
            </a:r>
            <a:r>
              <a:rPr sz="1412" b="1" i="1" spc="-9" dirty="0">
                <a:solidFill>
                  <a:schemeClr val="bg1"/>
                </a:solidFill>
                <a:latin typeface="Arial Narrow"/>
                <a:cs typeface="Arial Narrow"/>
              </a:rPr>
              <a:t> </a:t>
            </a:r>
            <a:r>
              <a:rPr sz="1412" b="1" i="1" spc="-4" dirty="0">
                <a:solidFill>
                  <a:schemeClr val="bg1"/>
                </a:solidFill>
                <a:latin typeface="Arial Narrow"/>
                <a:cs typeface="Arial Narrow"/>
              </a:rPr>
              <a:t>/</a:t>
            </a:r>
            <a:r>
              <a:rPr sz="1412" b="1" i="1" spc="251" dirty="0">
                <a:solidFill>
                  <a:schemeClr val="bg1"/>
                </a:solidFill>
                <a:latin typeface="Arial Narrow"/>
                <a:cs typeface="Arial Narrow"/>
              </a:rPr>
              <a:t> </a:t>
            </a:r>
            <a:r>
              <a:rPr lang="en-US" sz="1412" b="1" i="1" spc="-13" dirty="0">
                <a:solidFill>
                  <a:schemeClr val="bg1"/>
                </a:solidFill>
                <a:latin typeface="Arial Narrow"/>
                <a:cs typeface="Arial Narrow"/>
              </a:rPr>
              <a:t>Pac</a:t>
            </a:r>
            <a:r>
              <a:rPr sz="1412" b="1" i="1" spc="-13" dirty="0">
                <a:solidFill>
                  <a:schemeClr val="bg1"/>
                </a:solidFill>
                <a:latin typeface="Arial Narrow"/>
                <a:cs typeface="Arial Narrow"/>
              </a:rPr>
              <a:t>kaging</a:t>
            </a:r>
            <a:r>
              <a:rPr lang="en-US" sz="1412" b="1" i="1" spc="-13" dirty="0">
                <a:solidFill>
                  <a:schemeClr val="bg1"/>
                </a:solidFill>
                <a:latin typeface="Arial Narrow"/>
                <a:cs typeface="Arial Narrow"/>
              </a:rPr>
              <a:t>T</a:t>
            </a:r>
            <a:r>
              <a:rPr sz="1412" b="1" i="1" spc="-13" dirty="0">
                <a:solidFill>
                  <a:schemeClr val="bg1"/>
                </a:solidFill>
                <a:latin typeface="Arial Narrow"/>
                <a:cs typeface="Arial Narrow"/>
              </a:rPr>
              <a:t>echnology</a:t>
            </a:r>
            <a:r>
              <a:rPr lang="en-US" sz="1412" b="1" i="1" spc="-13" dirty="0">
                <a:solidFill>
                  <a:schemeClr val="bg1"/>
                </a:solidFill>
                <a:latin typeface="Arial Narrow"/>
                <a:cs typeface="Arial Narrow"/>
              </a:rPr>
              <a:t>A</a:t>
            </a:r>
            <a:r>
              <a:rPr sz="1412" b="1" i="1" spc="-13" dirty="0">
                <a:solidFill>
                  <a:schemeClr val="bg1"/>
                </a:solidFill>
                <a:latin typeface="Arial Narrow"/>
                <a:cs typeface="Arial Narrow"/>
              </a:rPr>
              <a:t>nd</a:t>
            </a:r>
            <a:r>
              <a:rPr lang="en-US" sz="1412" b="1" i="1" spc="-13" dirty="0">
                <a:solidFill>
                  <a:schemeClr val="bg1"/>
                </a:solidFill>
                <a:latin typeface="Arial Narrow"/>
                <a:cs typeface="Arial Narrow"/>
              </a:rPr>
              <a:t>R</a:t>
            </a:r>
            <a:r>
              <a:rPr sz="1412" b="1" i="1" spc="-13" dirty="0">
                <a:solidFill>
                  <a:schemeClr val="bg1"/>
                </a:solidFill>
                <a:latin typeface="Arial Narrow"/>
                <a:cs typeface="Arial Narrow"/>
              </a:rPr>
              <a:t>esearch.com</a:t>
            </a:r>
            <a:endParaRPr sz="1412" dirty="0">
              <a:solidFill>
                <a:schemeClr val="bg1"/>
              </a:solidFill>
              <a:latin typeface="Arial Narrow"/>
              <a:cs typeface="Arial Narrow"/>
            </a:endParaRPr>
          </a:p>
        </p:txBody>
      </p:sp>
      <p:sp>
        <p:nvSpPr>
          <p:cNvPr id="3" name="Title 2">
            <a:extLst>
              <a:ext uri="{FF2B5EF4-FFF2-40B4-BE49-F238E27FC236}">
                <a16:creationId xmlns:a16="http://schemas.microsoft.com/office/drawing/2014/main" id="{B0EA39BE-20DD-456F-867E-DEF01E6EEB8D}"/>
              </a:ext>
            </a:extLst>
          </p:cNvPr>
          <p:cNvSpPr>
            <a:spLocks noGrp="1"/>
          </p:cNvSpPr>
          <p:nvPr>
            <p:ph type="title"/>
          </p:nvPr>
        </p:nvSpPr>
        <p:spPr>
          <a:xfrm>
            <a:off x="266700" y="316221"/>
            <a:ext cx="11630228" cy="744219"/>
          </a:xfrm>
        </p:spPr>
        <p:txBody>
          <a:bodyPr>
            <a:noAutofit/>
          </a:bodyPr>
          <a:lstStyle/>
          <a:p>
            <a:pPr marL="11206">
              <a:spcBef>
                <a:spcPts val="88"/>
              </a:spcBef>
            </a:pPr>
            <a:r>
              <a:rPr lang="en-US" sz="2800" cap="all" spc="-22" dirty="0">
                <a:solidFill>
                  <a:srgbClr val="1D5AB3"/>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How it happens </a:t>
            </a:r>
            <a:br>
              <a:rPr lang="en-US" sz="2800" spc="-22" dirty="0">
                <a:solidFill>
                  <a:srgbClr val="1D5AB3"/>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br>
            <a:r>
              <a:rPr lang="en-US" b="1" spc="-22" dirty="0">
                <a:solidFill>
                  <a:schemeClr val="tx1"/>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More Sustainable Packaging</a:t>
            </a:r>
            <a:endParaRPr lang="en-US" b="1" dirty="0">
              <a:solidFill>
                <a:schemeClr val="tx1"/>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endParaRPr>
          </a:p>
        </p:txBody>
      </p:sp>
      <p:grpSp>
        <p:nvGrpSpPr>
          <p:cNvPr id="32" name="Group 31">
            <a:extLst>
              <a:ext uri="{FF2B5EF4-FFF2-40B4-BE49-F238E27FC236}">
                <a16:creationId xmlns:a16="http://schemas.microsoft.com/office/drawing/2014/main" id="{38BA5AB0-58F7-4748-9909-7D7A7054F7C8}"/>
              </a:ext>
            </a:extLst>
          </p:cNvPr>
          <p:cNvGrpSpPr/>
          <p:nvPr/>
        </p:nvGrpSpPr>
        <p:grpSpPr>
          <a:xfrm>
            <a:off x="0" y="6192474"/>
            <a:ext cx="12192002" cy="665526"/>
            <a:chOff x="0" y="6192474"/>
            <a:chExt cx="12192002" cy="665526"/>
          </a:xfrm>
        </p:grpSpPr>
        <p:sp>
          <p:nvSpPr>
            <p:cNvPr id="31" name="Rectangle 30">
              <a:extLst>
                <a:ext uri="{FF2B5EF4-FFF2-40B4-BE49-F238E27FC236}">
                  <a16:creationId xmlns:a16="http://schemas.microsoft.com/office/drawing/2014/main" id="{82C8DD8F-8F61-447A-AFBD-FE5F1D5000D2}"/>
                </a:ext>
              </a:extLst>
            </p:cNvPr>
            <p:cNvSpPr/>
            <p:nvPr/>
          </p:nvSpPr>
          <p:spPr>
            <a:xfrm>
              <a:off x="0" y="6192474"/>
              <a:ext cx="12192000" cy="3654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 name="Group 24">
              <a:extLst>
                <a:ext uri="{FF2B5EF4-FFF2-40B4-BE49-F238E27FC236}">
                  <a16:creationId xmlns:a16="http://schemas.microsoft.com/office/drawing/2014/main" id="{04A0BA19-DFAE-4AC5-8A43-CAFFE47FE0ED}"/>
                </a:ext>
              </a:extLst>
            </p:cNvPr>
            <p:cNvGrpSpPr/>
            <p:nvPr/>
          </p:nvGrpSpPr>
          <p:grpSpPr>
            <a:xfrm>
              <a:off x="0" y="6447649"/>
              <a:ext cx="12192002" cy="410351"/>
              <a:chOff x="0" y="6447649"/>
              <a:chExt cx="12192002" cy="410351"/>
            </a:xfrm>
          </p:grpSpPr>
          <p:sp>
            <p:nvSpPr>
              <p:cNvPr id="64" name="Rectangle 63">
                <a:extLst>
                  <a:ext uri="{FF2B5EF4-FFF2-40B4-BE49-F238E27FC236}">
                    <a16:creationId xmlns:a16="http://schemas.microsoft.com/office/drawing/2014/main" id="{F3FD37B1-CA0F-40BB-A875-BAAE71A7F312}"/>
                  </a:ext>
                </a:extLst>
              </p:cNvPr>
              <p:cNvSpPr/>
              <p:nvPr/>
            </p:nvSpPr>
            <p:spPr>
              <a:xfrm>
                <a:off x="0" y="6572250"/>
                <a:ext cx="12192000" cy="285750"/>
              </a:xfrm>
              <a:prstGeom prst="rect">
                <a:avLst/>
              </a:prstGeom>
              <a:pattFill prst="dkDnDiag">
                <a:fgClr>
                  <a:schemeClr val="tx1">
                    <a:lumMod val="85000"/>
                    <a:lumOff val="15000"/>
                  </a:schemeClr>
                </a:fgClr>
                <a:bgClr>
                  <a:schemeClr val="tx1">
                    <a:lumMod val="65000"/>
                    <a:lumOff val="3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7" name="Group 66">
                <a:extLst>
                  <a:ext uri="{FF2B5EF4-FFF2-40B4-BE49-F238E27FC236}">
                    <a16:creationId xmlns:a16="http://schemas.microsoft.com/office/drawing/2014/main" id="{B74648C3-BC2C-4670-8597-A1E92286E9F9}"/>
                  </a:ext>
                </a:extLst>
              </p:cNvPr>
              <p:cNvGrpSpPr/>
              <p:nvPr/>
            </p:nvGrpSpPr>
            <p:grpSpPr>
              <a:xfrm>
                <a:off x="0" y="6447649"/>
                <a:ext cx="12192002" cy="94130"/>
                <a:chOff x="-1" y="5513294"/>
                <a:chExt cx="12192002" cy="94130"/>
              </a:xfrm>
            </p:grpSpPr>
            <p:sp>
              <p:nvSpPr>
                <p:cNvPr id="68" name="Rectangle 67">
                  <a:extLst>
                    <a:ext uri="{FF2B5EF4-FFF2-40B4-BE49-F238E27FC236}">
                      <a16:creationId xmlns:a16="http://schemas.microsoft.com/office/drawing/2014/main" id="{339C66A6-5930-49A9-B733-68EC701A481C}"/>
                    </a:ext>
                  </a:extLst>
                </p:cNvPr>
                <p:cNvSpPr/>
                <p:nvPr/>
              </p:nvSpPr>
              <p:spPr>
                <a:xfrm>
                  <a:off x="9144001" y="5513294"/>
                  <a:ext cx="3048000" cy="94130"/>
                </a:xfrm>
                <a:prstGeom prst="rect">
                  <a:avLst/>
                </a:prstGeom>
                <a:solidFill>
                  <a:srgbClr val="263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9281E483-FABE-466C-B898-FC29A4519F35}"/>
                    </a:ext>
                  </a:extLst>
                </p:cNvPr>
                <p:cNvSpPr/>
                <p:nvPr/>
              </p:nvSpPr>
              <p:spPr>
                <a:xfrm>
                  <a:off x="6096000" y="5513294"/>
                  <a:ext cx="3048000" cy="94130"/>
                </a:xfrm>
                <a:prstGeom prst="rect">
                  <a:avLst/>
                </a:prstGeom>
                <a:solidFill>
                  <a:srgbClr val="6A4F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3A3281E9-E583-463C-B442-5C348DF79804}"/>
                    </a:ext>
                  </a:extLst>
                </p:cNvPr>
                <p:cNvSpPr/>
                <p:nvPr/>
              </p:nvSpPr>
              <p:spPr>
                <a:xfrm>
                  <a:off x="3047999" y="5513294"/>
                  <a:ext cx="3048000" cy="94130"/>
                </a:xfrm>
                <a:prstGeom prst="rect">
                  <a:avLst/>
                </a:prstGeom>
                <a:solidFill>
                  <a:srgbClr val="56B7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61476BBA-D6F0-42DC-82F5-2E9CC32DAD5C}"/>
                    </a:ext>
                  </a:extLst>
                </p:cNvPr>
                <p:cNvSpPr/>
                <p:nvPr/>
              </p:nvSpPr>
              <p:spPr>
                <a:xfrm>
                  <a:off x="-1" y="5513294"/>
                  <a:ext cx="3048000" cy="94130"/>
                </a:xfrm>
                <a:prstGeom prst="rect">
                  <a:avLst/>
                </a:prstGeom>
                <a:solidFill>
                  <a:srgbClr val="F06F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74B546D8-A8A4-4B86-9332-EE03E45BDBB5}"/>
                    </a:ext>
                  </a:extLst>
                </p:cNvPr>
                <p:cNvSpPr/>
                <p:nvPr/>
              </p:nvSpPr>
              <p:spPr>
                <a:xfrm>
                  <a:off x="3031487" y="5513294"/>
                  <a:ext cx="45719" cy="94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2D0761FA-6D4E-4A72-A950-B2657489761C}"/>
                    </a:ext>
                  </a:extLst>
                </p:cNvPr>
                <p:cNvSpPr/>
                <p:nvPr/>
              </p:nvSpPr>
              <p:spPr>
                <a:xfrm>
                  <a:off x="6068142" y="5513294"/>
                  <a:ext cx="45719" cy="94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46A496F0-9B92-4EF4-AD63-352ACA39DB8D}"/>
                    </a:ext>
                  </a:extLst>
                </p:cNvPr>
                <p:cNvSpPr/>
                <p:nvPr/>
              </p:nvSpPr>
              <p:spPr>
                <a:xfrm>
                  <a:off x="9121140" y="5513294"/>
                  <a:ext cx="45719" cy="941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grpSp>
      <p:sp>
        <p:nvSpPr>
          <p:cNvPr id="76" name="TextBox 75">
            <a:extLst>
              <a:ext uri="{FF2B5EF4-FFF2-40B4-BE49-F238E27FC236}">
                <a16:creationId xmlns:a16="http://schemas.microsoft.com/office/drawing/2014/main" id="{9E2BD564-8C07-466A-B8A4-F0ABC333202B}"/>
              </a:ext>
            </a:extLst>
          </p:cNvPr>
          <p:cNvSpPr txBox="1"/>
          <p:nvPr/>
        </p:nvSpPr>
        <p:spPr>
          <a:xfrm>
            <a:off x="265815" y="3717867"/>
            <a:ext cx="2340414" cy="1877437"/>
          </a:xfrm>
          <a:prstGeom prst="rect">
            <a:avLst/>
          </a:prstGeom>
          <a:noFill/>
        </p:spPr>
        <p:txBody>
          <a:bodyPr wrap="square">
            <a:spAutoFit/>
          </a:bodyPr>
          <a:lstStyle/>
          <a:p>
            <a:pPr marR="0" lvl="0" algn="ctr">
              <a:buSzPts val="1000"/>
              <a:tabLst>
                <a:tab pos="1813560" algn="l"/>
              </a:tabLst>
            </a:pPr>
            <a:r>
              <a:rPr lang="en-US" sz="2800" b="1" kern="1000" cap="all" dirty="0">
                <a:solidFill>
                  <a:srgbClr val="E05500"/>
                </a:solidFill>
                <a:effectLst/>
                <a:latin typeface="Arial Narrow" panose="020B0606020202030204" pitchFamily="34" charset="0"/>
                <a:ea typeface="Calibri" panose="020F0502020204030204" pitchFamily="34" charset="0"/>
                <a:cs typeface="Arial" panose="020B0604020202020204" pitchFamily="34" charset="0"/>
              </a:rPr>
              <a:t>Rationale</a:t>
            </a:r>
          </a:p>
          <a:p>
            <a:pPr marR="0" lvl="0">
              <a:buSzPts val="1000"/>
              <a:tabLst>
                <a:tab pos="1813560" algn="l"/>
              </a:tabLst>
            </a:pPr>
            <a:r>
              <a:rPr lang="en-US" sz="2200" kern="1000" dirty="0">
                <a:solidFill>
                  <a:srgbClr val="000000"/>
                </a:solidFill>
                <a:latin typeface="Arial Narrow" panose="020B0606020202030204" pitchFamily="34" charset="0"/>
                <a:ea typeface="Calibri" panose="020F0502020204030204" pitchFamily="34" charset="0"/>
                <a:cs typeface="Arial" panose="020B0604020202020204" pitchFamily="34" charset="0"/>
              </a:rPr>
              <a:t>A</a:t>
            </a:r>
            <a:r>
              <a:rPr lang="en-US" sz="2200" kern="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ctually be more sustainable and not reduce product shelf life</a:t>
            </a:r>
          </a:p>
        </p:txBody>
      </p:sp>
      <p:sp>
        <p:nvSpPr>
          <p:cNvPr id="78" name="TextBox 77">
            <a:extLst>
              <a:ext uri="{FF2B5EF4-FFF2-40B4-BE49-F238E27FC236}">
                <a16:creationId xmlns:a16="http://schemas.microsoft.com/office/drawing/2014/main" id="{DAFA6089-0C4A-4CD0-BF2F-EAA75A692AEE}"/>
              </a:ext>
            </a:extLst>
          </p:cNvPr>
          <p:cNvSpPr txBox="1"/>
          <p:nvPr/>
        </p:nvSpPr>
        <p:spPr>
          <a:xfrm>
            <a:off x="9291340" y="3719631"/>
            <a:ext cx="2345134" cy="2215991"/>
          </a:xfrm>
          <a:prstGeom prst="rect">
            <a:avLst/>
          </a:prstGeom>
          <a:noFill/>
        </p:spPr>
        <p:txBody>
          <a:bodyPr wrap="square">
            <a:spAutoFit/>
          </a:bodyPr>
          <a:lstStyle/>
          <a:p>
            <a:pPr marR="0" lvl="0" algn="ctr">
              <a:buSzPts val="1000"/>
              <a:tabLst>
                <a:tab pos="1813560" algn="l"/>
              </a:tabLst>
            </a:pPr>
            <a:r>
              <a:rPr lang="en-US" sz="2800" b="1" kern="1000" cap="all" dirty="0">
                <a:solidFill>
                  <a:srgbClr val="7030A0"/>
                </a:solidFill>
                <a:effectLst/>
                <a:latin typeface="Arial Narrow" panose="020B0606020202030204" pitchFamily="34" charset="0"/>
                <a:ea typeface="Calibri" panose="020F0502020204030204" pitchFamily="34" charset="0"/>
                <a:cs typeface="Arial" panose="020B0604020202020204" pitchFamily="34" charset="0"/>
              </a:rPr>
              <a:t>Linked</a:t>
            </a:r>
          </a:p>
          <a:p>
            <a:pPr marR="0" lvl="0">
              <a:buSzPts val="1000"/>
              <a:tabLst>
                <a:tab pos="1813560" algn="l"/>
              </a:tabLst>
            </a:pPr>
            <a:r>
              <a:rPr lang="en-US" sz="2200" kern="1000" dirty="0">
                <a:solidFill>
                  <a:srgbClr val="000000"/>
                </a:solidFill>
                <a:latin typeface="Arial Narrow" panose="020B0606020202030204" pitchFamily="34" charset="0"/>
                <a:ea typeface="Calibri" panose="020F0502020204030204" pitchFamily="34" charset="0"/>
                <a:cs typeface="Arial" panose="020B0604020202020204" pitchFamily="34" charset="0"/>
              </a:rPr>
              <a:t>A</a:t>
            </a:r>
            <a:r>
              <a:rPr lang="en-US" sz="2200" kern="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ligns with retailer, consumers, and post-consumer handler needs and targets</a:t>
            </a:r>
          </a:p>
        </p:txBody>
      </p:sp>
      <p:sp>
        <p:nvSpPr>
          <p:cNvPr id="79" name="TextBox 78">
            <a:extLst>
              <a:ext uri="{FF2B5EF4-FFF2-40B4-BE49-F238E27FC236}">
                <a16:creationId xmlns:a16="http://schemas.microsoft.com/office/drawing/2014/main" id="{04D051D9-A1AC-464D-9AB1-FF22850FA4F2}"/>
              </a:ext>
            </a:extLst>
          </p:cNvPr>
          <p:cNvSpPr txBox="1"/>
          <p:nvPr/>
        </p:nvSpPr>
        <p:spPr>
          <a:xfrm>
            <a:off x="3276782" y="3719631"/>
            <a:ext cx="2336726" cy="2554545"/>
          </a:xfrm>
          <a:prstGeom prst="rect">
            <a:avLst/>
          </a:prstGeom>
          <a:noFill/>
        </p:spPr>
        <p:txBody>
          <a:bodyPr wrap="square">
            <a:spAutoFit/>
          </a:bodyPr>
          <a:lstStyle/>
          <a:p>
            <a:pPr marR="0" lvl="0" algn="ctr">
              <a:buSzPts val="1000"/>
              <a:tabLst>
                <a:tab pos="1813560" algn="l"/>
              </a:tabLst>
            </a:pPr>
            <a:r>
              <a:rPr lang="en-US" sz="2800" b="1" kern="1000" cap="all" dirty="0">
                <a:solidFill>
                  <a:schemeClr val="accent1"/>
                </a:solidFill>
                <a:effectLst/>
                <a:latin typeface="Arial Narrow" panose="020B0606020202030204" pitchFamily="34" charset="0"/>
                <a:ea typeface="Calibri" panose="020F0502020204030204" pitchFamily="34" charset="0"/>
                <a:cs typeface="Arial" panose="020B0604020202020204" pitchFamily="34" charset="0"/>
              </a:rPr>
              <a:t>Defensible</a:t>
            </a:r>
          </a:p>
          <a:p>
            <a:pPr marR="0" lvl="0">
              <a:buSzPts val="1000"/>
              <a:tabLst>
                <a:tab pos="1813560" algn="l"/>
              </a:tabLst>
            </a:pPr>
            <a:r>
              <a:rPr lang="en-US" sz="2200" kern="1000" dirty="0">
                <a:solidFill>
                  <a:srgbClr val="000000"/>
                </a:solidFill>
                <a:latin typeface="Arial Narrow" panose="020B0606020202030204" pitchFamily="34" charset="0"/>
                <a:ea typeface="Calibri" panose="020F0502020204030204" pitchFamily="34" charset="0"/>
                <a:cs typeface="Arial" panose="020B0604020202020204" pitchFamily="34" charset="0"/>
              </a:rPr>
              <a:t>B</a:t>
            </a:r>
            <a:r>
              <a:rPr lang="en-US" sz="2200" kern="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e communicated to retailer, consumers, and post-consumer handlers</a:t>
            </a:r>
          </a:p>
          <a:p>
            <a:pPr marR="0" lvl="0">
              <a:buSzPts val="1000"/>
              <a:tabLst>
                <a:tab pos="1813560" algn="l"/>
              </a:tabLst>
            </a:pPr>
            <a:r>
              <a:rPr lang="en-US" sz="2200" kern="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in a meaningful manner</a:t>
            </a:r>
          </a:p>
        </p:txBody>
      </p:sp>
      <p:sp>
        <p:nvSpPr>
          <p:cNvPr id="80" name="TextBox 79">
            <a:extLst>
              <a:ext uri="{FF2B5EF4-FFF2-40B4-BE49-F238E27FC236}">
                <a16:creationId xmlns:a16="http://schemas.microsoft.com/office/drawing/2014/main" id="{ECD5694A-F880-4C41-8113-F0D59E058E46}"/>
              </a:ext>
            </a:extLst>
          </p:cNvPr>
          <p:cNvSpPr txBox="1"/>
          <p:nvPr/>
        </p:nvSpPr>
        <p:spPr>
          <a:xfrm>
            <a:off x="6284061" y="3714339"/>
            <a:ext cx="2336726" cy="1538883"/>
          </a:xfrm>
          <a:prstGeom prst="rect">
            <a:avLst/>
          </a:prstGeom>
          <a:noFill/>
        </p:spPr>
        <p:txBody>
          <a:bodyPr wrap="square">
            <a:spAutoFit/>
          </a:bodyPr>
          <a:lstStyle/>
          <a:p>
            <a:pPr marR="0" lvl="0" algn="ctr">
              <a:buSzPts val="1000"/>
              <a:tabLst>
                <a:tab pos="1813560" algn="l"/>
              </a:tabLst>
            </a:pPr>
            <a:r>
              <a:rPr lang="en-US" sz="2800" b="1" kern="1000" cap="all" dirty="0">
                <a:solidFill>
                  <a:schemeClr val="accent6"/>
                </a:solidFill>
                <a:effectLst/>
                <a:latin typeface="Arial Narrow" panose="020B0606020202030204" pitchFamily="34" charset="0"/>
                <a:ea typeface="Calibri" panose="020F0502020204030204" pitchFamily="34" charset="0"/>
                <a:cs typeface="Arial" panose="020B0604020202020204" pitchFamily="34" charset="0"/>
              </a:rPr>
              <a:t>Achievable</a:t>
            </a:r>
          </a:p>
          <a:p>
            <a:pPr marR="0" lvl="0">
              <a:buSzPts val="1000"/>
              <a:tabLst>
                <a:tab pos="1813560" algn="l"/>
              </a:tabLst>
            </a:pPr>
            <a:r>
              <a:rPr lang="en-US" sz="2200" kern="1000" dirty="0">
                <a:solidFill>
                  <a:srgbClr val="000000"/>
                </a:solidFill>
                <a:latin typeface="Arial Narrow" panose="020B0606020202030204" pitchFamily="34" charset="0"/>
                <a:ea typeface="Calibri" panose="020F0502020204030204" pitchFamily="34" charset="0"/>
                <a:cs typeface="Arial" panose="020B0604020202020204" pitchFamily="34" charset="0"/>
              </a:rPr>
              <a:t>U</a:t>
            </a:r>
            <a:r>
              <a:rPr lang="en-US" sz="2200" kern="1000" dirty="0">
                <a:solidFill>
                  <a:srgbClr val="000000"/>
                </a:solidFill>
                <a:effectLst/>
                <a:latin typeface="Arial Narrow" panose="020B0606020202030204" pitchFamily="34" charset="0"/>
                <a:ea typeface="Calibri" panose="020F0502020204030204" pitchFamily="34" charset="0"/>
                <a:cs typeface="Arial" panose="020B0604020202020204" pitchFamily="34" charset="0"/>
              </a:rPr>
              <a:t>ses what is viable in 1,3,5 years within defined constraints</a:t>
            </a:r>
          </a:p>
        </p:txBody>
      </p:sp>
      <p:pic>
        <p:nvPicPr>
          <p:cNvPr id="8" name="Graphic 7" descr="Head with gears outline">
            <a:extLst>
              <a:ext uri="{FF2B5EF4-FFF2-40B4-BE49-F238E27FC236}">
                <a16:creationId xmlns:a16="http://schemas.microsoft.com/office/drawing/2014/main" id="{7BAB0052-B1A0-0FB8-9D36-516FC9B1E5D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2480" y="1932125"/>
            <a:ext cx="1463040" cy="1463040"/>
          </a:xfrm>
          <a:prstGeom prst="rect">
            <a:avLst/>
          </a:prstGeom>
        </p:spPr>
      </p:pic>
      <p:pic>
        <p:nvPicPr>
          <p:cNvPr id="12" name="Graphic 11" descr="Shield Tick with solid fill">
            <a:extLst>
              <a:ext uri="{FF2B5EF4-FFF2-40B4-BE49-F238E27FC236}">
                <a16:creationId xmlns:a16="http://schemas.microsoft.com/office/drawing/2014/main" id="{08325ACB-A1B5-A886-02E2-D0831E431A2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746318" y="1932125"/>
            <a:ext cx="1463040" cy="1463040"/>
          </a:xfrm>
          <a:prstGeom prst="rect">
            <a:avLst/>
          </a:prstGeom>
        </p:spPr>
      </p:pic>
      <p:pic>
        <p:nvPicPr>
          <p:cNvPr id="16" name="Graphic 15" descr="Bullseye with solid fill">
            <a:extLst>
              <a:ext uri="{FF2B5EF4-FFF2-40B4-BE49-F238E27FC236}">
                <a16:creationId xmlns:a16="http://schemas.microsoft.com/office/drawing/2014/main" id="{CD3368B5-34B1-D12B-3ED2-63774E12D84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808882" y="1890947"/>
            <a:ext cx="1463040" cy="1463040"/>
          </a:xfrm>
          <a:prstGeom prst="rect">
            <a:avLst/>
          </a:prstGeom>
        </p:spPr>
      </p:pic>
      <p:pic>
        <p:nvPicPr>
          <p:cNvPr id="18" name="Graphic 17" descr="Link with solid fill">
            <a:extLst>
              <a:ext uri="{FF2B5EF4-FFF2-40B4-BE49-F238E27FC236}">
                <a16:creationId xmlns:a16="http://schemas.microsoft.com/office/drawing/2014/main" id="{97E31B5B-9F9E-54C7-570A-E12AB7FE142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820365" y="1890947"/>
            <a:ext cx="1463040" cy="1463040"/>
          </a:xfrm>
          <a:prstGeom prst="rect">
            <a:avLst/>
          </a:prstGeom>
        </p:spPr>
      </p:pic>
      <p:sp>
        <p:nvSpPr>
          <p:cNvPr id="6" name="Footer Placeholder 2">
            <a:extLst>
              <a:ext uri="{FF2B5EF4-FFF2-40B4-BE49-F238E27FC236}">
                <a16:creationId xmlns:a16="http://schemas.microsoft.com/office/drawing/2014/main" id="{E310AE63-E27B-679C-80D2-042BD28D23D0}"/>
              </a:ext>
            </a:extLst>
          </p:cNvPr>
          <p:cNvSpPr>
            <a:spLocks noGrp="1"/>
          </p:cNvSpPr>
          <p:nvPr>
            <p:ph type="ftr" sz="quarter" idx="13"/>
          </p:nvPr>
        </p:nvSpPr>
        <p:spPr>
          <a:xfrm>
            <a:off x="-21580" y="6571992"/>
            <a:ext cx="10673717" cy="225473"/>
          </a:xfrm>
        </p:spPr>
        <p:txBody>
          <a:bodyPr/>
          <a:lstStyle/>
          <a:p>
            <a:r>
              <a:rPr lang="en-US" dirty="0"/>
              <a:t>Future of Food Packaging | More Sustainable Food Packaging - Shared by  claire@packagingtechnologyandresearch.com | 612.807.5341</a:t>
            </a:r>
          </a:p>
        </p:txBody>
      </p:sp>
      <p:sp>
        <p:nvSpPr>
          <p:cNvPr id="7" name="Slide Number Placeholder 4">
            <a:extLst>
              <a:ext uri="{FF2B5EF4-FFF2-40B4-BE49-F238E27FC236}">
                <a16:creationId xmlns:a16="http://schemas.microsoft.com/office/drawing/2014/main" id="{56331318-16A3-7AC5-B6F9-E2F26CE7237B}"/>
              </a:ext>
            </a:extLst>
          </p:cNvPr>
          <p:cNvSpPr>
            <a:spLocks noGrp="1"/>
          </p:cNvSpPr>
          <p:nvPr>
            <p:ph type="sldNum" sz="quarter" idx="11"/>
          </p:nvPr>
        </p:nvSpPr>
        <p:spPr>
          <a:xfrm>
            <a:off x="10817352" y="6574536"/>
            <a:ext cx="1205673" cy="225472"/>
          </a:xfrm>
        </p:spPr>
        <p:txBody>
          <a:bodyPr/>
          <a:lstStyle/>
          <a:p>
            <a:fld id="{908AFF50-F27B-4B8C-9AC2-301204B63991}" type="slidenum">
              <a:rPr lang="en-US" smtClean="0"/>
              <a:t>8</a:t>
            </a:fld>
            <a:endParaRPr lang="en-US" dirty="0"/>
          </a:p>
        </p:txBody>
      </p:sp>
    </p:spTree>
    <p:extLst>
      <p:ext uri="{BB962C8B-B14F-4D97-AF65-F5344CB8AC3E}">
        <p14:creationId xmlns:p14="http://schemas.microsoft.com/office/powerpoint/2010/main" val="2550512242"/>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13DDC51-91BE-4E3A-B8D0-03A05BC6F228}"/>
              </a:ext>
            </a:extLst>
          </p:cNvPr>
          <p:cNvSpPr>
            <a:spLocks noGrp="1"/>
          </p:cNvSpPr>
          <p:nvPr>
            <p:ph type="title"/>
          </p:nvPr>
        </p:nvSpPr>
        <p:spPr/>
        <p:txBody>
          <a:bodyPr>
            <a:noAutofit/>
          </a:bodyPr>
          <a:lstStyle/>
          <a:p>
            <a:r>
              <a:rPr lang="en-US" cap="all" spc="-22" dirty="0">
                <a:solidFill>
                  <a:srgbClr val="1D5AB3"/>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t>How it happens</a:t>
            </a:r>
            <a:br>
              <a:rPr lang="en-US" spc="-22" dirty="0">
                <a:solidFill>
                  <a:srgbClr val="263894"/>
                </a:solidFill>
                <a:effectLst>
                  <a:outerShdw blurRad="38100" dist="38100" dir="2700000" algn="tl">
                    <a:srgbClr val="000000">
                      <a:alpha val="43137"/>
                    </a:srgbClr>
                  </a:outerShdw>
                </a:effectLst>
                <a:latin typeface="Rubik Light" panose="02000604000000020004" pitchFamily="2" charset="-79"/>
                <a:cs typeface="Rubik Light" panose="02000604000000020004" pitchFamily="2" charset="-79"/>
              </a:rPr>
            </a:br>
            <a:r>
              <a:rPr lang="en-US" b="1" dirty="0">
                <a:solidFill>
                  <a:schemeClr val="tx1"/>
                </a:solidFill>
                <a:effectLst>
                  <a:outerShdw blurRad="38100" dist="38100" dir="2700000" algn="tl">
                    <a:srgbClr val="000000">
                      <a:alpha val="43137"/>
                    </a:srgbClr>
                  </a:outerShdw>
                </a:effectLst>
              </a:rPr>
              <a:t>More Sustainable Packaging Prevents Food Waste</a:t>
            </a:r>
          </a:p>
        </p:txBody>
      </p:sp>
      <p:sp>
        <p:nvSpPr>
          <p:cNvPr id="5" name="TextBox 4">
            <a:extLst>
              <a:ext uri="{FF2B5EF4-FFF2-40B4-BE49-F238E27FC236}">
                <a16:creationId xmlns:a16="http://schemas.microsoft.com/office/drawing/2014/main" id="{402F15B9-19D8-8A8D-210E-B112A8157E33}"/>
              </a:ext>
            </a:extLst>
          </p:cNvPr>
          <p:cNvSpPr txBox="1"/>
          <p:nvPr/>
        </p:nvSpPr>
        <p:spPr>
          <a:xfrm>
            <a:off x="5222606" y="1952018"/>
            <a:ext cx="6730126" cy="3325206"/>
          </a:xfrm>
          <a:prstGeom prst="rect">
            <a:avLst/>
          </a:prstGeom>
          <a:noFill/>
        </p:spPr>
        <p:txBody>
          <a:bodyPr wrap="square">
            <a:spAutoFit/>
          </a:bodyPr>
          <a:lstStyle/>
          <a:p>
            <a:pPr marL="342900" indent="-342900">
              <a:lnSpc>
                <a:spcPct val="107000"/>
              </a:lnSpc>
              <a:buFont typeface="Arial" panose="020B0604020202020204" pitchFamily="34" charset="0"/>
              <a:buChar char="•"/>
            </a:pPr>
            <a:r>
              <a:rPr lang="en-US" sz="2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If food waste was a country, it would rank 3rd in CO</a:t>
            </a:r>
            <a:r>
              <a:rPr lang="en-US" sz="2200" baseline="-250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2eq</a:t>
            </a:r>
            <a:r>
              <a:rPr lang="en-US" sz="2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 </a:t>
            </a:r>
            <a:r>
              <a:rPr lang="en-US" sz="2200" dirty="0">
                <a:solidFill>
                  <a:srgbClr val="202124"/>
                </a:solidFill>
                <a:effectLst/>
                <a:latin typeface="Arial Narrow" panose="020B0606020202030204" pitchFamily="34" charset="0"/>
                <a:ea typeface="Calibri" panose="020F0502020204030204" pitchFamily="34" charset="0"/>
                <a:cs typeface="Times New Roman" panose="02020603050405020304" pitchFamily="18" charset="0"/>
              </a:rPr>
              <a:t>behind China and the United States</a:t>
            </a:r>
          </a:p>
          <a:p>
            <a:pPr marL="342900" marR="0" indent="-342900">
              <a:lnSpc>
                <a:spcPct val="107000"/>
              </a:lnSpc>
              <a:spcBef>
                <a:spcPts val="0"/>
              </a:spcBef>
              <a:spcAft>
                <a:spcPts val="0"/>
              </a:spcAft>
              <a:buFont typeface="Arial" panose="020B0604020202020204" pitchFamily="34" charset="0"/>
              <a:buChar char="•"/>
            </a:pPr>
            <a:r>
              <a:rPr lang="en-US" sz="2200"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S</a:t>
            </a:r>
            <a:r>
              <a:rPr lang="en-US" sz="2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cience-based and value</a:t>
            </a:r>
            <a:r>
              <a:rPr lang="en-US" sz="2200"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-chain based </a:t>
            </a:r>
            <a:r>
              <a:rPr lang="en-US" sz="2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packaging solutions to prevent food waste are abundant</a:t>
            </a:r>
          </a:p>
          <a:p>
            <a:pPr marL="342900" indent="-342900">
              <a:lnSpc>
                <a:spcPct val="107000"/>
              </a:lnSpc>
              <a:buFont typeface="Arial" panose="020B0604020202020204" pitchFamily="34" charset="0"/>
              <a:buChar char="•"/>
            </a:pPr>
            <a:r>
              <a:rPr lang="en-US" sz="2200"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Different f</a:t>
            </a:r>
            <a:r>
              <a:rPr lang="en-US" sz="2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oods demand different packaging requirements</a:t>
            </a:r>
          </a:p>
          <a:p>
            <a:pPr marL="342900" indent="-342900">
              <a:lnSpc>
                <a:spcPct val="107000"/>
              </a:lnSpc>
              <a:buFont typeface="Arial" panose="020B0604020202020204" pitchFamily="34" charset="0"/>
              <a:buChar char="•"/>
            </a:pPr>
            <a:r>
              <a:rPr lang="en-US" sz="2200" dirty="0">
                <a:solidFill>
                  <a:srgbClr val="000000"/>
                </a:solidFill>
                <a:latin typeface="Arial Narrow" panose="020B0606020202030204" pitchFamily="34" charset="0"/>
                <a:ea typeface="Times New Roman" panose="02020603050405020304" pitchFamily="18" charset="0"/>
                <a:cs typeface="Times New Roman" panose="02020603050405020304" pitchFamily="18" charset="0"/>
              </a:rPr>
              <a:t>A</a:t>
            </a:r>
            <a:r>
              <a:rPr lang="en-US" sz="2200" dirty="0">
                <a:solidFill>
                  <a:srgbClr val="000000"/>
                </a:solidFill>
                <a:effectLst/>
                <a:latin typeface="Arial Narrow" panose="020B0606020202030204" pitchFamily="34" charset="0"/>
                <a:ea typeface="Times New Roman" panose="02020603050405020304" pitchFamily="18" charset="0"/>
                <a:cs typeface="Times New Roman" panose="02020603050405020304" pitchFamily="18" charset="0"/>
              </a:rPr>
              <a:t> pragmatic- and science-based approach ranks packaging solutions by their ability to halt major degradative reactions</a:t>
            </a:r>
          </a:p>
          <a:p>
            <a:pPr marL="342900" indent="-342900">
              <a:lnSpc>
                <a:spcPct val="107000"/>
              </a:lnSpc>
              <a:buFont typeface="Arial" panose="020B0604020202020204" pitchFamily="34" charset="0"/>
              <a:buChar char="•"/>
            </a:pPr>
            <a:r>
              <a:rPr lang="en-US" sz="2200" dirty="0">
                <a:solidFill>
                  <a:srgbClr val="202124"/>
                </a:solidFill>
                <a:latin typeface="Arial Narrow" panose="020B0606020202030204" pitchFamily="34" charset="0"/>
                <a:ea typeface="Calibri" panose="020F0502020204030204" pitchFamily="34" charset="0"/>
                <a:cs typeface="Times New Roman" panose="02020603050405020304" pitchFamily="18" charset="0"/>
              </a:rPr>
              <a:t>More sustainable packaging does not increase and instead prevents food waste</a:t>
            </a:r>
          </a:p>
        </p:txBody>
      </p:sp>
      <p:pic>
        <p:nvPicPr>
          <p:cNvPr id="2" name="Content Placeholder 4">
            <a:extLst>
              <a:ext uri="{FF2B5EF4-FFF2-40B4-BE49-F238E27FC236}">
                <a16:creationId xmlns:a16="http://schemas.microsoft.com/office/drawing/2014/main" id="{08632927-3CE9-3B03-49A4-AAE4BB0F5708}"/>
              </a:ext>
            </a:extLst>
          </p:cNvPr>
          <p:cNvPicPr>
            <a:picLocks noChangeAspect="1"/>
          </p:cNvPicPr>
          <p:nvPr/>
        </p:nvPicPr>
        <p:blipFill>
          <a:blip r:embed="rId3"/>
          <a:stretch>
            <a:fillRect/>
          </a:stretch>
        </p:blipFill>
        <p:spPr>
          <a:xfrm>
            <a:off x="571822" y="1645796"/>
            <a:ext cx="4225925" cy="4548187"/>
          </a:xfrm>
          <a:prstGeom prst="rect">
            <a:avLst/>
          </a:prstGeom>
          <a:ln>
            <a:noFill/>
          </a:ln>
          <a:effectLst>
            <a:outerShdw blurRad="292100" dist="139700" dir="2700000" algn="tl" rotWithShape="0">
              <a:srgbClr val="333333">
                <a:alpha val="65000"/>
              </a:srgbClr>
            </a:outerShdw>
          </a:effectLst>
        </p:spPr>
      </p:pic>
      <p:sp>
        <p:nvSpPr>
          <p:cNvPr id="8" name="Footer Placeholder 2">
            <a:extLst>
              <a:ext uri="{FF2B5EF4-FFF2-40B4-BE49-F238E27FC236}">
                <a16:creationId xmlns:a16="http://schemas.microsoft.com/office/drawing/2014/main" id="{2029B005-DE43-8B41-6A45-266C2B78BD7D}"/>
              </a:ext>
            </a:extLst>
          </p:cNvPr>
          <p:cNvSpPr>
            <a:spLocks noGrp="1"/>
          </p:cNvSpPr>
          <p:nvPr>
            <p:ph type="ftr" sz="quarter" idx="13"/>
          </p:nvPr>
        </p:nvSpPr>
        <p:spPr>
          <a:xfrm>
            <a:off x="-21580" y="6571992"/>
            <a:ext cx="10673717" cy="225473"/>
          </a:xfrm>
        </p:spPr>
        <p:txBody>
          <a:bodyPr/>
          <a:lstStyle/>
          <a:p>
            <a:r>
              <a:rPr lang="en-US" dirty="0"/>
              <a:t>Future of Food Packaging | More Sustainable Food Packaging - Shared by  claire@packagingtechnologyandresearch.com | 612.807.5341</a:t>
            </a:r>
          </a:p>
        </p:txBody>
      </p:sp>
      <p:sp>
        <p:nvSpPr>
          <p:cNvPr id="9" name="Slide Number Placeholder 4">
            <a:extLst>
              <a:ext uri="{FF2B5EF4-FFF2-40B4-BE49-F238E27FC236}">
                <a16:creationId xmlns:a16="http://schemas.microsoft.com/office/drawing/2014/main" id="{CFAD5491-A7D9-DB50-87BF-EE0BFEBB5530}"/>
              </a:ext>
            </a:extLst>
          </p:cNvPr>
          <p:cNvSpPr>
            <a:spLocks noGrp="1"/>
          </p:cNvSpPr>
          <p:nvPr>
            <p:ph type="sldNum" sz="quarter" idx="11"/>
          </p:nvPr>
        </p:nvSpPr>
        <p:spPr>
          <a:xfrm>
            <a:off x="10817352" y="6574536"/>
            <a:ext cx="1205673" cy="225472"/>
          </a:xfrm>
        </p:spPr>
        <p:txBody>
          <a:bodyPr/>
          <a:lstStyle/>
          <a:p>
            <a:fld id="{908AFF50-F27B-4B8C-9AC2-301204B63991}" type="slidenum">
              <a:rPr lang="en-US" smtClean="0"/>
              <a:t>9</a:t>
            </a:fld>
            <a:endParaRPr lang="en-US" dirty="0"/>
          </a:p>
        </p:txBody>
      </p:sp>
    </p:spTree>
    <p:extLst>
      <p:ext uri="{BB962C8B-B14F-4D97-AF65-F5344CB8AC3E}">
        <p14:creationId xmlns:p14="http://schemas.microsoft.com/office/powerpoint/2010/main" val="1023923621"/>
      </p:ext>
    </p:extLst>
  </p:cSld>
  <p:clrMapOvr>
    <a:masterClrMapping/>
  </p:clrMapOvr>
</p:sld>
</file>

<file path=ppt/theme/theme1.xml><?xml version="1.0" encoding="utf-8"?>
<a:theme xmlns:a="http://schemas.openxmlformats.org/drawingml/2006/main" name="Sundar Theme">
  <a:themeElements>
    <a:clrScheme name="PTR">
      <a:dk1>
        <a:srgbClr val="000000"/>
      </a:dk1>
      <a:lt1>
        <a:srgbClr val="FFFFFF"/>
      </a:lt1>
      <a:dk2>
        <a:srgbClr val="424242"/>
      </a:dk2>
      <a:lt2>
        <a:srgbClr val="FEFFFE"/>
      </a:lt2>
      <a:accent1>
        <a:srgbClr val="263793"/>
      </a:accent1>
      <a:accent2>
        <a:srgbClr val="DF672C"/>
      </a:accent2>
      <a:accent3>
        <a:srgbClr val="57B748"/>
      </a:accent3>
      <a:accent4>
        <a:srgbClr val="694EA2"/>
      </a:accent4>
      <a:accent5>
        <a:srgbClr val="929292"/>
      </a:accent5>
      <a:accent6>
        <a:srgbClr val="424242"/>
      </a:accent6>
      <a:hlink>
        <a:srgbClr val="929292"/>
      </a:hlink>
      <a:folHlink>
        <a:srgbClr val="57B74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ndar Theme" id="{FCD11798-BCF6-4473-A997-090E1EA692EC}" vid="{0368DA20-56EE-4010-B827-7F9C023C60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496</TotalTime>
  <Words>5602</Words>
  <Application>Microsoft Office PowerPoint</Application>
  <PresentationFormat>Widescreen</PresentationFormat>
  <Paragraphs>800</Paragraphs>
  <Slides>55</Slides>
  <Notes>37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55</vt:i4>
      </vt:variant>
    </vt:vector>
  </HeadingPairs>
  <TitlesOfParts>
    <vt:vector size="68" baseType="lpstr">
      <vt:lpstr>Arial</vt:lpstr>
      <vt:lpstr>Arial Narrow</vt:lpstr>
      <vt:lpstr>Arial,Sans-Serif</vt:lpstr>
      <vt:lpstr>Calibri</vt:lpstr>
      <vt:lpstr>Montserrat</vt:lpstr>
      <vt:lpstr>Rubik</vt:lpstr>
      <vt:lpstr>Rubik Light</vt:lpstr>
      <vt:lpstr>Rubik Medium</vt:lpstr>
      <vt:lpstr>SF Pro Text</vt:lpstr>
      <vt:lpstr>Symbol</vt:lpstr>
      <vt:lpstr>Times New Roman</vt:lpstr>
      <vt:lpstr>Wingdings</vt:lpstr>
      <vt:lpstr>Sundar Theme</vt:lpstr>
      <vt:lpstr>Future of Food Packaging |  More Sustainable Food Packaging</vt:lpstr>
      <vt:lpstr>ABOUT PTR  Dr. Claire Sand thinks “all food packaging all the time”</vt:lpstr>
      <vt:lpstr>PTR’s WORLD  Packaging Science and Value Chain Expertise</vt:lpstr>
      <vt:lpstr>ABOUT PTR Selected Clients</vt:lpstr>
      <vt:lpstr>ABOUT PTR   Our Services – 4 areas</vt:lpstr>
      <vt:lpstr>More Sustainable Packaging Take-Aways</vt:lpstr>
      <vt:lpstr>How it happens  Achieving a More Sustainable Food System</vt:lpstr>
      <vt:lpstr>How it happens  More Sustainable Packaging</vt:lpstr>
      <vt:lpstr>How it happens More Sustainable Packaging Prevents Food Waste</vt:lpstr>
      <vt:lpstr>How it happens   A comparative impact of packaging is essential</vt:lpstr>
      <vt:lpstr>How it happens A comparative impact of packaging is essential</vt:lpstr>
      <vt:lpstr>How it happens Solutions to FLW vary in impact</vt:lpstr>
      <vt:lpstr>How it happens Oxidation Assessment</vt:lpstr>
      <vt:lpstr>How it happens Moisture Gain/Loss Assessment</vt:lpstr>
      <vt:lpstr>How it happens  Microbial Assessment</vt:lpstr>
      <vt:lpstr>MORE Sustainable Packaging Prevents Food Waste</vt:lpstr>
      <vt:lpstr>How it happens  Least Food Waste with the Most Sustainable Packaging</vt:lpstr>
      <vt:lpstr>More Sustainable Packaging Take-Aways</vt:lpstr>
      <vt:lpstr>Packaging Life Cycle</vt:lpstr>
      <vt:lpstr>The Waves of Sustainability</vt:lpstr>
      <vt:lpstr>WHERE WE ARE NOW l  More Sustainable Packaging Prevents Food Waste</vt:lpstr>
      <vt:lpstr>WHERE WE ARE NOW   Tailwinds</vt:lpstr>
      <vt:lpstr>WHERE WE ARE NOW Headwinds</vt:lpstr>
      <vt:lpstr>WHERE WE ARE NOW  Options</vt:lpstr>
      <vt:lpstr>PowerPoint Presentation</vt:lpstr>
      <vt:lpstr>SOURCING    More Sustainable Sourcing</vt:lpstr>
      <vt:lpstr>SOURCING   Considerations</vt:lpstr>
      <vt:lpstr>SOURCING   The Alphabet</vt:lpstr>
      <vt:lpstr>6 Alternate Bioderived Polymers (plus PET) in Packaging </vt:lpstr>
      <vt:lpstr>Polyethylene Furanoate (PEF) C10H8O6</vt:lpstr>
      <vt:lpstr>Polytrimethylene Furandicarboxylate (PTFDC) C8H8O6</vt:lpstr>
      <vt:lpstr>Polylactic Acid (PLA) (C3H4O2)n</vt:lpstr>
      <vt:lpstr>Polyhydroxyalkanoates (PHA) C3H4O2)n</vt:lpstr>
      <vt:lpstr>Starch-based Polymers (C6H10O5)n</vt:lpstr>
      <vt:lpstr>Chitosan (C6H11NO4)n</vt:lpstr>
      <vt:lpstr>SOURCING   Selected Biomass Derived Polymers in Use Today</vt:lpstr>
      <vt:lpstr>SOURCING   Bioderived Polymers</vt:lpstr>
      <vt:lpstr>SOURCING   High Potential in Flipping the Barrier </vt:lpstr>
      <vt:lpstr>MOST SUSTAINABLE DISPOSAL</vt:lpstr>
      <vt:lpstr>DISPOSAL   Recyclable</vt:lpstr>
      <vt:lpstr>DISPOSAL   Recycle Ready and SDO Recyclable Film have Untapped Potential in Candy</vt:lpstr>
      <vt:lpstr>DISPOSAL   Recycle ready</vt:lpstr>
      <vt:lpstr>DISPOSAL   Reusable Packaging </vt:lpstr>
      <vt:lpstr>More Sustainable Packaging Take-Aways</vt:lpstr>
      <vt:lpstr>Fundamental Shifts will Lead to More Sustainable Packaging I  Where Packaging is Heading</vt:lpstr>
      <vt:lpstr>Fundamental Shifts will Lead to More Sustainable Packaging Business Cases Align</vt:lpstr>
      <vt:lpstr>Fundamental Shifts will Lead to More Sustainable Packaging Beta Packaging bring Agility</vt:lpstr>
      <vt:lpstr>Fundamental Shifts will Lead to More Sustainable Packaging l Beta Packaging – Packaging that Changes the Product</vt:lpstr>
      <vt:lpstr>Fundamental Shifts will Lead to More Sustainable Packaging I  Packaging Value Chain Innovation</vt:lpstr>
      <vt:lpstr>PowerPoint Presentation</vt:lpstr>
      <vt:lpstr>Fundamental Shifts will Lead to More Sustainable Packaging I  Chemicals of Concern are Being Addressed</vt:lpstr>
      <vt:lpstr>Fundamental Shifts will Lead to More Sustainable Packaging I  Sources of PFAS Primary Packaging</vt:lpstr>
      <vt:lpstr>Fundamental Shifts will Lead to More Sustainable Packaging I  Value Chain provides the opportunity to…Future Proof Packaging</vt:lpstr>
      <vt:lpstr>Fundamental Shifts will Lead to More Sustainable Packaging I  A Future Proof Packaging Approach Case Studies </vt:lpstr>
      <vt:lpstr>More Sustainable Packaging Take-Aways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Mahoney</dc:creator>
  <cp:lastModifiedBy>Claire Sand</cp:lastModifiedBy>
  <cp:revision>2</cp:revision>
  <cp:lastPrinted>2020-12-03T13:58:14Z</cp:lastPrinted>
  <dcterms:created xsi:type="dcterms:W3CDTF">2016-08-06T17:25:55Z</dcterms:created>
  <dcterms:modified xsi:type="dcterms:W3CDTF">2023-04-28T13:49:56Z</dcterms:modified>
</cp:coreProperties>
</file>